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315" r:id="rId2"/>
    <p:sldId id="316" r:id="rId3"/>
    <p:sldId id="317" r:id="rId4"/>
    <p:sldId id="318" r:id="rId5"/>
    <p:sldId id="319" r:id="rId6"/>
    <p:sldId id="320" r:id="rId7"/>
    <p:sldId id="321" r:id="rId8"/>
    <p:sldId id="322" r:id="rId9"/>
    <p:sldId id="323" r:id="rId10"/>
    <p:sldId id="324" r:id="rId11"/>
    <p:sldId id="325" r:id="rId12"/>
  </p:sldIdLst>
  <p:sldSz cx="9144000" cy="6858000" type="screen4x3"/>
  <p:notesSz cx="9144000" cy="6858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82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2007173-F360-4975-9C30-FFD5BEC6C227}" type="datetimeFigureOut">
              <a:rPr lang="zh-TW" altLang="en-US" smtClean="0"/>
              <a:t>2024/7/15</a:t>
            </a:fld>
            <a:endParaRPr lang="zh-TW" altLang="en-US"/>
          </a:p>
        </p:txBody>
      </p:sp>
      <p:sp>
        <p:nvSpPr>
          <p:cNvPr id="4" name="投影片影像版面配置區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A670DD02-1889-4C51-B381-5FD359529FF6}" type="slidenum">
              <a:rPr lang="zh-TW" altLang="en-US" smtClean="0"/>
              <a:t>‹#›</a:t>
            </a:fld>
            <a:endParaRPr lang="zh-TW" altLang="en-US"/>
          </a:p>
        </p:txBody>
      </p:sp>
    </p:spTree>
    <p:extLst>
      <p:ext uri="{BB962C8B-B14F-4D97-AF65-F5344CB8AC3E}">
        <p14:creationId xmlns:p14="http://schemas.microsoft.com/office/powerpoint/2010/main" val="3985647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aseline="0" dirty="0">
                <a:latin typeface="Microsoft YaHei UI" panose="020B0503020204020204" pitchFamily="34" charset="-122"/>
                <a:ea typeface="Microsoft YaHei UI" panose="020B0503020204020204" pitchFamily="34" charset="-122"/>
              </a:rPr>
              <a:t>Microsoft </a:t>
            </a:r>
            <a:r>
              <a:rPr lang="en-US" altLang="zh-TW" baseline="0" dirty="0" err="1">
                <a:latin typeface="Microsoft YaHei UI" panose="020B0503020204020204" pitchFamily="34" charset="-122"/>
                <a:ea typeface="Microsoft YaHei UI" panose="020B0503020204020204" pitchFamily="34" charset="-122"/>
              </a:rPr>
              <a:t>YaHei</a:t>
            </a:r>
            <a:r>
              <a:rPr lang="en-US" altLang="zh-TW" baseline="0" dirty="0">
                <a:latin typeface="Microsoft YaHei UI" panose="020B0503020204020204" pitchFamily="34" charset="-122"/>
                <a:ea typeface="Microsoft YaHei UI" panose="020B0503020204020204" pitchFamily="34" charset="-122"/>
              </a:rPr>
              <a:t> UI</a:t>
            </a:r>
            <a:endParaRPr lang="zh-TW" altLang="en-US" baseline="0" dirty="0">
              <a:latin typeface="Microsoft YaHei UI" panose="020B0503020204020204" pitchFamily="34" charset="-122"/>
              <a:ea typeface="Microsoft YaHei UI" panose="020B0503020204020204" pitchFamily="34" charset="-122"/>
            </a:endParaRPr>
          </a:p>
        </p:txBody>
      </p:sp>
      <p:sp>
        <p:nvSpPr>
          <p:cNvPr id="4" name="投影片編號版面配置區 3"/>
          <p:cNvSpPr>
            <a:spLocks noGrp="1"/>
          </p:cNvSpPr>
          <p:nvPr>
            <p:ph type="sldNum" sz="quarter" idx="5"/>
          </p:nvPr>
        </p:nvSpPr>
        <p:spPr/>
        <p:txBody>
          <a:bodyPr/>
          <a:lstStyle/>
          <a:p>
            <a:fld id="{C4CDC54C-2FBC-4E48-99AD-3B747967D551}" type="slidenum">
              <a:rPr lang="zh-TW" altLang="en-US" smtClean="0"/>
              <a:t>1</a:t>
            </a:fld>
            <a:endParaRPr lang="zh-TW" altLang="en-US"/>
          </a:p>
        </p:txBody>
      </p:sp>
    </p:spTree>
    <p:extLst>
      <p:ext uri="{BB962C8B-B14F-4D97-AF65-F5344CB8AC3E}">
        <p14:creationId xmlns:p14="http://schemas.microsoft.com/office/powerpoint/2010/main" val="17066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7/15/2024</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bg1"/>
                </a:solidFill>
                <a:latin typeface="Microsoft YaHei UI"/>
                <a:cs typeface="Microsoft YaHei UI"/>
              </a:defRPr>
            </a:lvl1pPr>
          </a:lstStyle>
          <a:p>
            <a:endParaRPr/>
          </a:p>
        </p:txBody>
      </p:sp>
      <p:sp>
        <p:nvSpPr>
          <p:cNvPr id="3" name="Holder 3"/>
          <p:cNvSpPr>
            <a:spLocks noGrp="1"/>
          </p:cNvSpPr>
          <p:nvPr>
            <p:ph type="body" idx="1"/>
          </p:nvPr>
        </p:nvSpPr>
        <p:spPr/>
        <p:txBody>
          <a:bodyPr lIns="0" tIns="0" rIns="0" bIns="0"/>
          <a:lstStyle>
            <a:lvl1pPr>
              <a:defRPr sz="1300" b="0" i="0">
                <a:solidFill>
                  <a:schemeClr val="tx1"/>
                </a:solidFill>
                <a:latin typeface="MS UI Gothic"/>
                <a:cs typeface="MS UI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7/15/2024</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bg1"/>
                </a:solidFill>
                <a:latin typeface="Microsoft YaHei UI"/>
                <a:cs typeface="Microsoft YaHei U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7/15/2024</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bg1"/>
                </a:solidFill>
                <a:latin typeface="Microsoft YaHei UI"/>
                <a:cs typeface="Microsoft YaHei U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7/15/2024</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7/15/2024</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447392" y="29195"/>
            <a:ext cx="5225415" cy="299720"/>
          </a:xfrm>
          <a:prstGeom prst="rect">
            <a:avLst/>
          </a:prstGeom>
        </p:spPr>
        <p:txBody>
          <a:bodyPr wrap="square" lIns="0" tIns="0" rIns="0" bIns="0">
            <a:spAutoFit/>
          </a:bodyPr>
          <a:lstStyle>
            <a:lvl1pPr>
              <a:defRPr sz="1800" b="1" i="0">
                <a:solidFill>
                  <a:schemeClr val="bg1"/>
                </a:solidFill>
                <a:latin typeface="Microsoft YaHei UI"/>
                <a:cs typeface="Microsoft YaHei UI"/>
              </a:defRPr>
            </a:lvl1pPr>
          </a:lstStyle>
          <a:p>
            <a:endParaRPr/>
          </a:p>
        </p:txBody>
      </p:sp>
      <p:sp>
        <p:nvSpPr>
          <p:cNvPr id="3" name="Holder 3"/>
          <p:cNvSpPr>
            <a:spLocks noGrp="1"/>
          </p:cNvSpPr>
          <p:nvPr>
            <p:ph type="body" idx="1"/>
          </p:nvPr>
        </p:nvSpPr>
        <p:spPr>
          <a:xfrm>
            <a:off x="74128" y="2518657"/>
            <a:ext cx="7148830" cy="1852929"/>
          </a:xfrm>
          <a:prstGeom prst="rect">
            <a:avLst/>
          </a:prstGeom>
        </p:spPr>
        <p:txBody>
          <a:bodyPr wrap="square" lIns="0" tIns="0" rIns="0" bIns="0">
            <a:spAutoFit/>
          </a:bodyPr>
          <a:lstStyle>
            <a:lvl1pPr>
              <a:defRPr sz="1300" b="0" i="0">
                <a:solidFill>
                  <a:schemeClr val="tx1"/>
                </a:solidFill>
                <a:latin typeface="MS UI Gothic"/>
                <a:cs typeface="MS UI Gothic"/>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7/15/2024</a:t>
            </a:fld>
            <a:endParaRPr lang="en-US"/>
          </a:p>
        </p:txBody>
      </p:sp>
      <p:sp>
        <p:nvSpPr>
          <p:cNvPr id="6" name="Holder 6"/>
          <p:cNvSpPr>
            <a:spLocks noGrp="1"/>
          </p:cNvSpPr>
          <p:nvPr>
            <p:ph type="sldNum" sz="quarter" idx="7"/>
          </p:nvPr>
        </p:nvSpPr>
        <p:spPr>
          <a:xfrm>
            <a:off x="8857488" y="6663634"/>
            <a:ext cx="231775" cy="177800"/>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00.jpg"/><Relationship Id="rId3" Type="http://schemas.openxmlformats.org/officeDocument/2006/relationships/image" Target="../media/image95.jpg"/><Relationship Id="rId7" Type="http://schemas.openxmlformats.org/officeDocument/2006/relationships/image" Target="../media/image99.jpg"/><Relationship Id="rId2" Type="http://schemas.openxmlformats.org/officeDocument/2006/relationships/image" Target="../media/image94.png"/><Relationship Id="rId1" Type="http://schemas.openxmlformats.org/officeDocument/2006/relationships/slideLayout" Target="../slideLayouts/slideLayout5.xml"/><Relationship Id="rId6" Type="http://schemas.openxmlformats.org/officeDocument/2006/relationships/image" Target="../media/image98.jpg"/><Relationship Id="rId11" Type="http://schemas.openxmlformats.org/officeDocument/2006/relationships/image" Target="../media/image103.png"/><Relationship Id="rId5" Type="http://schemas.openxmlformats.org/officeDocument/2006/relationships/image" Target="../media/image97.jpg"/><Relationship Id="rId10" Type="http://schemas.openxmlformats.org/officeDocument/2006/relationships/image" Target="../media/image102.jpg"/><Relationship Id="rId4" Type="http://schemas.openxmlformats.org/officeDocument/2006/relationships/image" Target="../media/image96.jpg"/><Relationship Id="rId9" Type="http://schemas.openxmlformats.org/officeDocument/2006/relationships/image" Target="../media/image10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6" Type="http://schemas.openxmlformats.org/officeDocument/2006/relationships/image" Target="../media/image34.png"/><Relationship Id="rId21" Type="http://schemas.openxmlformats.org/officeDocument/2006/relationships/image" Target="../media/image29.png"/><Relationship Id="rId34" Type="http://schemas.openxmlformats.org/officeDocument/2006/relationships/image" Target="../media/image42.png"/><Relationship Id="rId42" Type="http://schemas.openxmlformats.org/officeDocument/2006/relationships/image" Target="../media/image50.png"/><Relationship Id="rId47" Type="http://schemas.openxmlformats.org/officeDocument/2006/relationships/image" Target="../media/image55.png"/><Relationship Id="rId50" Type="http://schemas.openxmlformats.org/officeDocument/2006/relationships/image" Target="../media/image58.png"/><Relationship Id="rId55" Type="http://schemas.openxmlformats.org/officeDocument/2006/relationships/image" Target="../media/image63.png"/><Relationship Id="rId63" Type="http://schemas.openxmlformats.org/officeDocument/2006/relationships/image" Target="../media/image71.png"/><Relationship Id="rId7" Type="http://schemas.openxmlformats.org/officeDocument/2006/relationships/image" Target="../media/image16.png"/><Relationship Id="rId2" Type="http://schemas.openxmlformats.org/officeDocument/2006/relationships/image" Target="../media/image12.png"/><Relationship Id="rId16" Type="http://schemas.openxmlformats.org/officeDocument/2006/relationships/image" Target="../media/image24.png"/><Relationship Id="rId29" Type="http://schemas.openxmlformats.org/officeDocument/2006/relationships/image" Target="../media/image37.png"/><Relationship Id="rId11" Type="http://schemas.openxmlformats.org/officeDocument/2006/relationships/image" Target="../media/image19.jpg"/><Relationship Id="rId24" Type="http://schemas.openxmlformats.org/officeDocument/2006/relationships/image" Target="../media/image32.png"/><Relationship Id="rId32" Type="http://schemas.openxmlformats.org/officeDocument/2006/relationships/image" Target="../media/image40.png"/><Relationship Id="rId37" Type="http://schemas.openxmlformats.org/officeDocument/2006/relationships/image" Target="../media/image45.png"/><Relationship Id="rId40" Type="http://schemas.openxmlformats.org/officeDocument/2006/relationships/image" Target="../media/image48.png"/><Relationship Id="rId45" Type="http://schemas.openxmlformats.org/officeDocument/2006/relationships/image" Target="../media/image53.png"/><Relationship Id="rId53" Type="http://schemas.openxmlformats.org/officeDocument/2006/relationships/image" Target="../media/image61.png"/><Relationship Id="rId58" Type="http://schemas.openxmlformats.org/officeDocument/2006/relationships/image" Target="../media/image66.png"/><Relationship Id="rId66" Type="http://schemas.openxmlformats.org/officeDocument/2006/relationships/image" Target="../media/image74.png"/><Relationship Id="rId5" Type="http://schemas.openxmlformats.org/officeDocument/2006/relationships/image" Target="../media/image15.png"/><Relationship Id="rId61" Type="http://schemas.openxmlformats.org/officeDocument/2006/relationships/image" Target="../media/image69.jpg"/><Relationship Id="rId19" Type="http://schemas.openxmlformats.org/officeDocument/2006/relationships/image" Target="../media/image2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 Id="rId35" Type="http://schemas.openxmlformats.org/officeDocument/2006/relationships/image" Target="../media/image43.png"/><Relationship Id="rId43" Type="http://schemas.openxmlformats.org/officeDocument/2006/relationships/image" Target="../media/image51.png"/><Relationship Id="rId48" Type="http://schemas.openxmlformats.org/officeDocument/2006/relationships/image" Target="../media/image56.png"/><Relationship Id="rId56" Type="http://schemas.openxmlformats.org/officeDocument/2006/relationships/image" Target="../media/image64.png"/><Relationship Id="rId64" Type="http://schemas.openxmlformats.org/officeDocument/2006/relationships/image" Target="../media/image72.png"/><Relationship Id="rId8" Type="http://schemas.openxmlformats.org/officeDocument/2006/relationships/image" Target="../media/image7.png"/><Relationship Id="rId51" Type="http://schemas.openxmlformats.org/officeDocument/2006/relationships/image" Target="../media/image59.png"/><Relationship Id="rId3" Type="http://schemas.openxmlformats.org/officeDocument/2006/relationships/image" Target="../media/image13.png"/><Relationship Id="rId12" Type="http://schemas.openxmlformats.org/officeDocument/2006/relationships/image" Target="../media/image20.jp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38" Type="http://schemas.openxmlformats.org/officeDocument/2006/relationships/image" Target="../media/image46.png"/><Relationship Id="rId46" Type="http://schemas.openxmlformats.org/officeDocument/2006/relationships/image" Target="../media/image54.png"/><Relationship Id="rId59" Type="http://schemas.openxmlformats.org/officeDocument/2006/relationships/image" Target="../media/image67.png"/><Relationship Id="rId20" Type="http://schemas.openxmlformats.org/officeDocument/2006/relationships/image" Target="../media/image28.png"/><Relationship Id="rId41" Type="http://schemas.openxmlformats.org/officeDocument/2006/relationships/image" Target="../media/image49.png"/><Relationship Id="rId54" Type="http://schemas.openxmlformats.org/officeDocument/2006/relationships/image" Target="../media/image62.png"/><Relationship Id="rId62" Type="http://schemas.openxmlformats.org/officeDocument/2006/relationships/image" Target="../media/image70.jpg"/><Relationship Id="rId1" Type="http://schemas.openxmlformats.org/officeDocument/2006/relationships/slideLayout" Target="../slideLayouts/slideLayout2.xml"/><Relationship Id="rId6" Type="http://schemas.openxmlformats.org/officeDocument/2006/relationships/image" Target="../media/image6.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36" Type="http://schemas.openxmlformats.org/officeDocument/2006/relationships/image" Target="../media/image44.png"/><Relationship Id="rId49" Type="http://schemas.openxmlformats.org/officeDocument/2006/relationships/image" Target="../media/image57.png"/><Relationship Id="rId57" Type="http://schemas.openxmlformats.org/officeDocument/2006/relationships/image" Target="../media/image65.png"/><Relationship Id="rId10" Type="http://schemas.openxmlformats.org/officeDocument/2006/relationships/image" Target="../media/image18.png"/><Relationship Id="rId31" Type="http://schemas.openxmlformats.org/officeDocument/2006/relationships/image" Target="../media/image39.png"/><Relationship Id="rId44" Type="http://schemas.openxmlformats.org/officeDocument/2006/relationships/image" Target="../media/image52.png"/><Relationship Id="rId52" Type="http://schemas.openxmlformats.org/officeDocument/2006/relationships/image" Target="../media/image60.png"/><Relationship Id="rId60" Type="http://schemas.openxmlformats.org/officeDocument/2006/relationships/image" Target="../media/image68.png"/><Relationship Id="rId65" Type="http://schemas.openxmlformats.org/officeDocument/2006/relationships/image" Target="../media/image73.png"/><Relationship Id="rId4" Type="http://schemas.openxmlformats.org/officeDocument/2006/relationships/image" Target="../media/image14.png"/><Relationship Id="rId9" Type="http://schemas.openxmlformats.org/officeDocument/2006/relationships/image" Target="../media/image17.png"/><Relationship Id="rId13" Type="http://schemas.openxmlformats.org/officeDocument/2006/relationships/image" Target="../media/image21.png"/><Relationship Id="rId18" Type="http://schemas.openxmlformats.org/officeDocument/2006/relationships/image" Target="../media/image26.png"/><Relationship Id="rId39"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6.jpg"/><Relationship Id="rId7" Type="http://schemas.openxmlformats.org/officeDocument/2006/relationships/image" Target="../media/image80.jpg"/><Relationship Id="rId2" Type="http://schemas.openxmlformats.org/officeDocument/2006/relationships/image" Target="../media/image75.jpg"/><Relationship Id="rId1" Type="http://schemas.openxmlformats.org/officeDocument/2006/relationships/slideLayout" Target="../slideLayouts/slideLayout5.xml"/><Relationship Id="rId6" Type="http://schemas.openxmlformats.org/officeDocument/2006/relationships/image" Target="../media/image79.jpg"/><Relationship Id="rId5" Type="http://schemas.openxmlformats.org/officeDocument/2006/relationships/image" Target="../media/image78.jpg"/><Relationship Id="rId4" Type="http://schemas.openxmlformats.org/officeDocument/2006/relationships/image" Target="../media/image77.jpg"/></Relationships>
</file>

<file path=ppt/slides/_rels/slide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82.jpg"/><Relationship Id="rId1" Type="http://schemas.openxmlformats.org/officeDocument/2006/relationships/slideLayout" Target="../slideLayouts/slideLayout2.xml"/><Relationship Id="rId6" Type="http://schemas.openxmlformats.org/officeDocument/2006/relationships/image" Target="../media/image86.jpg"/><Relationship Id="rId5" Type="http://schemas.openxmlformats.org/officeDocument/2006/relationships/image" Target="../media/image85.jpg"/><Relationship Id="rId4" Type="http://schemas.openxmlformats.org/officeDocument/2006/relationships/image" Target="../media/image84.jp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8.png"/><Relationship Id="rId7" Type="http://schemas.openxmlformats.org/officeDocument/2006/relationships/image" Target="../media/image15.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 Id="rId9" Type="http://schemas.openxmlformats.org/officeDocument/2006/relationships/image" Target="../media/image92.png"/></Relationships>
</file>

<file path=ppt/slides/_rels/slide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txBox="1"/>
          <p:nvPr/>
        </p:nvSpPr>
        <p:spPr>
          <a:xfrm>
            <a:off x="59897" y="1979631"/>
            <a:ext cx="7503795" cy="412292"/>
          </a:xfrm>
          <a:prstGeom prst="rect">
            <a:avLst/>
          </a:prstGeom>
        </p:spPr>
        <p:txBody>
          <a:bodyPr vert="horz" wrap="square" lIns="0" tIns="12065" rIns="0" bIns="0" rtlCol="0">
            <a:spAutoFit/>
          </a:bodyPr>
          <a:lstStyle/>
          <a:p>
            <a:pPr marL="346075" indent="-334010">
              <a:lnSpc>
                <a:spcPct val="100000"/>
              </a:lnSpc>
              <a:spcBef>
                <a:spcPts val="95"/>
              </a:spcBef>
              <a:buFont typeface="Wingdings"/>
              <a:buChar char=""/>
              <a:tabLst>
                <a:tab pos="346075" algn="l"/>
                <a:tab pos="346710" algn="l"/>
              </a:tabLst>
            </a:pPr>
            <a:r>
              <a:rPr lang="zh-TW" altLang="en-US" sz="1300" spc="20" dirty="0">
                <a:latin typeface="Microsoft YaHei UI" panose="020B0503020204020204" pitchFamily="34" charset="-122"/>
                <a:ea typeface="Microsoft YaHei UI" panose="020B0503020204020204" pitchFamily="34" charset="-122"/>
                <a:cs typeface="MS UI Gothic"/>
              </a:rPr>
              <a:t>近年來，全球工業所需的木材消耗量約為</a:t>
            </a:r>
            <a:r>
              <a:rPr lang="en-US" altLang="zh-TW" sz="1300" spc="20" dirty="0">
                <a:latin typeface="Microsoft YaHei UI" panose="020B0503020204020204" pitchFamily="34" charset="-122"/>
                <a:ea typeface="Microsoft YaHei UI" panose="020B0503020204020204" pitchFamily="34" charset="-122"/>
                <a:cs typeface="MS UI Gothic"/>
              </a:rPr>
              <a:t>20</a:t>
            </a:r>
            <a:r>
              <a:rPr lang="zh-TW" altLang="en-US" sz="1300" spc="20" dirty="0">
                <a:latin typeface="Microsoft YaHei UI" panose="020B0503020204020204" pitchFamily="34" charset="-122"/>
                <a:ea typeface="Microsoft YaHei UI" panose="020B0503020204020204" pitchFamily="34" charset="-122"/>
                <a:cs typeface="MS UI Gothic"/>
              </a:rPr>
              <a:t>億</a:t>
            </a:r>
            <a:r>
              <a:rPr lang="en-US" altLang="zh-TW" sz="1300" spc="20" dirty="0">
                <a:latin typeface="Microsoft YaHei UI" panose="020B0503020204020204" pitchFamily="34" charset="-122"/>
                <a:ea typeface="Microsoft YaHei UI" panose="020B0503020204020204" pitchFamily="34" charset="-122"/>
                <a:cs typeface="MS UI Gothic"/>
              </a:rPr>
              <a:t>m</a:t>
            </a:r>
            <a:r>
              <a:rPr lang="en-US" altLang="zh-TW" sz="1300" spc="20" baseline="30000" dirty="0">
                <a:latin typeface="Microsoft YaHei UI" panose="020B0503020204020204" pitchFamily="34" charset="-122"/>
                <a:ea typeface="Microsoft YaHei UI" panose="020B0503020204020204" pitchFamily="34" charset="-122"/>
                <a:cs typeface="MS UI Gothic"/>
              </a:rPr>
              <a:t>3</a:t>
            </a:r>
            <a:r>
              <a:rPr lang="zh-TW" altLang="en-US" sz="1300" spc="20" dirty="0">
                <a:latin typeface="Microsoft YaHei UI" panose="020B0503020204020204" pitchFamily="34" charset="-122"/>
                <a:ea typeface="Microsoft YaHei UI" panose="020B0503020204020204" pitchFamily="34" charset="-122"/>
                <a:cs typeface="MS UI Gothic"/>
              </a:rPr>
              <a:t>，</a:t>
            </a:r>
            <a:r>
              <a:rPr lang="en-US" altLang="zh-TW" sz="1300" spc="20" dirty="0">
                <a:latin typeface="Microsoft YaHei UI" panose="020B0503020204020204" pitchFamily="34" charset="-122"/>
                <a:ea typeface="Microsoft YaHei UI" panose="020B0503020204020204" pitchFamily="34" charset="-122"/>
                <a:cs typeface="MS UI Gothic"/>
              </a:rPr>
              <a:t>2021</a:t>
            </a:r>
            <a:r>
              <a:rPr lang="zh-TW" altLang="en-US" sz="1300" spc="20" dirty="0">
                <a:latin typeface="Microsoft YaHei UI" panose="020B0503020204020204" pitchFamily="34" charset="-122"/>
                <a:ea typeface="Microsoft YaHei UI" panose="020B0503020204020204" pitchFamily="34" charset="-122"/>
                <a:cs typeface="MS UI Gothic"/>
              </a:rPr>
              <a:t>年前一年增長了約</a:t>
            </a:r>
            <a:r>
              <a:rPr lang="en-US" altLang="zh-TW" sz="1300" spc="20" dirty="0">
                <a:latin typeface="Microsoft YaHei UI" panose="020B0503020204020204" pitchFamily="34" charset="-122"/>
                <a:ea typeface="Microsoft YaHei UI" panose="020B0503020204020204" pitchFamily="34" charset="-122"/>
                <a:cs typeface="MS UI Gothic"/>
              </a:rPr>
              <a:t>2%</a:t>
            </a:r>
            <a:r>
              <a:rPr lang="zh-TW" altLang="en-US" sz="1300" spc="20" dirty="0">
                <a:latin typeface="Microsoft YaHei UI" panose="020B0503020204020204" pitchFamily="34" charset="-122"/>
                <a:ea typeface="Microsoft YaHei UI" panose="020B0503020204020204" pitchFamily="34" charset="-122"/>
                <a:cs typeface="MS UI Gothic"/>
              </a:rPr>
              <a:t>，達到約</a:t>
            </a:r>
            <a:r>
              <a:rPr lang="en-US" altLang="zh-TW" sz="1300" spc="20" dirty="0">
                <a:latin typeface="Microsoft YaHei UI" panose="020B0503020204020204" pitchFamily="34" charset="-122"/>
                <a:ea typeface="Microsoft YaHei UI" panose="020B0503020204020204" pitchFamily="34" charset="-122"/>
                <a:cs typeface="MS UI Gothic"/>
              </a:rPr>
              <a:t>20.1786</a:t>
            </a:r>
            <a:r>
              <a:rPr lang="zh-TW" altLang="en-US" sz="1300" spc="20" dirty="0">
                <a:latin typeface="Microsoft YaHei UI" panose="020B0503020204020204" pitchFamily="34" charset="-122"/>
                <a:ea typeface="Microsoft YaHei UI" panose="020B0503020204020204" pitchFamily="34" charset="-122"/>
                <a:cs typeface="MS UI Gothic"/>
              </a:rPr>
              <a:t>億</a:t>
            </a:r>
            <a:r>
              <a:rPr lang="en-US" altLang="zh-TW" sz="1300" spc="20" dirty="0">
                <a:latin typeface="Microsoft YaHei UI" panose="020B0503020204020204" pitchFamily="34" charset="-122"/>
                <a:ea typeface="Microsoft YaHei UI" panose="020B0503020204020204" pitchFamily="34" charset="-122"/>
                <a:cs typeface="MS UI Gothic"/>
              </a:rPr>
              <a:t>m</a:t>
            </a:r>
            <a:r>
              <a:rPr lang="en-US" altLang="zh-TW" sz="1300" spc="20" baseline="30000" dirty="0">
                <a:latin typeface="Microsoft YaHei UI" panose="020B0503020204020204" pitchFamily="34" charset="-122"/>
                <a:ea typeface="Microsoft YaHei UI" panose="020B0503020204020204" pitchFamily="34" charset="-122"/>
                <a:cs typeface="MS UI Gothic"/>
              </a:rPr>
              <a:t>3</a:t>
            </a:r>
            <a:endParaRPr sz="1300" dirty="0">
              <a:latin typeface="Microsoft YaHei UI" panose="020B0503020204020204" pitchFamily="34" charset="-122"/>
              <a:ea typeface="Microsoft YaHei UI" panose="020B0503020204020204" pitchFamily="34" charset="-122"/>
              <a:cs typeface="MS UI Gothic"/>
            </a:endParaRPr>
          </a:p>
        </p:txBody>
      </p:sp>
      <p:sp>
        <p:nvSpPr>
          <p:cNvPr id="18" name="object 18"/>
          <p:cNvSpPr txBox="1"/>
          <p:nvPr/>
        </p:nvSpPr>
        <p:spPr>
          <a:xfrm>
            <a:off x="72591" y="2385486"/>
            <a:ext cx="8571624" cy="307777"/>
          </a:xfrm>
          <a:prstGeom prst="rect">
            <a:avLst/>
          </a:prstGeom>
          <a:noFill/>
        </p:spPr>
        <p:txBody>
          <a:bodyPr vert="horz" wrap="square" lIns="0" tIns="0" rIns="0" bIns="0" rtlCol="0">
            <a:spAutoFit/>
          </a:bodyPr>
          <a:lstStyle/>
          <a:p>
            <a:pPr marL="329565" indent="-334010">
              <a:lnSpc>
                <a:spcPts val="1230"/>
              </a:lnSpc>
              <a:buFont typeface="Wingdings"/>
              <a:buChar char=""/>
              <a:tabLst>
                <a:tab pos="329565" algn="l"/>
                <a:tab pos="330200" algn="l"/>
              </a:tabLst>
            </a:pPr>
            <a:r>
              <a:rPr lang="zh-TW" altLang="en-US" sz="1300" spc="-15" dirty="0">
                <a:latin typeface="Microsoft YaHei UI" panose="020B0503020204020204" pitchFamily="34" charset="-122"/>
                <a:ea typeface="Microsoft YaHei UI" panose="020B0503020204020204" pitchFamily="34" charset="-122"/>
                <a:cs typeface="MS UI Gothic"/>
              </a:rPr>
              <a:t>全球工業用原木的進口量相比前一年增加了約</a:t>
            </a:r>
            <a:r>
              <a:rPr lang="en-US" altLang="zh-TW" sz="1300" spc="-15" dirty="0">
                <a:latin typeface="Microsoft YaHei UI" panose="020B0503020204020204" pitchFamily="34" charset="-122"/>
                <a:ea typeface="Microsoft YaHei UI" panose="020B0503020204020204" pitchFamily="34" charset="-122"/>
                <a:cs typeface="MS UI Gothic"/>
              </a:rPr>
              <a:t>3</a:t>
            </a:r>
            <a:r>
              <a:rPr lang="zh-TW" altLang="en-US" sz="1300" spc="-15" dirty="0">
                <a:latin typeface="Microsoft YaHei UI" panose="020B0503020204020204" pitchFamily="34" charset="-122"/>
                <a:ea typeface="Microsoft YaHei UI" panose="020B0503020204020204" pitchFamily="34" charset="-122"/>
                <a:cs typeface="MS UI Gothic"/>
              </a:rPr>
              <a:t>％，達到約</a:t>
            </a:r>
            <a:r>
              <a:rPr lang="en-US" altLang="zh-TW" sz="1300" spc="-15" dirty="0">
                <a:latin typeface="Microsoft YaHei UI" panose="020B0503020204020204" pitchFamily="34" charset="-122"/>
                <a:ea typeface="Microsoft YaHei UI" panose="020B0503020204020204" pitchFamily="34" charset="-122"/>
                <a:cs typeface="MS UI Gothic"/>
              </a:rPr>
              <a:t>1</a:t>
            </a:r>
            <a:r>
              <a:rPr lang="zh-TW" altLang="en-US" sz="1300" spc="-15" dirty="0">
                <a:latin typeface="Microsoft YaHei UI" panose="020B0503020204020204" pitchFamily="34" charset="-122"/>
                <a:ea typeface="Microsoft YaHei UI" panose="020B0503020204020204" pitchFamily="34" charset="-122"/>
                <a:cs typeface="MS UI Gothic"/>
              </a:rPr>
              <a:t>億</a:t>
            </a:r>
            <a:r>
              <a:rPr lang="en-US" altLang="zh-TW" sz="1300" spc="-15" dirty="0">
                <a:latin typeface="Microsoft YaHei UI" panose="020B0503020204020204" pitchFamily="34" charset="-122"/>
                <a:ea typeface="Microsoft YaHei UI" panose="020B0503020204020204" pitchFamily="34" charset="-122"/>
                <a:cs typeface="MS UI Gothic"/>
              </a:rPr>
              <a:t>4,251</a:t>
            </a:r>
            <a:r>
              <a:rPr lang="zh-TW" altLang="en-US" sz="1300" spc="-15" dirty="0">
                <a:latin typeface="Microsoft YaHei UI" panose="020B0503020204020204" pitchFamily="34" charset="-122"/>
                <a:ea typeface="Microsoft YaHei UI" panose="020B0503020204020204" pitchFamily="34" charset="-122"/>
                <a:cs typeface="MS UI Gothic"/>
              </a:rPr>
              <a:t>萬</a:t>
            </a:r>
            <a:r>
              <a:rPr lang="en-US" altLang="zh-TW" sz="1300" spc="20" dirty="0">
                <a:latin typeface="Microsoft YaHei UI" panose="020B0503020204020204" pitchFamily="34" charset="-122"/>
                <a:ea typeface="Microsoft YaHei UI" panose="020B0503020204020204" pitchFamily="34" charset="-122"/>
                <a:cs typeface="MS UI Gothic"/>
              </a:rPr>
              <a:t>m</a:t>
            </a:r>
            <a:r>
              <a:rPr lang="en-US" altLang="zh-TW" sz="1300" spc="20" baseline="30000" dirty="0">
                <a:latin typeface="Microsoft YaHei UI" panose="020B0503020204020204" pitchFamily="34" charset="-122"/>
                <a:ea typeface="Microsoft YaHei UI" panose="020B0503020204020204" pitchFamily="34" charset="-122"/>
                <a:cs typeface="MS UI Gothic"/>
              </a:rPr>
              <a:t>3 </a:t>
            </a:r>
            <a:r>
              <a:rPr lang="zh-TW" altLang="en-US" sz="1300" spc="-15" dirty="0">
                <a:latin typeface="Microsoft YaHei UI" panose="020B0503020204020204" pitchFamily="34" charset="-122"/>
                <a:ea typeface="Microsoft YaHei UI" panose="020B0503020204020204" pitchFamily="34" charset="-122"/>
                <a:cs typeface="MS UI Gothic"/>
              </a:rPr>
              <a:t>。其中，最大的進口國是中國，其佔全球進口量的比例近年來一直在上升，到</a:t>
            </a:r>
            <a:r>
              <a:rPr lang="en-US" altLang="zh-TW" sz="1300" spc="-15" dirty="0">
                <a:latin typeface="Microsoft YaHei UI" panose="020B0503020204020204" pitchFamily="34" charset="-122"/>
                <a:ea typeface="Microsoft YaHei UI" panose="020B0503020204020204" pitchFamily="34" charset="-122"/>
                <a:cs typeface="MS UI Gothic"/>
              </a:rPr>
              <a:t>2021</a:t>
            </a:r>
            <a:r>
              <a:rPr lang="zh-TW" altLang="en-US" sz="1300" spc="-15" dirty="0">
                <a:latin typeface="Microsoft YaHei UI" panose="020B0503020204020204" pitchFamily="34" charset="-122"/>
                <a:ea typeface="Microsoft YaHei UI" panose="020B0503020204020204" pitchFamily="34" charset="-122"/>
                <a:cs typeface="MS UI Gothic"/>
              </a:rPr>
              <a:t>年已達到</a:t>
            </a:r>
            <a:r>
              <a:rPr lang="en-US" altLang="zh-TW" sz="1300" spc="-15" dirty="0">
                <a:latin typeface="Microsoft YaHei UI" panose="020B0503020204020204" pitchFamily="34" charset="-122"/>
                <a:ea typeface="Microsoft YaHei UI" panose="020B0503020204020204" pitchFamily="34" charset="-122"/>
                <a:cs typeface="MS UI Gothic"/>
              </a:rPr>
              <a:t>44%</a:t>
            </a:r>
            <a:r>
              <a:rPr lang="zh-TW" altLang="en-US" sz="1300" spc="-15" dirty="0">
                <a:latin typeface="Microsoft YaHei UI" panose="020B0503020204020204" pitchFamily="34" charset="-122"/>
                <a:ea typeface="Microsoft YaHei UI" panose="020B0503020204020204" pitchFamily="34" charset="-122"/>
                <a:cs typeface="MS UI Gothic"/>
              </a:rPr>
              <a:t>。</a:t>
            </a:r>
            <a:endParaRPr sz="1300" dirty="0">
              <a:latin typeface="Microsoft YaHei UI" panose="020B0503020204020204" pitchFamily="34" charset="-122"/>
              <a:ea typeface="Microsoft YaHei UI" panose="020B0503020204020204" pitchFamily="34" charset="-122"/>
              <a:cs typeface="MS UI Gothic"/>
            </a:endParaRPr>
          </a:p>
        </p:txBody>
      </p:sp>
      <p:sp>
        <p:nvSpPr>
          <p:cNvPr id="26" name="object 26"/>
          <p:cNvSpPr txBox="1"/>
          <p:nvPr/>
        </p:nvSpPr>
        <p:spPr>
          <a:xfrm>
            <a:off x="53541" y="5073351"/>
            <a:ext cx="5013960" cy="412292"/>
          </a:xfrm>
          <a:prstGeom prst="rect">
            <a:avLst/>
          </a:prstGeom>
        </p:spPr>
        <p:txBody>
          <a:bodyPr vert="horz" wrap="square" lIns="0" tIns="12065" rIns="0" bIns="0" rtlCol="0">
            <a:spAutoFit/>
          </a:bodyPr>
          <a:lstStyle/>
          <a:p>
            <a:pPr marL="350520" indent="-338455" algn="just">
              <a:lnSpc>
                <a:spcPct val="100000"/>
              </a:lnSpc>
              <a:spcBef>
                <a:spcPts val="95"/>
              </a:spcBef>
              <a:buFont typeface="Wingdings"/>
              <a:buChar char=""/>
              <a:tabLst>
                <a:tab pos="350520" algn="l"/>
                <a:tab pos="351155" algn="l"/>
              </a:tabLst>
            </a:pPr>
            <a:r>
              <a:rPr lang="en-US" altLang="zh-TW" sz="1300" spc="-25" dirty="0">
                <a:latin typeface="Microsoft YaHei UI" panose="020B0503020204020204" pitchFamily="34" charset="-122"/>
                <a:ea typeface="Microsoft YaHei UI" panose="020B0503020204020204" pitchFamily="34" charset="-122"/>
                <a:cs typeface="MS UI Gothic"/>
              </a:rPr>
              <a:t>2021</a:t>
            </a:r>
            <a:r>
              <a:rPr lang="zh-TW" altLang="en-US" sz="1300" spc="-25" dirty="0">
                <a:latin typeface="Microsoft YaHei UI" panose="020B0503020204020204" pitchFamily="34" charset="-122"/>
                <a:ea typeface="Microsoft YaHei UI" panose="020B0503020204020204" pitchFamily="34" charset="-122"/>
                <a:cs typeface="MS UI Gothic"/>
              </a:rPr>
              <a:t>年，由於燃料用木材等進口量增加，木材進口量比前一年增加了</a:t>
            </a:r>
            <a:r>
              <a:rPr lang="en-US" altLang="zh-TW" sz="1300" spc="-25" dirty="0">
                <a:latin typeface="Microsoft YaHei UI" panose="020B0503020204020204" pitchFamily="34" charset="-122"/>
                <a:ea typeface="Microsoft YaHei UI" panose="020B0503020204020204" pitchFamily="34" charset="-122"/>
                <a:cs typeface="MS UI Gothic"/>
              </a:rPr>
              <a:t>11.8</a:t>
            </a:r>
            <a:r>
              <a:rPr lang="zh-TW" altLang="en-US" sz="1300" spc="-25" dirty="0">
                <a:latin typeface="Microsoft YaHei UI" panose="020B0503020204020204" pitchFamily="34" charset="-122"/>
                <a:ea typeface="Microsoft YaHei UI" panose="020B0503020204020204" pitchFamily="34" charset="-122"/>
                <a:cs typeface="MS UI Gothic"/>
              </a:rPr>
              <a:t>％，達到約</a:t>
            </a:r>
            <a:r>
              <a:rPr lang="en-US" altLang="zh-TW" sz="1300" spc="-25" dirty="0">
                <a:latin typeface="Microsoft YaHei UI" panose="020B0503020204020204" pitchFamily="34" charset="-122"/>
                <a:ea typeface="Microsoft YaHei UI" panose="020B0503020204020204" pitchFamily="34" charset="-122"/>
                <a:cs typeface="MS UI Gothic"/>
              </a:rPr>
              <a:t>4,841</a:t>
            </a:r>
            <a:r>
              <a:rPr lang="zh-TW" altLang="en-US" sz="1300" spc="-25" dirty="0">
                <a:latin typeface="Microsoft YaHei UI" panose="020B0503020204020204" pitchFamily="34" charset="-122"/>
                <a:ea typeface="Microsoft YaHei UI" panose="020B0503020204020204" pitchFamily="34" charset="-122"/>
                <a:cs typeface="MS UI Gothic"/>
              </a:rPr>
              <a:t>萬</a:t>
            </a:r>
            <a:r>
              <a:rPr lang="en-US" altLang="zh-TW" sz="1300" spc="20" dirty="0">
                <a:latin typeface="Microsoft YaHei UI" panose="020B0503020204020204" pitchFamily="34" charset="-122"/>
                <a:ea typeface="Microsoft YaHei UI" panose="020B0503020204020204" pitchFamily="34" charset="-122"/>
                <a:cs typeface="MS UI Gothic"/>
              </a:rPr>
              <a:t>m</a:t>
            </a:r>
            <a:r>
              <a:rPr lang="en-US" altLang="zh-TW" sz="1300" spc="20" baseline="30000" dirty="0">
                <a:latin typeface="Microsoft YaHei UI" panose="020B0503020204020204" pitchFamily="34" charset="-122"/>
                <a:ea typeface="Microsoft YaHei UI" panose="020B0503020204020204" pitchFamily="34" charset="-122"/>
                <a:cs typeface="MS UI Gothic"/>
              </a:rPr>
              <a:t>3</a:t>
            </a:r>
            <a:r>
              <a:rPr lang="zh-TW" altLang="en-US" sz="1300" spc="-25" dirty="0">
                <a:latin typeface="Microsoft YaHei UI" panose="020B0503020204020204" pitchFamily="34" charset="-122"/>
                <a:ea typeface="Microsoft YaHei UI" panose="020B0503020204020204" pitchFamily="34" charset="-122"/>
                <a:cs typeface="MS UI Gothic"/>
              </a:rPr>
              <a:t>。</a:t>
            </a:r>
            <a:r>
              <a:rPr lang="en-US" altLang="zh-TW" sz="1300" spc="-25" dirty="0">
                <a:latin typeface="Microsoft YaHei UI" panose="020B0503020204020204" pitchFamily="34" charset="-122"/>
                <a:ea typeface="Microsoft YaHei UI" panose="020B0503020204020204" pitchFamily="34" charset="-122"/>
                <a:cs typeface="MS UI Gothic"/>
              </a:rPr>
              <a:t>	</a:t>
            </a:r>
            <a:endParaRPr lang="zh-TW" altLang="en-US" sz="1300" spc="-25" dirty="0">
              <a:latin typeface="Microsoft YaHei UI" panose="020B0503020204020204" pitchFamily="34" charset="-122"/>
              <a:ea typeface="Microsoft YaHei UI" panose="020B0503020204020204" pitchFamily="34" charset="-122"/>
              <a:cs typeface="MS UI Gothic"/>
            </a:endParaRPr>
          </a:p>
        </p:txBody>
      </p:sp>
      <p:sp>
        <p:nvSpPr>
          <p:cNvPr id="4" name="object 4"/>
          <p:cNvSpPr/>
          <p:nvPr/>
        </p:nvSpPr>
        <p:spPr>
          <a:xfrm>
            <a:off x="76200" y="3006725"/>
            <a:ext cx="2679700" cy="203200"/>
          </a:xfrm>
          <a:custGeom>
            <a:avLst/>
            <a:gdLst/>
            <a:ahLst/>
            <a:cxnLst/>
            <a:rect l="l" t="t" r="r" b="b"/>
            <a:pathLst>
              <a:path w="2679700" h="203200">
                <a:moveTo>
                  <a:pt x="2679700" y="0"/>
                </a:moveTo>
                <a:lnTo>
                  <a:pt x="0" y="0"/>
                </a:lnTo>
                <a:lnTo>
                  <a:pt x="0" y="203200"/>
                </a:lnTo>
                <a:lnTo>
                  <a:pt x="2679700" y="203200"/>
                </a:lnTo>
                <a:lnTo>
                  <a:pt x="26797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 name="object 6"/>
          <p:cNvSpPr/>
          <p:nvPr/>
        </p:nvSpPr>
        <p:spPr>
          <a:xfrm>
            <a:off x="76200" y="1177925"/>
            <a:ext cx="2489200" cy="203200"/>
          </a:xfrm>
          <a:custGeom>
            <a:avLst/>
            <a:gdLst/>
            <a:ahLst/>
            <a:cxnLst/>
            <a:rect l="l" t="t" r="r" b="b"/>
            <a:pathLst>
              <a:path w="2489200" h="203200">
                <a:moveTo>
                  <a:pt x="2489200" y="0"/>
                </a:moveTo>
                <a:lnTo>
                  <a:pt x="0" y="0"/>
                </a:lnTo>
                <a:lnTo>
                  <a:pt x="0" y="203200"/>
                </a:lnTo>
                <a:lnTo>
                  <a:pt x="2489200" y="203200"/>
                </a:lnTo>
                <a:lnTo>
                  <a:pt x="24892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 name="object 7"/>
          <p:cNvSpPr/>
          <p:nvPr/>
        </p:nvSpPr>
        <p:spPr>
          <a:xfrm>
            <a:off x="9144" y="0"/>
            <a:ext cx="9126220" cy="647700"/>
          </a:xfrm>
          <a:custGeom>
            <a:avLst/>
            <a:gdLst/>
            <a:ahLst/>
            <a:cxnLst/>
            <a:rect l="l" t="t" r="r" b="b"/>
            <a:pathLst>
              <a:path w="9126220" h="647700">
                <a:moveTo>
                  <a:pt x="9125712" y="0"/>
                </a:moveTo>
                <a:lnTo>
                  <a:pt x="0" y="0"/>
                </a:lnTo>
                <a:lnTo>
                  <a:pt x="0" y="647700"/>
                </a:lnTo>
                <a:lnTo>
                  <a:pt x="9125712" y="647700"/>
                </a:lnTo>
                <a:lnTo>
                  <a:pt x="9125712" y="0"/>
                </a:lnTo>
                <a:close/>
              </a:path>
            </a:pathLst>
          </a:custGeom>
          <a:solidFill>
            <a:srgbClr val="C79057"/>
          </a:solidFill>
        </p:spPr>
        <p:txBody>
          <a:bodyPr wrap="square" lIns="0" tIns="0" rIns="0" bIns="0" rtlCol="0"/>
          <a:lstStyle/>
          <a:p>
            <a:endParaRPr/>
          </a:p>
        </p:txBody>
      </p:sp>
      <p:sp>
        <p:nvSpPr>
          <p:cNvPr id="8" name="object 8"/>
          <p:cNvSpPr txBox="1">
            <a:spLocks noGrp="1"/>
          </p:cNvSpPr>
          <p:nvPr>
            <p:ph type="title"/>
          </p:nvPr>
        </p:nvSpPr>
        <p:spPr>
          <a:xfrm>
            <a:off x="356299" y="155275"/>
            <a:ext cx="3789045" cy="320601"/>
          </a:xfrm>
          <a:prstGeom prst="rect">
            <a:avLst/>
          </a:prstGeom>
        </p:spPr>
        <p:txBody>
          <a:bodyPr vert="horz" wrap="square" lIns="0" tIns="12700" rIns="0" bIns="0" rtlCol="0">
            <a:spAutoFit/>
          </a:bodyPr>
          <a:lstStyle/>
          <a:p>
            <a:pPr marL="12700">
              <a:lnSpc>
                <a:spcPct val="100000"/>
              </a:lnSpc>
              <a:spcBef>
                <a:spcPts val="100"/>
              </a:spcBef>
              <a:tabLst>
                <a:tab pos="952500" algn="l"/>
              </a:tabLst>
            </a:pPr>
            <a:r>
              <a:rPr sz="2000" spc="-160" dirty="0">
                <a:latin typeface="Microsoft YaHei UI" panose="020B0503020204020204" pitchFamily="34" charset="-122"/>
                <a:ea typeface="Microsoft YaHei UI" panose="020B0503020204020204" pitchFamily="34" charset="-122"/>
              </a:rPr>
              <a:t>第Ⅲ</a:t>
            </a:r>
            <a:r>
              <a:rPr sz="2000" dirty="0">
                <a:latin typeface="Microsoft YaHei UI" panose="020B0503020204020204" pitchFamily="34" charset="-122"/>
                <a:ea typeface="Microsoft YaHei UI" panose="020B0503020204020204" pitchFamily="34" charset="-122"/>
              </a:rPr>
              <a:t>章	</a:t>
            </a:r>
            <a:r>
              <a:rPr sz="2000" spc="-160" dirty="0" err="1">
                <a:latin typeface="Microsoft YaHei UI" panose="020B0503020204020204" pitchFamily="34" charset="-122"/>
                <a:ea typeface="Microsoft YaHei UI" panose="020B0503020204020204" pitchFamily="34" charset="-122"/>
              </a:rPr>
              <a:t>木材</a:t>
            </a:r>
            <a:r>
              <a:rPr lang="zh-TW" altLang="en-US" sz="2000" spc="-160" dirty="0">
                <a:latin typeface="Microsoft YaHei UI" panose="020B0503020204020204" pitchFamily="34" charset="-122"/>
                <a:ea typeface="Microsoft YaHei UI" panose="020B0503020204020204" pitchFamily="34" charset="-122"/>
              </a:rPr>
              <a:t>供需、</a:t>
            </a:r>
            <a:r>
              <a:rPr sz="2000" spc="-160" dirty="0" err="1">
                <a:latin typeface="Microsoft YaHei UI" panose="020B0503020204020204" pitchFamily="34" charset="-122"/>
                <a:ea typeface="Microsoft YaHei UI" panose="020B0503020204020204" pitchFamily="34" charset="-122"/>
              </a:rPr>
              <a:t>利用</a:t>
            </a:r>
            <a:r>
              <a:rPr lang="zh-TW" altLang="en-US" sz="2000" spc="-160" dirty="0">
                <a:latin typeface="Microsoft YaHei UI" panose="020B0503020204020204" pitchFamily="34" charset="-122"/>
                <a:ea typeface="Microsoft YaHei UI" panose="020B0503020204020204" pitchFamily="34" charset="-122"/>
              </a:rPr>
              <a:t>及</a:t>
            </a:r>
            <a:r>
              <a:rPr sz="2000" spc="-160" dirty="0" err="1">
                <a:latin typeface="Microsoft YaHei UI" panose="020B0503020204020204" pitchFamily="34" charset="-122"/>
                <a:ea typeface="Microsoft YaHei UI" panose="020B0503020204020204" pitchFamily="34" charset="-122"/>
              </a:rPr>
              <a:t>木材産業</a:t>
            </a:r>
            <a:endParaRPr sz="2000" dirty="0">
              <a:latin typeface="Microsoft YaHei UI" panose="020B0503020204020204" pitchFamily="34" charset="-122"/>
              <a:ea typeface="Microsoft YaHei UI" panose="020B0503020204020204" pitchFamily="34" charset="-122"/>
            </a:endParaRPr>
          </a:p>
        </p:txBody>
      </p:sp>
      <p:grpSp>
        <p:nvGrpSpPr>
          <p:cNvPr id="9" name="object 9"/>
          <p:cNvGrpSpPr/>
          <p:nvPr/>
        </p:nvGrpSpPr>
        <p:grpSpPr>
          <a:xfrm>
            <a:off x="9143" y="632459"/>
            <a:ext cx="9126220" cy="546100"/>
            <a:chOff x="9143" y="632459"/>
            <a:chExt cx="9126220" cy="546100"/>
          </a:xfrm>
        </p:grpSpPr>
        <p:pic>
          <p:nvPicPr>
            <p:cNvPr id="10" name="object 10"/>
            <p:cNvPicPr/>
            <p:nvPr/>
          </p:nvPicPr>
          <p:blipFill>
            <a:blip r:embed="rId3" cstate="print"/>
            <a:stretch>
              <a:fillRect/>
            </a:stretch>
          </p:blipFill>
          <p:spPr>
            <a:xfrm>
              <a:off x="9143" y="632459"/>
              <a:ext cx="9125724" cy="431304"/>
            </a:xfrm>
            <a:prstGeom prst="rect">
              <a:avLst/>
            </a:prstGeom>
          </p:spPr>
        </p:pic>
        <p:pic>
          <p:nvPicPr>
            <p:cNvPr id="11" name="object 11"/>
            <p:cNvPicPr/>
            <p:nvPr/>
          </p:nvPicPr>
          <p:blipFill>
            <a:blip r:embed="rId4" cstate="print"/>
            <a:stretch>
              <a:fillRect/>
            </a:stretch>
          </p:blipFill>
          <p:spPr>
            <a:xfrm>
              <a:off x="309371" y="667512"/>
              <a:ext cx="521207" cy="510539"/>
            </a:xfrm>
            <a:prstGeom prst="rect">
              <a:avLst/>
            </a:prstGeom>
          </p:spPr>
        </p:pic>
        <p:pic>
          <p:nvPicPr>
            <p:cNvPr id="12" name="object 12"/>
            <p:cNvPicPr/>
            <p:nvPr/>
          </p:nvPicPr>
          <p:blipFill>
            <a:blip r:embed="rId5" cstate="print"/>
            <a:stretch>
              <a:fillRect/>
            </a:stretch>
          </p:blipFill>
          <p:spPr>
            <a:xfrm>
              <a:off x="525780" y="667512"/>
              <a:ext cx="521207" cy="510539"/>
            </a:xfrm>
            <a:prstGeom prst="rect">
              <a:avLst/>
            </a:prstGeom>
          </p:spPr>
        </p:pic>
        <p:pic>
          <p:nvPicPr>
            <p:cNvPr id="13" name="object 13"/>
            <p:cNvPicPr/>
            <p:nvPr/>
          </p:nvPicPr>
          <p:blipFill>
            <a:blip r:embed="rId6" cstate="print"/>
            <a:stretch>
              <a:fillRect/>
            </a:stretch>
          </p:blipFill>
          <p:spPr>
            <a:xfrm>
              <a:off x="742188" y="667512"/>
              <a:ext cx="1819655" cy="510539"/>
            </a:xfrm>
            <a:prstGeom prst="rect">
              <a:avLst/>
            </a:prstGeom>
          </p:spPr>
        </p:pic>
        <p:pic>
          <p:nvPicPr>
            <p:cNvPr id="14" name="object 14"/>
            <p:cNvPicPr/>
            <p:nvPr/>
          </p:nvPicPr>
          <p:blipFill>
            <a:blip r:embed="rId7" cstate="print"/>
            <a:stretch>
              <a:fillRect/>
            </a:stretch>
          </p:blipFill>
          <p:spPr>
            <a:xfrm>
              <a:off x="53339" y="679703"/>
              <a:ext cx="428243" cy="393191"/>
            </a:xfrm>
            <a:prstGeom prst="rect">
              <a:avLst/>
            </a:prstGeom>
          </p:spPr>
        </p:pic>
      </p:grpSp>
      <p:sp>
        <p:nvSpPr>
          <p:cNvPr id="15" name="object 15"/>
          <p:cNvSpPr/>
          <p:nvPr/>
        </p:nvSpPr>
        <p:spPr>
          <a:xfrm>
            <a:off x="72591" y="1329228"/>
            <a:ext cx="2476500" cy="10795"/>
          </a:xfrm>
          <a:custGeom>
            <a:avLst/>
            <a:gdLst/>
            <a:ahLst/>
            <a:cxnLst/>
            <a:rect l="l" t="t" r="r" b="b"/>
            <a:pathLst>
              <a:path w="2476500" h="10794">
                <a:moveTo>
                  <a:pt x="2476500" y="0"/>
                </a:moveTo>
                <a:lnTo>
                  <a:pt x="1857375" y="0"/>
                </a:lnTo>
                <a:lnTo>
                  <a:pt x="0" y="0"/>
                </a:lnTo>
                <a:lnTo>
                  <a:pt x="0" y="10668"/>
                </a:lnTo>
                <a:lnTo>
                  <a:pt x="2476500" y="10668"/>
                </a:lnTo>
                <a:lnTo>
                  <a:pt x="2476500" y="0"/>
                </a:lnTo>
                <a:close/>
              </a:path>
            </a:pathLst>
          </a:custGeom>
          <a:solidFill>
            <a:srgbClr val="795128"/>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 name="object 16"/>
          <p:cNvSpPr txBox="1"/>
          <p:nvPr/>
        </p:nvSpPr>
        <p:spPr>
          <a:xfrm>
            <a:off x="59897" y="551550"/>
            <a:ext cx="2502535" cy="807913"/>
          </a:xfrm>
          <a:prstGeom prst="rect">
            <a:avLst/>
          </a:prstGeom>
        </p:spPr>
        <p:txBody>
          <a:bodyPr vert="horz" wrap="square" lIns="0" tIns="154940" rIns="0" bIns="0" rtlCol="0">
            <a:spAutoFit/>
          </a:bodyPr>
          <a:lstStyle/>
          <a:p>
            <a:pPr marL="391795">
              <a:lnSpc>
                <a:spcPct val="100000"/>
              </a:lnSpc>
              <a:spcBef>
                <a:spcPts val="1220"/>
              </a:spcBef>
            </a:pPr>
            <a:r>
              <a:rPr sz="1800" b="1" spc="-100" dirty="0">
                <a:solidFill>
                  <a:srgbClr val="222F28"/>
                </a:solidFill>
                <a:latin typeface="Microsoft YaHei UI" panose="020B0503020204020204" pitchFamily="34" charset="-122"/>
                <a:ea typeface="Microsoft YaHei UI" panose="020B0503020204020204" pitchFamily="34" charset="-122"/>
                <a:cs typeface="Microsoft YaHei UI"/>
              </a:rPr>
              <a:t>１．木材</a:t>
            </a:r>
            <a:r>
              <a:rPr lang="zh-TW" altLang="en-US" sz="1800" b="1" spc="-100" dirty="0">
                <a:solidFill>
                  <a:srgbClr val="222F28"/>
                </a:solidFill>
                <a:latin typeface="Microsoft YaHei UI" panose="020B0503020204020204" pitchFamily="34" charset="-122"/>
                <a:ea typeface="Microsoft YaHei UI" panose="020B0503020204020204" pitchFamily="34" charset="-122"/>
                <a:cs typeface="Microsoft YaHei UI"/>
              </a:rPr>
              <a:t>供需的趨勢</a:t>
            </a:r>
            <a:endParaRPr sz="1800" dirty="0">
              <a:latin typeface="Microsoft YaHei UI" panose="020B0503020204020204" pitchFamily="34" charset="-122"/>
              <a:ea typeface="Microsoft YaHei UI" panose="020B0503020204020204" pitchFamily="34" charset="-122"/>
              <a:cs typeface="Microsoft YaHei UI"/>
            </a:endParaRPr>
          </a:p>
          <a:p>
            <a:pPr marL="12700">
              <a:lnSpc>
                <a:spcPct val="100000"/>
              </a:lnSpc>
              <a:spcBef>
                <a:spcPts val="985"/>
              </a:spcBef>
            </a:pPr>
            <a:r>
              <a:rPr sz="1600" b="1" spc="-105" dirty="0">
                <a:solidFill>
                  <a:srgbClr val="795128"/>
                </a:solidFill>
                <a:latin typeface="Microsoft YaHei UI" panose="020B0503020204020204" pitchFamily="34" charset="-122"/>
                <a:ea typeface="Microsoft YaHei UI" panose="020B0503020204020204" pitchFamily="34" charset="-122"/>
                <a:cs typeface="Microsoft YaHei UI"/>
              </a:rPr>
              <a:t>（１）</a:t>
            </a:r>
            <a:r>
              <a:rPr lang="zh-TW" altLang="en-US" sz="1600" b="1" spc="-105" dirty="0">
                <a:solidFill>
                  <a:srgbClr val="795128"/>
                </a:solidFill>
                <a:latin typeface="Microsoft YaHei UI" panose="020B0503020204020204" pitchFamily="34" charset="-122"/>
                <a:ea typeface="Microsoft YaHei UI" panose="020B0503020204020204" pitchFamily="34" charset="-122"/>
                <a:cs typeface="Microsoft YaHei UI"/>
              </a:rPr>
              <a:t>全球</a:t>
            </a:r>
            <a:r>
              <a:rPr sz="1600" b="1" spc="-105" dirty="0" err="1">
                <a:solidFill>
                  <a:srgbClr val="795128"/>
                </a:solidFill>
                <a:latin typeface="Microsoft YaHei UI" panose="020B0503020204020204" pitchFamily="34" charset="-122"/>
                <a:ea typeface="Microsoft YaHei UI" panose="020B0503020204020204" pitchFamily="34" charset="-122"/>
                <a:cs typeface="Microsoft YaHei UI"/>
              </a:rPr>
              <a:t>木材</a:t>
            </a:r>
            <a:r>
              <a:rPr lang="zh-TW" altLang="en-US" sz="1600" b="1" spc="-105" dirty="0">
                <a:solidFill>
                  <a:srgbClr val="795128"/>
                </a:solidFill>
                <a:latin typeface="Microsoft YaHei UI" panose="020B0503020204020204" pitchFamily="34" charset="-122"/>
                <a:ea typeface="Microsoft YaHei UI" panose="020B0503020204020204" pitchFamily="34" charset="-122"/>
                <a:cs typeface="Microsoft YaHei UI"/>
              </a:rPr>
              <a:t>供需趨勢</a:t>
            </a:r>
            <a:endParaRPr sz="1600" dirty="0">
              <a:latin typeface="Microsoft YaHei UI" panose="020B0503020204020204" pitchFamily="34" charset="-122"/>
              <a:ea typeface="Microsoft YaHei UI" panose="020B0503020204020204" pitchFamily="34" charset="-122"/>
              <a:cs typeface="Microsoft YaHei UI"/>
            </a:endParaRPr>
          </a:p>
        </p:txBody>
      </p:sp>
      <p:sp>
        <p:nvSpPr>
          <p:cNvPr id="20" name="object 20"/>
          <p:cNvSpPr/>
          <p:nvPr/>
        </p:nvSpPr>
        <p:spPr>
          <a:xfrm>
            <a:off x="72591" y="3161149"/>
            <a:ext cx="2667635" cy="10795"/>
          </a:xfrm>
          <a:custGeom>
            <a:avLst/>
            <a:gdLst/>
            <a:ahLst/>
            <a:cxnLst/>
            <a:rect l="l" t="t" r="r" b="b"/>
            <a:pathLst>
              <a:path w="2667635" h="10794">
                <a:moveTo>
                  <a:pt x="2667012" y="0"/>
                </a:moveTo>
                <a:lnTo>
                  <a:pt x="2000250" y="0"/>
                </a:lnTo>
                <a:lnTo>
                  <a:pt x="0" y="0"/>
                </a:lnTo>
                <a:lnTo>
                  <a:pt x="0" y="10680"/>
                </a:lnTo>
                <a:lnTo>
                  <a:pt x="2667012" y="10680"/>
                </a:lnTo>
                <a:lnTo>
                  <a:pt x="2667012" y="0"/>
                </a:lnTo>
                <a:close/>
              </a:path>
            </a:pathLst>
          </a:custGeom>
          <a:solidFill>
            <a:srgbClr val="795128"/>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1" name="object 21"/>
          <p:cNvSpPr txBox="1"/>
          <p:nvPr/>
        </p:nvSpPr>
        <p:spPr>
          <a:xfrm>
            <a:off x="59897" y="2925949"/>
            <a:ext cx="2693035" cy="258404"/>
          </a:xfrm>
          <a:prstGeom prst="rect">
            <a:avLst/>
          </a:prstGeom>
        </p:spPr>
        <p:txBody>
          <a:bodyPr vert="horz" wrap="square" lIns="0" tIns="12065" rIns="0" bIns="0" rtlCol="0">
            <a:spAutoFit/>
          </a:bodyPr>
          <a:lstStyle/>
          <a:p>
            <a:pPr marL="12700">
              <a:lnSpc>
                <a:spcPct val="100000"/>
              </a:lnSpc>
              <a:spcBef>
                <a:spcPts val="95"/>
              </a:spcBef>
            </a:pPr>
            <a:r>
              <a:rPr sz="1600" b="1" spc="-105" dirty="0">
                <a:solidFill>
                  <a:srgbClr val="795128"/>
                </a:solidFill>
                <a:latin typeface="Microsoft YaHei UI" panose="020B0503020204020204" pitchFamily="34" charset="-122"/>
                <a:ea typeface="Microsoft YaHei UI" panose="020B0503020204020204" pitchFamily="34" charset="-122"/>
                <a:cs typeface="Microsoft YaHei UI"/>
              </a:rPr>
              <a:t>（２）</a:t>
            </a:r>
            <a:r>
              <a:rPr lang="zh-TW" altLang="en-US" sz="1600" b="1" spc="-105" dirty="0">
                <a:solidFill>
                  <a:srgbClr val="795128"/>
                </a:solidFill>
                <a:latin typeface="Microsoft YaHei UI" panose="020B0503020204020204" pitchFamily="34" charset="-122"/>
                <a:ea typeface="Microsoft YaHei UI" panose="020B0503020204020204" pitchFamily="34" charset="-122"/>
                <a:cs typeface="Microsoft YaHei UI"/>
              </a:rPr>
              <a:t>日本木材供需趨勢</a:t>
            </a:r>
            <a:endParaRPr sz="1600" dirty="0">
              <a:latin typeface="Microsoft YaHei UI" panose="020B0503020204020204" pitchFamily="34" charset="-122"/>
              <a:ea typeface="Microsoft YaHei UI" panose="020B0503020204020204" pitchFamily="34" charset="-122"/>
              <a:cs typeface="Microsoft YaHei UI"/>
            </a:endParaRPr>
          </a:p>
        </p:txBody>
      </p:sp>
      <p:sp>
        <p:nvSpPr>
          <p:cNvPr id="22" name="object 22"/>
          <p:cNvSpPr txBox="1"/>
          <p:nvPr/>
        </p:nvSpPr>
        <p:spPr>
          <a:xfrm>
            <a:off x="53541" y="3832225"/>
            <a:ext cx="4991100" cy="615553"/>
          </a:xfrm>
          <a:prstGeom prst="rect">
            <a:avLst/>
          </a:prstGeom>
          <a:noFill/>
        </p:spPr>
        <p:txBody>
          <a:bodyPr vert="horz" wrap="square" lIns="0" tIns="0" rIns="0" bIns="0" rtlCol="0">
            <a:spAutoFit/>
          </a:bodyPr>
          <a:lstStyle/>
          <a:p>
            <a:pPr marL="334645" indent="-339090" algn="just">
              <a:lnSpc>
                <a:spcPts val="1230"/>
              </a:lnSpc>
              <a:buFont typeface="Wingdings"/>
              <a:buChar char=""/>
              <a:tabLst>
                <a:tab pos="334645" algn="l"/>
                <a:tab pos="335280" algn="l"/>
              </a:tabLst>
            </a:pPr>
            <a:r>
              <a:rPr lang="zh-TW" altLang="en-US" sz="1300" spc="-25" dirty="0">
                <a:latin typeface="Microsoft YaHei UI" panose="020B0503020204020204" pitchFamily="34" charset="-122"/>
                <a:ea typeface="Microsoft YaHei UI" panose="020B0503020204020204" pitchFamily="34" charset="-122"/>
                <a:cs typeface="MS UI Gothic"/>
              </a:rPr>
              <a:t>木材需求量近年呈增加趨勢，但由於</a:t>
            </a:r>
            <a:r>
              <a:rPr lang="en-US" altLang="zh-TW" sz="1300" spc="-25" dirty="0">
                <a:latin typeface="Microsoft YaHei UI" panose="020B0503020204020204" pitchFamily="34" charset="-122"/>
                <a:ea typeface="Microsoft YaHei UI" panose="020B0503020204020204" pitchFamily="34" charset="-122"/>
                <a:cs typeface="MS UI Gothic"/>
              </a:rPr>
              <a:t>2020</a:t>
            </a:r>
            <a:r>
              <a:rPr lang="zh-TW" altLang="en-US" sz="1300" spc="-25" dirty="0">
                <a:latin typeface="Microsoft YaHei UI" panose="020B0503020204020204" pitchFamily="34" charset="-122"/>
                <a:ea typeface="Microsoft YaHei UI" panose="020B0503020204020204" pitchFamily="34" charset="-122"/>
                <a:cs typeface="MS UI Gothic"/>
              </a:rPr>
              <a:t>年受到新型冠狀病毒感染症的影響，出現下降。到了</a:t>
            </a:r>
            <a:r>
              <a:rPr lang="en-US" altLang="zh-TW" sz="1300" spc="-25" dirty="0">
                <a:latin typeface="Microsoft YaHei UI" panose="020B0503020204020204" pitchFamily="34" charset="-122"/>
                <a:ea typeface="Microsoft YaHei UI" panose="020B0503020204020204" pitchFamily="34" charset="-122"/>
                <a:cs typeface="MS UI Gothic"/>
              </a:rPr>
              <a:t>2021</a:t>
            </a:r>
            <a:r>
              <a:rPr lang="zh-TW" altLang="en-US" sz="1300" spc="-25" dirty="0">
                <a:latin typeface="Microsoft YaHei UI" panose="020B0503020204020204" pitchFamily="34" charset="-122"/>
                <a:ea typeface="Microsoft YaHei UI" panose="020B0503020204020204" pitchFamily="34" charset="-122"/>
                <a:cs typeface="MS UI Gothic"/>
              </a:rPr>
              <a:t>年，需求量恢復至受到新型冠狀病毒感染症影響之前的水準，達到約</a:t>
            </a:r>
            <a:r>
              <a:rPr lang="en-US" altLang="zh-TW" sz="1300" spc="-25" dirty="0">
                <a:latin typeface="Microsoft YaHei UI" panose="020B0503020204020204" pitchFamily="34" charset="-122"/>
                <a:ea typeface="Microsoft YaHei UI" panose="020B0503020204020204" pitchFamily="34" charset="-122"/>
                <a:cs typeface="MS UI Gothic"/>
              </a:rPr>
              <a:t>8,213</a:t>
            </a:r>
            <a:r>
              <a:rPr lang="zh-TW" altLang="en-US" sz="1300" spc="-25" dirty="0">
                <a:latin typeface="Microsoft YaHei UI" panose="020B0503020204020204" pitchFamily="34" charset="-122"/>
                <a:ea typeface="Microsoft YaHei UI" panose="020B0503020204020204" pitchFamily="34" charset="-122"/>
                <a:cs typeface="MS UI Gothic"/>
              </a:rPr>
              <a:t>萬</a:t>
            </a:r>
            <a:r>
              <a:rPr lang="en-US" altLang="zh-TW" sz="1300" spc="20" dirty="0">
                <a:latin typeface="Microsoft YaHei UI" panose="020B0503020204020204" pitchFamily="34" charset="-122"/>
                <a:ea typeface="Microsoft YaHei UI" panose="020B0503020204020204" pitchFamily="34" charset="-122"/>
                <a:cs typeface="MS UI Gothic"/>
              </a:rPr>
              <a:t>m</a:t>
            </a:r>
            <a:r>
              <a:rPr lang="en-US" altLang="zh-TW" sz="1300" spc="20" baseline="30000" dirty="0">
                <a:latin typeface="Microsoft YaHei UI" panose="020B0503020204020204" pitchFamily="34" charset="-122"/>
                <a:ea typeface="Microsoft YaHei UI" panose="020B0503020204020204" pitchFamily="34" charset="-122"/>
                <a:cs typeface="MS UI Gothic"/>
              </a:rPr>
              <a:t>3 </a:t>
            </a:r>
            <a:r>
              <a:rPr lang="zh-TW" altLang="en-US" sz="1300" spc="-25" dirty="0">
                <a:latin typeface="Microsoft YaHei UI" panose="020B0503020204020204" pitchFamily="34" charset="-122"/>
                <a:ea typeface="Microsoft YaHei UI" panose="020B0503020204020204" pitchFamily="34" charset="-122"/>
                <a:cs typeface="MS UI Gothic"/>
              </a:rPr>
              <a:t>，較去年增長了</a:t>
            </a:r>
            <a:r>
              <a:rPr lang="en-US" altLang="zh-TW" sz="1300" spc="-25" dirty="0">
                <a:latin typeface="Microsoft YaHei UI" panose="020B0503020204020204" pitchFamily="34" charset="-122"/>
                <a:ea typeface="Microsoft YaHei UI" panose="020B0503020204020204" pitchFamily="34" charset="-122"/>
                <a:cs typeface="MS UI Gothic"/>
              </a:rPr>
              <a:t>10.3</a:t>
            </a:r>
            <a:r>
              <a:rPr lang="zh-TW" altLang="en-US" sz="1300" spc="-25" dirty="0">
                <a:latin typeface="Microsoft YaHei UI" panose="020B0503020204020204" pitchFamily="34" charset="-122"/>
                <a:ea typeface="Microsoft YaHei UI" panose="020B0503020204020204" pitchFamily="34" charset="-122"/>
                <a:cs typeface="MS UI Gothic"/>
              </a:rPr>
              <a:t>％。</a:t>
            </a:r>
            <a:endParaRPr sz="1300" dirty="0">
              <a:latin typeface="Microsoft YaHei UI" panose="020B0503020204020204" pitchFamily="34" charset="-122"/>
              <a:ea typeface="Microsoft YaHei UI" panose="020B0503020204020204" pitchFamily="34" charset="-122"/>
              <a:cs typeface="MS UI Gothic"/>
            </a:endParaRPr>
          </a:p>
        </p:txBody>
      </p:sp>
      <p:sp>
        <p:nvSpPr>
          <p:cNvPr id="25" name="object 25"/>
          <p:cNvSpPr txBox="1"/>
          <p:nvPr/>
        </p:nvSpPr>
        <p:spPr>
          <a:xfrm>
            <a:off x="45825" y="4503859"/>
            <a:ext cx="5013960" cy="475451"/>
          </a:xfrm>
          <a:prstGeom prst="rect">
            <a:avLst/>
          </a:prstGeom>
        </p:spPr>
        <p:txBody>
          <a:bodyPr vert="horz" wrap="square" lIns="0" tIns="12065" rIns="0" bIns="0" rtlCol="0">
            <a:spAutoFit/>
          </a:bodyPr>
          <a:lstStyle/>
          <a:p>
            <a:pPr marL="334645" marR="5080" indent="-339090" algn="just">
              <a:lnSpc>
                <a:spcPts val="1230"/>
              </a:lnSpc>
              <a:spcBef>
                <a:spcPts val="95"/>
              </a:spcBef>
              <a:buFont typeface="Wingdings"/>
              <a:buChar char=""/>
              <a:tabLst>
                <a:tab pos="334645" algn="l"/>
                <a:tab pos="335280" algn="l"/>
              </a:tabLst>
            </a:pPr>
            <a:r>
              <a:rPr lang="zh-TW" altLang="en-US" sz="1300" spc="-25" dirty="0">
                <a:latin typeface="Microsoft YaHei UI" panose="020B0503020204020204" pitchFamily="34" charset="-122"/>
                <a:ea typeface="Microsoft YaHei UI" panose="020B0503020204020204" pitchFamily="34" charset="-122"/>
              </a:rPr>
              <a:t>由於我國森林資源的充足等原因，國產木材供應量自</a:t>
            </a:r>
            <a:r>
              <a:rPr lang="en-US" altLang="zh-TW" sz="1300" spc="-25" dirty="0">
                <a:latin typeface="Microsoft YaHei UI" panose="020B0503020204020204" pitchFamily="34" charset="-122"/>
                <a:ea typeface="Microsoft YaHei UI" panose="020B0503020204020204" pitchFamily="34" charset="-122"/>
              </a:rPr>
              <a:t>2002</a:t>
            </a:r>
            <a:r>
              <a:rPr lang="zh-TW" altLang="en-US" sz="1300" spc="-25" dirty="0">
                <a:latin typeface="Microsoft YaHei UI" panose="020B0503020204020204" pitchFamily="34" charset="-122"/>
                <a:ea typeface="Microsoft YaHei UI" panose="020B0503020204020204" pitchFamily="34" charset="-122"/>
              </a:rPr>
              <a:t>年觸底後呈增加趨勢，到了</a:t>
            </a:r>
            <a:r>
              <a:rPr lang="en-US" altLang="zh-TW" sz="1300" spc="-25" dirty="0">
                <a:latin typeface="Microsoft YaHei UI" panose="020B0503020204020204" pitchFamily="34" charset="-122"/>
                <a:ea typeface="Microsoft YaHei UI" panose="020B0503020204020204" pitchFamily="34" charset="-122"/>
              </a:rPr>
              <a:t>2021</a:t>
            </a:r>
            <a:r>
              <a:rPr lang="zh-TW" altLang="en-US" sz="1300" spc="-25" dirty="0">
                <a:latin typeface="Microsoft YaHei UI" panose="020B0503020204020204" pitchFamily="34" charset="-122"/>
                <a:ea typeface="Microsoft YaHei UI" panose="020B0503020204020204" pitchFamily="34" charset="-122"/>
              </a:rPr>
              <a:t>年，比前一年增長了</a:t>
            </a:r>
            <a:r>
              <a:rPr lang="en-US" altLang="zh-TW" sz="1300" spc="-25" dirty="0">
                <a:latin typeface="Microsoft YaHei UI" panose="020B0503020204020204" pitchFamily="34" charset="-122"/>
                <a:ea typeface="Microsoft YaHei UI" panose="020B0503020204020204" pitchFamily="34" charset="-122"/>
              </a:rPr>
              <a:t>8.3</a:t>
            </a:r>
            <a:r>
              <a:rPr lang="zh-TW" altLang="en-US" sz="1300" spc="-25" dirty="0">
                <a:latin typeface="Microsoft YaHei UI" panose="020B0503020204020204" pitchFamily="34" charset="-122"/>
                <a:ea typeface="Microsoft YaHei UI" panose="020B0503020204020204" pitchFamily="34" charset="-122"/>
              </a:rPr>
              <a:t>％，達到約</a:t>
            </a:r>
            <a:r>
              <a:rPr lang="en-US" altLang="zh-TW" sz="1300" spc="-25" dirty="0">
                <a:latin typeface="Microsoft YaHei UI" panose="020B0503020204020204" pitchFamily="34" charset="-122"/>
                <a:ea typeface="Microsoft YaHei UI" panose="020B0503020204020204" pitchFamily="34" charset="-122"/>
              </a:rPr>
              <a:t>3,372</a:t>
            </a:r>
            <a:r>
              <a:rPr lang="zh-TW" altLang="en-US" sz="1300" spc="-25" dirty="0">
                <a:latin typeface="Microsoft YaHei UI" panose="020B0503020204020204" pitchFamily="34" charset="-122"/>
                <a:ea typeface="Microsoft YaHei UI" panose="020B0503020204020204" pitchFamily="34" charset="-122"/>
              </a:rPr>
              <a:t>萬</a:t>
            </a:r>
            <a:r>
              <a:rPr lang="en-US" altLang="zh-TW" sz="1300" spc="-25" dirty="0">
                <a:latin typeface="Microsoft YaHei UI" panose="020B0503020204020204" pitchFamily="34" charset="-122"/>
                <a:ea typeface="Microsoft YaHei UI" panose="020B0503020204020204" pitchFamily="34" charset="-122"/>
              </a:rPr>
              <a:t>m3</a:t>
            </a:r>
            <a:r>
              <a:rPr lang="zh-TW" altLang="en-US" sz="1300" spc="-25" dirty="0">
                <a:latin typeface="Microsoft YaHei UI" panose="020B0503020204020204" pitchFamily="34" charset="-122"/>
                <a:ea typeface="Microsoft YaHei UI" panose="020B0503020204020204" pitchFamily="34" charset="-122"/>
              </a:rPr>
              <a:t>。</a:t>
            </a:r>
            <a:endParaRPr lang="ja-JP" altLang="en-US" sz="1300" spc="-25" dirty="0">
              <a:latin typeface="Microsoft YaHei UI" panose="020B0503020204020204" pitchFamily="34" charset="-122"/>
              <a:ea typeface="Microsoft YaHei UI" panose="020B0503020204020204" pitchFamily="34" charset="-122"/>
            </a:endParaRPr>
          </a:p>
        </p:txBody>
      </p:sp>
      <p:sp>
        <p:nvSpPr>
          <p:cNvPr id="27" name="object 27"/>
          <p:cNvSpPr txBox="1"/>
          <p:nvPr/>
        </p:nvSpPr>
        <p:spPr>
          <a:xfrm>
            <a:off x="53541" y="5673725"/>
            <a:ext cx="4991100" cy="500137"/>
          </a:xfrm>
          <a:prstGeom prst="rect">
            <a:avLst/>
          </a:prstGeom>
          <a:noFill/>
        </p:spPr>
        <p:txBody>
          <a:bodyPr vert="horz" wrap="square" lIns="0" tIns="0" rIns="0" bIns="0" rtlCol="0">
            <a:spAutoFit/>
          </a:bodyPr>
          <a:lstStyle/>
          <a:p>
            <a:pPr marL="331470" indent="-335915" algn="just">
              <a:lnSpc>
                <a:spcPts val="1250"/>
              </a:lnSpc>
              <a:buFont typeface="Wingdings"/>
              <a:buChar char=""/>
              <a:tabLst>
                <a:tab pos="331470" algn="l"/>
                <a:tab pos="332105" algn="l"/>
              </a:tabLst>
            </a:pPr>
            <a:r>
              <a:rPr lang="en-US" altLang="zh-TW" sz="1300" spc="-5" dirty="0">
                <a:latin typeface="Microsoft YaHei UI" panose="020B0503020204020204" pitchFamily="34" charset="-122"/>
                <a:ea typeface="Microsoft YaHei UI" panose="020B0503020204020204" pitchFamily="34" charset="-122"/>
                <a:cs typeface="Yu Gothic"/>
              </a:rPr>
              <a:t>2022</a:t>
            </a:r>
            <a:r>
              <a:rPr lang="zh-TW" altLang="en-US" sz="1300" spc="-5" dirty="0">
                <a:latin typeface="Microsoft YaHei UI" panose="020B0503020204020204" pitchFamily="34" charset="-122"/>
                <a:ea typeface="Microsoft YaHei UI" panose="020B0503020204020204" pitchFamily="34" charset="-122"/>
                <a:cs typeface="Yu Gothic"/>
              </a:rPr>
              <a:t>年</a:t>
            </a:r>
            <a:r>
              <a:rPr lang="en-US" altLang="zh-TW" sz="1300" spc="-5" dirty="0">
                <a:latin typeface="Microsoft YaHei UI" panose="020B0503020204020204" pitchFamily="34" charset="-122"/>
                <a:ea typeface="Microsoft YaHei UI" panose="020B0503020204020204" pitchFamily="34" charset="-122"/>
                <a:cs typeface="Yu Gothic"/>
              </a:rPr>
              <a:t>3</a:t>
            </a:r>
            <a:r>
              <a:rPr lang="zh-TW" altLang="en-US" sz="1300" spc="-5" dirty="0">
                <a:latin typeface="Microsoft YaHei UI" panose="020B0503020204020204" pitchFamily="34" charset="-122"/>
                <a:ea typeface="Microsoft YaHei UI" panose="020B0503020204020204" pitchFamily="34" charset="-122"/>
                <a:cs typeface="Yu Gothic"/>
              </a:rPr>
              <a:t>月，由於與俄羅斯對烏克蘭的入侵有關，俄羅斯禁止對包括我國在內的非友好國家出口木片、原木和單板。同年</a:t>
            </a:r>
            <a:r>
              <a:rPr lang="en-US" altLang="zh-TW" sz="1300" spc="-5" dirty="0">
                <a:latin typeface="Microsoft YaHei UI" panose="020B0503020204020204" pitchFamily="34" charset="-122"/>
                <a:ea typeface="Microsoft YaHei UI" panose="020B0503020204020204" pitchFamily="34" charset="-122"/>
                <a:cs typeface="Yu Gothic"/>
              </a:rPr>
              <a:t>4</a:t>
            </a:r>
            <a:r>
              <a:rPr lang="zh-TW" altLang="en-US" sz="1300" spc="-5" dirty="0">
                <a:latin typeface="Microsoft YaHei UI" panose="020B0503020204020204" pitchFamily="34" charset="-122"/>
                <a:ea typeface="Microsoft YaHei UI" panose="020B0503020204020204" pitchFamily="34" charset="-122"/>
                <a:cs typeface="Yu Gothic"/>
              </a:rPr>
              <a:t>月，我國也禁止進口這些產品。</a:t>
            </a:r>
            <a:endParaRPr sz="1300" dirty="0">
              <a:latin typeface="Microsoft YaHei UI" panose="020B0503020204020204" pitchFamily="34" charset="-122"/>
              <a:ea typeface="Microsoft YaHei UI" panose="020B0503020204020204" pitchFamily="34" charset="-122"/>
              <a:cs typeface="MS UI Gothic"/>
            </a:endParaRPr>
          </a:p>
        </p:txBody>
      </p:sp>
      <p:sp>
        <p:nvSpPr>
          <p:cNvPr id="30" name="object 30"/>
          <p:cNvSpPr txBox="1"/>
          <p:nvPr/>
        </p:nvSpPr>
        <p:spPr>
          <a:xfrm>
            <a:off x="53541" y="6306450"/>
            <a:ext cx="4991100" cy="461665"/>
          </a:xfrm>
          <a:prstGeom prst="rect">
            <a:avLst/>
          </a:prstGeom>
          <a:noFill/>
        </p:spPr>
        <p:txBody>
          <a:bodyPr vert="horz" wrap="square" lIns="0" tIns="0" rIns="0" bIns="0" rtlCol="0">
            <a:spAutoFit/>
          </a:bodyPr>
          <a:lstStyle/>
          <a:p>
            <a:pPr marL="331470" indent="-335915" algn="just">
              <a:lnSpc>
                <a:spcPts val="1230"/>
              </a:lnSpc>
              <a:buFont typeface="Wingdings"/>
              <a:buChar char=""/>
              <a:tabLst>
                <a:tab pos="331470" algn="l"/>
                <a:tab pos="332105" algn="l"/>
              </a:tabLst>
            </a:pPr>
            <a:r>
              <a:rPr lang="en-US" altLang="zh-TW" sz="1300" spc="-80" dirty="0">
                <a:latin typeface="Microsoft YaHei UI" panose="020B0503020204020204" pitchFamily="34" charset="-122"/>
                <a:ea typeface="Microsoft YaHei UI" panose="020B0503020204020204" pitchFamily="34" charset="-122"/>
                <a:cs typeface="MS UI Gothic"/>
              </a:rPr>
              <a:t>2021</a:t>
            </a:r>
            <a:r>
              <a:rPr lang="zh-TW" altLang="en-US" sz="1300" spc="-80" dirty="0">
                <a:latin typeface="Microsoft YaHei UI" panose="020B0503020204020204" pitchFamily="34" charset="-122"/>
                <a:ea typeface="Microsoft YaHei UI" panose="020B0503020204020204" pitchFamily="34" charset="-122"/>
                <a:cs typeface="MS UI Gothic"/>
              </a:rPr>
              <a:t>年，木材自給率為</a:t>
            </a:r>
            <a:r>
              <a:rPr lang="en-US" altLang="zh-TW" sz="1300" spc="-80" dirty="0">
                <a:latin typeface="Microsoft YaHei UI" panose="020B0503020204020204" pitchFamily="34" charset="-122"/>
                <a:ea typeface="Microsoft YaHei UI" panose="020B0503020204020204" pitchFamily="34" charset="-122"/>
                <a:cs typeface="MS UI Gothic"/>
              </a:rPr>
              <a:t>41.1%</a:t>
            </a:r>
            <a:r>
              <a:rPr lang="zh-TW" altLang="en-US" sz="1300" spc="-80" dirty="0">
                <a:latin typeface="Microsoft YaHei UI" panose="020B0503020204020204" pitchFamily="34" charset="-122"/>
                <a:ea typeface="Microsoft YaHei UI" panose="020B0503020204020204" pitchFamily="34" charset="-122"/>
                <a:cs typeface="MS UI Gothic"/>
              </a:rPr>
              <a:t>，比前一年下降了</a:t>
            </a:r>
            <a:r>
              <a:rPr lang="en-US" altLang="zh-TW" sz="1300" spc="-80" dirty="0">
                <a:latin typeface="Microsoft YaHei UI" panose="020B0503020204020204" pitchFamily="34" charset="-122"/>
                <a:ea typeface="Microsoft YaHei UI" panose="020B0503020204020204" pitchFamily="34" charset="-122"/>
                <a:cs typeface="MS UI Gothic"/>
              </a:rPr>
              <a:t>0.7</a:t>
            </a:r>
            <a:r>
              <a:rPr lang="zh-TW" altLang="en-US" sz="1300" spc="-80" dirty="0">
                <a:latin typeface="Microsoft YaHei UI" panose="020B0503020204020204" pitchFamily="34" charset="-122"/>
                <a:ea typeface="Microsoft YaHei UI" panose="020B0503020204020204" pitchFamily="34" charset="-122"/>
                <a:cs typeface="MS UI Gothic"/>
              </a:rPr>
              <a:t>個百分點，維持在四成左右。建築用材等的自給率則比前一年增加了</a:t>
            </a:r>
            <a:r>
              <a:rPr lang="en-US" altLang="zh-TW" sz="1300" spc="-80" dirty="0">
                <a:latin typeface="Microsoft YaHei UI" panose="020B0503020204020204" pitchFamily="34" charset="-122"/>
                <a:ea typeface="Microsoft YaHei UI" panose="020B0503020204020204" pitchFamily="34" charset="-122"/>
                <a:cs typeface="MS UI Gothic"/>
              </a:rPr>
              <a:t>0.8</a:t>
            </a:r>
            <a:r>
              <a:rPr lang="zh-TW" altLang="en-US" sz="1300" spc="-80" dirty="0">
                <a:latin typeface="Microsoft YaHei UI" panose="020B0503020204020204" pitchFamily="34" charset="-122"/>
                <a:ea typeface="Microsoft YaHei UI" panose="020B0503020204020204" pitchFamily="34" charset="-122"/>
                <a:cs typeface="MS UI Gothic"/>
              </a:rPr>
              <a:t>個百分點，達到</a:t>
            </a:r>
            <a:r>
              <a:rPr lang="en-US" altLang="zh-TW" sz="1300" spc="-80" dirty="0">
                <a:latin typeface="Microsoft YaHei UI" panose="020B0503020204020204" pitchFamily="34" charset="-122"/>
                <a:ea typeface="Microsoft YaHei UI" panose="020B0503020204020204" pitchFamily="34" charset="-122"/>
                <a:cs typeface="MS UI Gothic"/>
              </a:rPr>
              <a:t>48.0%</a:t>
            </a:r>
            <a:r>
              <a:rPr lang="zh-TW" altLang="en-US" sz="1300" spc="-80" dirty="0">
                <a:latin typeface="Microsoft YaHei UI" panose="020B0503020204020204" pitchFamily="34" charset="-122"/>
                <a:ea typeface="Microsoft YaHei UI" panose="020B0503020204020204" pitchFamily="34" charset="-122"/>
                <a:cs typeface="MS UI Gothic"/>
              </a:rPr>
              <a:t>。</a:t>
            </a:r>
            <a:endParaRPr sz="1300" dirty="0">
              <a:latin typeface="Microsoft YaHei UI" panose="020B0503020204020204" pitchFamily="34" charset="-122"/>
              <a:ea typeface="Microsoft YaHei UI" panose="020B0503020204020204" pitchFamily="34" charset="-122"/>
              <a:cs typeface="MS UI Gothic"/>
            </a:endParaRPr>
          </a:p>
        </p:txBody>
      </p:sp>
      <p:grpSp>
        <p:nvGrpSpPr>
          <p:cNvPr id="32" name="object 32"/>
          <p:cNvGrpSpPr/>
          <p:nvPr/>
        </p:nvGrpSpPr>
        <p:grpSpPr>
          <a:xfrm>
            <a:off x="8459723" y="714755"/>
            <a:ext cx="626745" cy="288290"/>
            <a:chOff x="8459723" y="714755"/>
            <a:chExt cx="626745" cy="288290"/>
          </a:xfrm>
        </p:grpSpPr>
        <p:pic>
          <p:nvPicPr>
            <p:cNvPr id="33" name="object 33"/>
            <p:cNvPicPr/>
            <p:nvPr/>
          </p:nvPicPr>
          <p:blipFill>
            <a:blip r:embed="rId8" cstate="print"/>
            <a:stretch>
              <a:fillRect/>
            </a:stretch>
          </p:blipFill>
          <p:spPr>
            <a:xfrm>
              <a:off x="8459723" y="714755"/>
              <a:ext cx="288035" cy="288035"/>
            </a:xfrm>
            <a:prstGeom prst="rect">
              <a:avLst/>
            </a:prstGeom>
          </p:spPr>
        </p:pic>
        <p:pic>
          <p:nvPicPr>
            <p:cNvPr id="34" name="object 34"/>
            <p:cNvPicPr/>
            <p:nvPr/>
          </p:nvPicPr>
          <p:blipFill>
            <a:blip r:embed="rId9" cstate="print"/>
            <a:stretch>
              <a:fillRect/>
            </a:stretch>
          </p:blipFill>
          <p:spPr>
            <a:xfrm>
              <a:off x="8798052" y="714755"/>
              <a:ext cx="288035" cy="288035"/>
            </a:xfrm>
            <a:prstGeom prst="rect">
              <a:avLst/>
            </a:prstGeom>
          </p:spPr>
        </p:pic>
      </p:grpSp>
      <p:sp>
        <p:nvSpPr>
          <p:cNvPr id="35" name="object 35"/>
          <p:cNvSpPr txBox="1"/>
          <p:nvPr/>
        </p:nvSpPr>
        <p:spPr>
          <a:xfrm>
            <a:off x="6304444" y="4112993"/>
            <a:ext cx="2211238" cy="175048"/>
          </a:xfrm>
          <a:prstGeom prst="rect">
            <a:avLst/>
          </a:prstGeom>
        </p:spPr>
        <p:txBody>
          <a:bodyPr vert="horz" wrap="square" lIns="0" tIns="13335" rIns="0" bIns="0" rtlCol="0">
            <a:spAutoFit/>
          </a:bodyPr>
          <a:lstStyle/>
          <a:p>
            <a:pPr marL="12700">
              <a:lnSpc>
                <a:spcPct val="100000"/>
              </a:lnSpc>
              <a:spcBef>
                <a:spcPts val="105"/>
              </a:spcBef>
            </a:pPr>
            <a:r>
              <a:rPr lang="zh-TW" altLang="en-US" sz="1050" b="1" spc="5" dirty="0">
                <a:latin typeface="Microsoft YaHei UI" panose="020B0503020204020204" pitchFamily="34" charset="-122"/>
                <a:ea typeface="Microsoft YaHei UI" panose="020B0503020204020204" pitchFamily="34" charset="-122"/>
                <a:cs typeface="Microsoft YaHei UI"/>
              </a:rPr>
              <a:t>木材供應量和木材自給率的變化趨勢</a:t>
            </a:r>
            <a:endParaRPr sz="1050" dirty="0">
              <a:latin typeface="Microsoft YaHei UI" panose="020B0503020204020204" pitchFamily="34" charset="-122"/>
              <a:ea typeface="Microsoft YaHei UI" panose="020B0503020204020204" pitchFamily="34" charset="-122"/>
              <a:cs typeface="Microsoft YaHei UI"/>
            </a:endParaRPr>
          </a:p>
        </p:txBody>
      </p:sp>
      <p:sp>
        <p:nvSpPr>
          <p:cNvPr id="36" name="object 36"/>
          <p:cNvSpPr txBox="1"/>
          <p:nvPr/>
        </p:nvSpPr>
        <p:spPr>
          <a:xfrm>
            <a:off x="5408660" y="6508237"/>
            <a:ext cx="1322005" cy="119905"/>
          </a:xfrm>
          <a:prstGeom prst="rect">
            <a:avLst/>
          </a:prstGeom>
        </p:spPr>
        <p:txBody>
          <a:bodyPr vert="horz" wrap="square" lIns="0" tIns="12065" rIns="0" bIns="0" rtlCol="0">
            <a:spAutoFit/>
          </a:bodyPr>
          <a:lstStyle/>
          <a:p>
            <a:pPr marL="12700">
              <a:lnSpc>
                <a:spcPct val="100000"/>
              </a:lnSpc>
              <a:spcBef>
                <a:spcPts val="95"/>
              </a:spcBef>
            </a:pPr>
            <a:r>
              <a:rPr sz="700" spc="75" dirty="0" err="1">
                <a:latin typeface="Microsoft YaHei UI" panose="020B0503020204020204" pitchFamily="34" charset="-122"/>
                <a:ea typeface="Microsoft YaHei UI" panose="020B0503020204020204" pitchFamily="34" charset="-122"/>
                <a:cs typeface="MS UI Gothic"/>
              </a:rPr>
              <a:t>資料：林野庁「木材</a:t>
            </a:r>
            <a:r>
              <a:rPr lang="zh-TW" altLang="en-US" sz="700" spc="75" dirty="0">
                <a:latin typeface="Microsoft YaHei UI" panose="020B0503020204020204" pitchFamily="34" charset="-122"/>
                <a:ea typeface="Microsoft YaHei UI" panose="020B0503020204020204" pitchFamily="34" charset="-122"/>
                <a:cs typeface="MS UI Gothic"/>
              </a:rPr>
              <a:t>供需</a:t>
            </a:r>
            <a:r>
              <a:rPr sz="700" spc="75" dirty="0">
                <a:latin typeface="Microsoft YaHei UI" panose="020B0503020204020204" pitchFamily="34" charset="-122"/>
                <a:ea typeface="Microsoft YaHei UI" panose="020B0503020204020204" pitchFamily="34" charset="-122"/>
                <a:cs typeface="MS UI Gothic"/>
              </a:rPr>
              <a:t>表」</a:t>
            </a:r>
            <a:endParaRPr sz="700" dirty="0">
              <a:latin typeface="Microsoft YaHei UI" panose="020B0503020204020204" pitchFamily="34" charset="-122"/>
              <a:ea typeface="Microsoft YaHei UI" panose="020B0503020204020204" pitchFamily="34" charset="-122"/>
              <a:cs typeface="MS UI Gothic"/>
            </a:endParaRPr>
          </a:p>
        </p:txBody>
      </p:sp>
      <p:sp>
        <p:nvSpPr>
          <p:cNvPr id="37" name="object 37"/>
          <p:cNvSpPr txBox="1"/>
          <p:nvPr/>
        </p:nvSpPr>
        <p:spPr>
          <a:xfrm>
            <a:off x="8882888" y="6625534"/>
            <a:ext cx="180975" cy="382156"/>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Microsoft YaHei UI" panose="020B0503020204020204" pitchFamily="34" charset="-122"/>
                <a:ea typeface="Microsoft YaHei UI" panose="020B0503020204020204" pitchFamily="34" charset="-122"/>
                <a:cs typeface="Calibri"/>
              </a:rPr>
              <a:t>39</a:t>
            </a:r>
            <a:endParaRPr sz="1200">
              <a:latin typeface="Microsoft YaHei UI" panose="020B0503020204020204" pitchFamily="34" charset="-122"/>
              <a:ea typeface="Microsoft YaHei UI" panose="020B0503020204020204" pitchFamily="34" charset="-122"/>
              <a:cs typeface="Calibri"/>
            </a:endParaRPr>
          </a:p>
        </p:txBody>
      </p:sp>
      <p:sp>
        <p:nvSpPr>
          <p:cNvPr id="38" name="object 38"/>
          <p:cNvSpPr txBox="1"/>
          <p:nvPr/>
        </p:nvSpPr>
        <p:spPr>
          <a:xfrm>
            <a:off x="74676" y="1391411"/>
            <a:ext cx="8892540" cy="372538"/>
          </a:xfrm>
          <a:prstGeom prst="rect">
            <a:avLst/>
          </a:prstGeom>
          <a:ln w="12700">
            <a:solidFill>
              <a:srgbClr val="000000"/>
            </a:solidFill>
          </a:ln>
        </p:spPr>
        <p:txBody>
          <a:bodyPr vert="horz" wrap="square" lIns="0" tIns="125095" rIns="0" bIns="0" rtlCol="0">
            <a:spAutoFit/>
          </a:bodyPr>
          <a:lstStyle/>
          <a:p>
            <a:pPr marL="91440">
              <a:lnSpc>
                <a:spcPct val="100000"/>
              </a:lnSpc>
              <a:spcBef>
                <a:spcPts val="985"/>
              </a:spcBef>
            </a:pPr>
            <a:r>
              <a:rPr lang="zh-TW" altLang="en-US" sz="1600" b="1" spc="-5" dirty="0">
                <a:latin typeface="Microsoft YaHei UI" panose="020B0503020204020204" pitchFamily="34" charset="-122"/>
                <a:ea typeface="Microsoft YaHei UI" panose="020B0503020204020204" pitchFamily="34" charset="-122"/>
              </a:rPr>
              <a:t>全球</a:t>
            </a:r>
            <a:r>
              <a:rPr sz="1600" b="1" spc="-5" dirty="0" err="1">
                <a:latin typeface="Microsoft YaHei UI" panose="020B0503020204020204" pitchFamily="34" charset="-122"/>
                <a:ea typeface="Microsoft YaHei UI" panose="020B0503020204020204" pitchFamily="34" charset="-122"/>
              </a:rPr>
              <a:t>木材需</a:t>
            </a:r>
            <a:r>
              <a:rPr lang="zh-TW" altLang="en-US" sz="1600" b="1" spc="-5" dirty="0">
                <a:latin typeface="Microsoft YaHei UI" panose="020B0503020204020204" pitchFamily="34" charset="-122"/>
                <a:ea typeface="Microsoft YaHei UI" panose="020B0503020204020204" pitchFamily="34" charset="-122"/>
              </a:rPr>
              <a:t>求不斷增加</a:t>
            </a:r>
            <a:endParaRPr sz="1600" b="1" spc="-5" dirty="0">
              <a:latin typeface="Microsoft YaHei UI" panose="020B0503020204020204" pitchFamily="34" charset="-122"/>
              <a:ea typeface="Microsoft YaHei UI" panose="020B0503020204020204" pitchFamily="34" charset="-122"/>
            </a:endParaRPr>
          </a:p>
        </p:txBody>
      </p:sp>
      <p:sp>
        <p:nvSpPr>
          <p:cNvPr id="39" name="object 39"/>
          <p:cNvSpPr txBox="1"/>
          <p:nvPr/>
        </p:nvSpPr>
        <p:spPr>
          <a:xfrm>
            <a:off x="48767" y="3233927"/>
            <a:ext cx="8892540" cy="371897"/>
          </a:xfrm>
          <a:prstGeom prst="rect">
            <a:avLst/>
          </a:prstGeom>
          <a:ln w="12700">
            <a:solidFill>
              <a:srgbClr val="000000"/>
            </a:solidFill>
          </a:ln>
        </p:spPr>
        <p:txBody>
          <a:bodyPr vert="horz" wrap="square" lIns="0" tIns="124460" rIns="0" bIns="0" rtlCol="0">
            <a:spAutoFit/>
          </a:bodyPr>
          <a:lstStyle/>
          <a:p>
            <a:pPr marL="91440">
              <a:lnSpc>
                <a:spcPct val="100000"/>
              </a:lnSpc>
              <a:spcBef>
                <a:spcPts val="980"/>
              </a:spcBef>
            </a:pPr>
            <a:r>
              <a:rPr lang="en-US" altLang="zh-TW" sz="1600" b="1" spc="90" dirty="0">
                <a:latin typeface="Microsoft YaHei UI" panose="020B0503020204020204" pitchFamily="34" charset="-122"/>
                <a:ea typeface="Microsoft YaHei UI" panose="020B0503020204020204" pitchFamily="34" charset="-122"/>
                <a:cs typeface="Microsoft YaHei UI"/>
              </a:rPr>
              <a:t>2021</a:t>
            </a:r>
            <a:r>
              <a:rPr lang="zh-TW" altLang="en-US" sz="1600" b="1" spc="90" dirty="0">
                <a:latin typeface="Microsoft YaHei UI" panose="020B0503020204020204" pitchFamily="34" charset="-122"/>
                <a:ea typeface="Microsoft YaHei UI" panose="020B0503020204020204" pitchFamily="34" charset="-122"/>
                <a:cs typeface="Microsoft YaHei UI"/>
              </a:rPr>
              <a:t>年，我國</a:t>
            </a:r>
            <a:r>
              <a:rPr lang="en-US" altLang="zh-TW" sz="1600" b="1" spc="90" dirty="0">
                <a:latin typeface="Microsoft YaHei UI" panose="020B0503020204020204" pitchFamily="34" charset="-122"/>
                <a:ea typeface="Microsoft YaHei UI" panose="020B0503020204020204" pitchFamily="34" charset="-122"/>
                <a:cs typeface="Microsoft YaHei UI"/>
              </a:rPr>
              <a:t>(</a:t>
            </a:r>
            <a:r>
              <a:rPr lang="zh-TW" altLang="en-US" sz="1600" b="1" spc="90" dirty="0">
                <a:latin typeface="Microsoft YaHei UI" panose="020B0503020204020204" pitchFamily="34" charset="-122"/>
                <a:ea typeface="Microsoft YaHei UI" panose="020B0503020204020204" pitchFamily="34" charset="-122"/>
                <a:cs typeface="Microsoft YaHei UI"/>
              </a:rPr>
              <a:t>日本</a:t>
            </a:r>
            <a:r>
              <a:rPr lang="en-US" altLang="zh-TW" sz="1600" b="1" spc="90" dirty="0">
                <a:latin typeface="Microsoft YaHei UI" panose="020B0503020204020204" pitchFamily="34" charset="-122"/>
                <a:ea typeface="Microsoft YaHei UI" panose="020B0503020204020204" pitchFamily="34" charset="-122"/>
                <a:cs typeface="Microsoft YaHei UI"/>
              </a:rPr>
              <a:t>)</a:t>
            </a:r>
            <a:r>
              <a:rPr lang="zh-TW" altLang="en-US" sz="1600" b="1" spc="90" dirty="0">
                <a:latin typeface="Microsoft YaHei UI" panose="020B0503020204020204" pitchFamily="34" charset="-122"/>
                <a:ea typeface="Microsoft YaHei UI" panose="020B0503020204020204" pitchFamily="34" charset="-122"/>
                <a:cs typeface="Microsoft YaHei UI"/>
              </a:rPr>
              <a:t>的木材需求已恢復至新冠疫情前的水準。木材自給率為</a:t>
            </a:r>
            <a:r>
              <a:rPr lang="en-US" altLang="zh-TW" sz="1600" b="1" spc="90" dirty="0">
                <a:latin typeface="Microsoft YaHei UI" panose="020B0503020204020204" pitchFamily="34" charset="-122"/>
                <a:ea typeface="Microsoft YaHei UI" panose="020B0503020204020204" pitchFamily="34" charset="-122"/>
                <a:cs typeface="Microsoft YaHei UI"/>
              </a:rPr>
              <a:t>41.1%</a:t>
            </a:r>
            <a:r>
              <a:rPr lang="zh-TW" altLang="en-US" sz="1600" b="1" spc="90" dirty="0">
                <a:latin typeface="Microsoft YaHei UI" panose="020B0503020204020204" pitchFamily="34" charset="-122"/>
                <a:ea typeface="Microsoft YaHei UI" panose="020B0503020204020204" pitchFamily="34" charset="-122"/>
                <a:cs typeface="Microsoft YaHei UI"/>
              </a:rPr>
              <a:t>。</a:t>
            </a:r>
          </a:p>
        </p:txBody>
      </p:sp>
      <p:grpSp>
        <p:nvGrpSpPr>
          <p:cNvPr id="40" name="object 40"/>
          <p:cNvGrpSpPr/>
          <p:nvPr/>
        </p:nvGrpSpPr>
        <p:grpSpPr>
          <a:xfrm>
            <a:off x="5393529" y="4468076"/>
            <a:ext cx="3510279" cy="1762760"/>
            <a:chOff x="5393529" y="4468076"/>
            <a:chExt cx="3510279" cy="1762760"/>
          </a:xfrm>
        </p:grpSpPr>
        <p:sp>
          <p:nvSpPr>
            <p:cNvPr id="41" name="object 41"/>
            <p:cNvSpPr/>
            <p:nvPr/>
          </p:nvSpPr>
          <p:spPr>
            <a:xfrm>
              <a:off x="8882840" y="6226883"/>
              <a:ext cx="17145" cy="0"/>
            </a:xfrm>
            <a:custGeom>
              <a:avLst/>
              <a:gdLst/>
              <a:ahLst/>
              <a:cxnLst/>
              <a:rect l="l" t="t" r="r" b="b"/>
              <a:pathLst>
                <a:path w="17145">
                  <a:moveTo>
                    <a:pt x="0" y="0"/>
                  </a:moveTo>
                  <a:lnTo>
                    <a:pt x="17112" y="0"/>
                  </a:lnTo>
                </a:path>
              </a:pathLst>
            </a:custGeom>
            <a:ln w="6483">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2" name="object 42"/>
            <p:cNvSpPr/>
            <p:nvPr/>
          </p:nvSpPr>
          <p:spPr>
            <a:xfrm>
              <a:off x="5397021" y="6226883"/>
              <a:ext cx="17780" cy="0"/>
            </a:xfrm>
            <a:custGeom>
              <a:avLst/>
              <a:gdLst/>
              <a:ahLst/>
              <a:cxnLst/>
              <a:rect l="l" t="t" r="r" b="b"/>
              <a:pathLst>
                <a:path w="17779">
                  <a:moveTo>
                    <a:pt x="0" y="0"/>
                  </a:moveTo>
                  <a:lnTo>
                    <a:pt x="17631" y="0"/>
                  </a:lnTo>
                </a:path>
              </a:pathLst>
            </a:custGeom>
            <a:ln w="6483">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3" name="object 43"/>
            <p:cNvSpPr/>
            <p:nvPr/>
          </p:nvSpPr>
          <p:spPr>
            <a:xfrm>
              <a:off x="5397021" y="6226878"/>
              <a:ext cx="3503295" cy="0"/>
            </a:xfrm>
            <a:custGeom>
              <a:avLst/>
              <a:gdLst/>
              <a:ahLst/>
              <a:cxnLst/>
              <a:rect l="l" t="t" r="r" b="b"/>
              <a:pathLst>
                <a:path w="3503295">
                  <a:moveTo>
                    <a:pt x="0" y="0"/>
                  </a:moveTo>
                  <a:lnTo>
                    <a:pt x="3502922" y="0"/>
                  </a:lnTo>
                </a:path>
              </a:pathLst>
            </a:custGeom>
            <a:ln w="6483">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4" name="object 44"/>
            <p:cNvSpPr/>
            <p:nvPr/>
          </p:nvSpPr>
          <p:spPr>
            <a:xfrm>
              <a:off x="5406606" y="5377510"/>
              <a:ext cx="3484879" cy="849630"/>
            </a:xfrm>
            <a:custGeom>
              <a:avLst/>
              <a:gdLst/>
              <a:ahLst/>
              <a:cxnLst/>
              <a:rect l="l" t="t" r="r" b="b"/>
              <a:pathLst>
                <a:path w="3484879" h="849629">
                  <a:moveTo>
                    <a:pt x="33705" y="63271"/>
                  </a:moveTo>
                  <a:lnTo>
                    <a:pt x="0" y="63271"/>
                  </a:lnTo>
                  <a:lnTo>
                    <a:pt x="0" y="849122"/>
                  </a:lnTo>
                  <a:lnTo>
                    <a:pt x="33705" y="849122"/>
                  </a:lnTo>
                  <a:lnTo>
                    <a:pt x="33705" y="63271"/>
                  </a:lnTo>
                  <a:close/>
                </a:path>
                <a:path w="3484879" h="849629">
                  <a:moveTo>
                    <a:pt x="86080" y="35788"/>
                  </a:moveTo>
                  <a:lnTo>
                    <a:pt x="52374" y="35788"/>
                  </a:lnTo>
                  <a:lnTo>
                    <a:pt x="52374" y="849122"/>
                  </a:lnTo>
                  <a:lnTo>
                    <a:pt x="86080" y="849122"/>
                  </a:lnTo>
                  <a:lnTo>
                    <a:pt x="86080" y="35788"/>
                  </a:lnTo>
                  <a:close/>
                </a:path>
                <a:path w="3484879" h="849629">
                  <a:moveTo>
                    <a:pt x="137947" y="0"/>
                  </a:moveTo>
                  <a:lnTo>
                    <a:pt x="104241" y="0"/>
                  </a:lnTo>
                  <a:lnTo>
                    <a:pt x="104241" y="849122"/>
                  </a:lnTo>
                  <a:lnTo>
                    <a:pt x="137947" y="849122"/>
                  </a:lnTo>
                  <a:lnTo>
                    <a:pt x="137947" y="0"/>
                  </a:lnTo>
                  <a:close/>
                </a:path>
                <a:path w="3484879" h="849629">
                  <a:moveTo>
                    <a:pt x="190322" y="86614"/>
                  </a:moveTo>
                  <a:lnTo>
                    <a:pt x="156616" y="86614"/>
                  </a:lnTo>
                  <a:lnTo>
                    <a:pt x="156616" y="849122"/>
                  </a:lnTo>
                  <a:lnTo>
                    <a:pt x="190322" y="849122"/>
                  </a:lnTo>
                  <a:lnTo>
                    <a:pt x="190322" y="86614"/>
                  </a:lnTo>
                  <a:close/>
                </a:path>
                <a:path w="3484879" h="849629">
                  <a:moveTo>
                    <a:pt x="242697" y="94399"/>
                  </a:moveTo>
                  <a:lnTo>
                    <a:pt x="208991" y="94399"/>
                  </a:lnTo>
                  <a:lnTo>
                    <a:pt x="208991" y="849122"/>
                  </a:lnTo>
                  <a:lnTo>
                    <a:pt x="242697" y="849122"/>
                  </a:lnTo>
                  <a:lnTo>
                    <a:pt x="242697" y="94399"/>
                  </a:lnTo>
                  <a:close/>
                </a:path>
                <a:path w="3484879" h="849629">
                  <a:moveTo>
                    <a:pt x="295071" y="49784"/>
                  </a:moveTo>
                  <a:lnTo>
                    <a:pt x="261366" y="49784"/>
                  </a:lnTo>
                  <a:lnTo>
                    <a:pt x="261366" y="849122"/>
                  </a:lnTo>
                  <a:lnTo>
                    <a:pt x="295071" y="849122"/>
                  </a:lnTo>
                  <a:lnTo>
                    <a:pt x="295071" y="49784"/>
                  </a:lnTo>
                  <a:close/>
                </a:path>
                <a:path w="3484879" h="849629">
                  <a:moveTo>
                    <a:pt x="347446" y="54978"/>
                  </a:moveTo>
                  <a:lnTo>
                    <a:pt x="313740" y="54978"/>
                  </a:lnTo>
                  <a:lnTo>
                    <a:pt x="313740" y="849122"/>
                  </a:lnTo>
                  <a:lnTo>
                    <a:pt x="347446" y="849122"/>
                  </a:lnTo>
                  <a:lnTo>
                    <a:pt x="347446" y="54978"/>
                  </a:lnTo>
                  <a:close/>
                </a:path>
                <a:path w="3484879" h="849629">
                  <a:moveTo>
                    <a:pt x="399821" y="72618"/>
                  </a:moveTo>
                  <a:lnTo>
                    <a:pt x="366115" y="72618"/>
                  </a:lnTo>
                  <a:lnTo>
                    <a:pt x="366115" y="849122"/>
                  </a:lnTo>
                  <a:lnTo>
                    <a:pt x="399821" y="849122"/>
                  </a:lnTo>
                  <a:lnTo>
                    <a:pt x="399821" y="72618"/>
                  </a:lnTo>
                  <a:close/>
                </a:path>
                <a:path w="3484879" h="849629">
                  <a:moveTo>
                    <a:pt x="451675" y="90766"/>
                  </a:moveTo>
                  <a:lnTo>
                    <a:pt x="417969" y="90766"/>
                  </a:lnTo>
                  <a:lnTo>
                    <a:pt x="417969" y="849122"/>
                  </a:lnTo>
                  <a:lnTo>
                    <a:pt x="451675" y="849122"/>
                  </a:lnTo>
                  <a:lnTo>
                    <a:pt x="451675" y="90766"/>
                  </a:lnTo>
                  <a:close/>
                </a:path>
                <a:path w="3484879" h="849629">
                  <a:moveTo>
                    <a:pt x="504050" y="99580"/>
                  </a:moveTo>
                  <a:lnTo>
                    <a:pt x="470344" y="99580"/>
                  </a:lnTo>
                  <a:lnTo>
                    <a:pt x="470344" y="849122"/>
                  </a:lnTo>
                  <a:lnTo>
                    <a:pt x="504050" y="849122"/>
                  </a:lnTo>
                  <a:lnTo>
                    <a:pt x="504050" y="99580"/>
                  </a:lnTo>
                  <a:close/>
                </a:path>
                <a:path w="3484879" h="849629">
                  <a:moveTo>
                    <a:pt x="556425" y="139522"/>
                  </a:moveTo>
                  <a:lnTo>
                    <a:pt x="522719" y="139522"/>
                  </a:lnTo>
                  <a:lnTo>
                    <a:pt x="522719" y="849122"/>
                  </a:lnTo>
                  <a:lnTo>
                    <a:pt x="556425" y="849122"/>
                  </a:lnTo>
                  <a:lnTo>
                    <a:pt x="556425" y="139522"/>
                  </a:lnTo>
                  <a:close/>
                </a:path>
                <a:path w="3484879" h="849629">
                  <a:moveTo>
                    <a:pt x="608799" y="130187"/>
                  </a:moveTo>
                  <a:lnTo>
                    <a:pt x="575094" y="130187"/>
                  </a:lnTo>
                  <a:lnTo>
                    <a:pt x="575094" y="849122"/>
                  </a:lnTo>
                  <a:lnTo>
                    <a:pt x="608799" y="849122"/>
                  </a:lnTo>
                  <a:lnTo>
                    <a:pt x="608799" y="130187"/>
                  </a:lnTo>
                  <a:close/>
                </a:path>
                <a:path w="3484879" h="849629">
                  <a:moveTo>
                    <a:pt x="661174" y="112039"/>
                  </a:moveTo>
                  <a:lnTo>
                    <a:pt x="627468" y="112039"/>
                  </a:lnTo>
                  <a:lnTo>
                    <a:pt x="627468" y="849122"/>
                  </a:lnTo>
                  <a:lnTo>
                    <a:pt x="661174" y="849122"/>
                  </a:lnTo>
                  <a:lnTo>
                    <a:pt x="661174" y="112039"/>
                  </a:lnTo>
                  <a:close/>
                </a:path>
                <a:path w="3484879" h="849629">
                  <a:moveTo>
                    <a:pt x="713562" y="168059"/>
                  </a:moveTo>
                  <a:lnTo>
                    <a:pt x="679335" y="168059"/>
                  </a:lnTo>
                  <a:lnTo>
                    <a:pt x="679335" y="849122"/>
                  </a:lnTo>
                  <a:lnTo>
                    <a:pt x="713562" y="849122"/>
                  </a:lnTo>
                  <a:lnTo>
                    <a:pt x="713562" y="168059"/>
                  </a:lnTo>
                  <a:close/>
                </a:path>
                <a:path w="3484879" h="849629">
                  <a:moveTo>
                    <a:pt x="765416" y="209550"/>
                  </a:moveTo>
                  <a:lnTo>
                    <a:pt x="731710" y="209550"/>
                  </a:lnTo>
                  <a:lnTo>
                    <a:pt x="731710" y="849122"/>
                  </a:lnTo>
                  <a:lnTo>
                    <a:pt x="765416" y="849122"/>
                  </a:lnTo>
                  <a:lnTo>
                    <a:pt x="765416" y="209550"/>
                  </a:lnTo>
                  <a:close/>
                </a:path>
                <a:path w="3484879" h="849629">
                  <a:moveTo>
                    <a:pt x="817791" y="225107"/>
                  </a:moveTo>
                  <a:lnTo>
                    <a:pt x="784085" y="225107"/>
                  </a:lnTo>
                  <a:lnTo>
                    <a:pt x="784085" y="849122"/>
                  </a:lnTo>
                  <a:lnTo>
                    <a:pt x="817791" y="849122"/>
                  </a:lnTo>
                  <a:lnTo>
                    <a:pt x="817791" y="225107"/>
                  </a:lnTo>
                  <a:close/>
                </a:path>
                <a:path w="3484879" h="849629">
                  <a:moveTo>
                    <a:pt x="870165" y="229260"/>
                  </a:moveTo>
                  <a:lnTo>
                    <a:pt x="836460" y="229260"/>
                  </a:lnTo>
                  <a:lnTo>
                    <a:pt x="836460" y="849122"/>
                  </a:lnTo>
                  <a:lnTo>
                    <a:pt x="870165" y="849122"/>
                  </a:lnTo>
                  <a:lnTo>
                    <a:pt x="870165" y="229260"/>
                  </a:lnTo>
                  <a:close/>
                </a:path>
                <a:path w="3484879" h="849629">
                  <a:moveTo>
                    <a:pt x="922540" y="258305"/>
                  </a:moveTo>
                  <a:lnTo>
                    <a:pt x="888834" y="258305"/>
                  </a:lnTo>
                  <a:lnTo>
                    <a:pt x="888834" y="849122"/>
                  </a:lnTo>
                  <a:lnTo>
                    <a:pt x="922540" y="849122"/>
                  </a:lnTo>
                  <a:lnTo>
                    <a:pt x="922540" y="258305"/>
                  </a:lnTo>
                  <a:close/>
                </a:path>
                <a:path w="3484879" h="849629">
                  <a:moveTo>
                    <a:pt x="974915" y="284759"/>
                  </a:moveTo>
                  <a:lnTo>
                    <a:pt x="941209" y="284759"/>
                  </a:lnTo>
                  <a:lnTo>
                    <a:pt x="941209" y="849122"/>
                  </a:lnTo>
                  <a:lnTo>
                    <a:pt x="974915" y="849122"/>
                  </a:lnTo>
                  <a:lnTo>
                    <a:pt x="974915" y="284759"/>
                  </a:lnTo>
                  <a:close/>
                </a:path>
                <a:path w="3484879" h="849629">
                  <a:moveTo>
                    <a:pt x="1026769" y="320560"/>
                  </a:moveTo>
                  <a:lnTo>
                    <a:pt x="993063" y="320560"/>
                  </a:lnTo>
                  <a:lnTo>
                    <a:pt x="993063" y="849122"/>
                  </a:lnTo>
                  <a:lnTo>
                    <a:pt x="1026769" y="849122"/>
                  </a:lnTo>
                  <a:lnTo>
                    <a:pt x="1026769" y="320560"/>
                  </a:lnTo>
                  <a:close/>
                </a:path>
                <a:path w="3484879" h="849629">
                  <a:moveTo>
                    <a:pt x="1079144" y="383844"/>
                  </a:moveTo>
                  <a:lnTo>
                    <a:pt x="1045438" y="383844"/>
                  </a:lnTo>
                  <a:lnTo>
                    <a:pt x="1045438" y="849122"/>
                  </a:lnTo>
                  <a:lnTo>
                    <a:pt x="1079144" y="849122"/>
                  </a:lnTo>
                  <a:lnTo>
                    <a:pt x="1079144" y="383844"/>
                  </a:lnTo>
                  <a:close/>
                </a:path>
                <a:path w="3484879" h="849629">
                  <a:moveTo>
                    <a:pt x="1131519" y="370357"/>
                  </a:moveTo>
                  <a:lnTo>
                    <a:pt x="1097813" y="370357"/>
                  </a:lnTo>
                  <a:lnTo>
                    <a:pt x="1097813" y="849122"/>
                  </a:lnTo>
                  <a:lnTo>
                    <a:pt x="1131519" y="849122"/>
                  </a:lnTo>
                  <a:lnTo>
                    <a:pt x="1131519" y="370357"/>
                  </a:lnTo>
                  <a:close/>
                </a:path>
                <a:path w="3484879" h="849629">
                  <a:moveTo>
                    <a:pt x="1183894" y="389026"/>
                  </a:moveTo>
                  <a:lnTo>
                    <a:pt x="1150188" y="389026"/>
                  </a:lnTo>
                  <a:lnTo>
                    <a:pt x="1150188" y="849122"/>
                  </a:lnTo>
                  <a:lnTo>
                    <a:pt x="1183894" y="849122"/>
                  </a:lnTo>
                  <a:lnTo>
                    <a:pt x="1183894" y="389026"/>
                  </a:lnTo>
                  <a:close/>
                </a:path>
                <a:path w="3484879" h="849629">
                  <a:moveTo>
                    <a:pt x="1236281" y="410806"/>
                  </a:moveTo>
                  <a:lnTo>
                    <a:pt x="1202563" y="410806"/>
                  </a:lnTo>
                  <a:lnTo>
                    <a:pt x="1202563" y="849122"/>
                  </a:lnTo>
                  <a:lnTo>
                    <a:pt x="1236281" y="849122"/>
                  </a:lnTo>
                  <a:lnTo>
                    <a:pt x="1236281" y="410806"/>
                  </a:lnTo>
                  <a:close/>
                </a:path>
                <a:path w="3484879" h="849629">
                  <a:moveTo>
                    <a:pt x="1288656" y="394208"/>
                  </a:moveTo>
                  <a:lnTo>
                    <a:pt x="1254429" y="394208"/>
                  </a:lnTo>
                  <a:lnTo>
                    <a:pt x="1254429" y="849122"/>
                  </a:lnTo>
                  <a:lnTo>
                    <a:pt x="1288656" y="849122"/>
                  </a:lnTo>
                  <a:lnTo>
                    <a:pt x="1288656" y="394208"/>
                  </a:lnTo>
                  <a:close/>
                </a:path>
                <a:path w="3484879" h="849629">
                  <a:moveTo>
                    <a:pt x="1340510" y="385914"/>
                  </a:moveTo>
                  <a:lnTo>
                    <a:pt x="1306804" y="385914"/>
                  </a:lnTo>
                  <a:lnTo>
                    <a:pt x="1306804" y="849122"/>
                  </a:lnTo>
                  <a:lnTo>
                    <a:pt x="1340510" y="849122"/>
                  </a:lnTo>
                  <a:lnTo>
                    <a:pt x="1340510" y="385914"/>
                  </a:lnTo>
                  <a:close/>
                </a:path>
                <a:path w="3484879" h="849629">
                  <a:moveTo>
                    <a:pt x="1392885" y="423265"/>
                  </a:moveTo>
                  <a:lnTo>
                    <a:pt x="1359179" y="423265"/>
                  </a:lnTo>
                  <a:lnTo>
                    <a:pt x="1359179" y="849122"/>
                  </a:lnTo>
                  <a:lnTo>
                    <a:pt x="1392885" y="849122"/>
                  </a:lnTo>
                  <a:lnTo>
                    <a:pt x="1392885" y="423265"/>
                  </a:lnTo>
                  <a:close/>
                </a:path>
                <a:path w="3484879" h="849629">
                  <a:moveTo>
                    <a:pt x="1445260" y="418592"/>
                  </a:moveTo>
                  <a:lnTo>
                    <a:pt x="1411554" y="418592"/>
                  </a:lnTo>
                  <a:lnTo>
                    <a:pt x="1411554" y="849122"/>
                  </a:lnTo>
                  <a:lnTo>
                    <a:pt x="1445260" y="849122"/>
                  </a:lnTo>
                  <a:lnTo>
                    <a:pt x="1445260" y="418592"/>
                  </a:lnTo>
                  <a:close/>
                </a:path>
                <a:path w="3484879" h="849629">
                  <a:moveTo>
                    <a:pt x="1497634" y="415480"/>
                  </a:moveTo>
                  <a:lnTo>
                    <a:pt x="1463929" y="415480"/>
                  </a:lnTo>
                  <a:lnTo>
                    <a:pt x="1463929" y="849122"/>
                  </a:lnTo>
                  <a:lnTo>
                    <a:pt x="1497634" y="849122"/>
                  </a:lnTo>
                  <a:lnTo>
                    <a:pt x="1497634" y="415480"/>
                  </a:lnTo>
                  <a:close/>
                </a:path>
                <a:path w="3484879" h="849629">
                  <a:moveTo>
                    <a:pt x="1550009" y="408216"/>
                  </a:moveTo>
                  <a:lnTo>
                    <a:pt x="1516303" y="408216"/>
                  </a:lnTo>
                  <a:lnTo>
                    <a:pt x="1516303" y="849122"/>
                  </a:lnTo>
                  <a:lnTo>
                    <a:pt x="1550009" y="849122"/>
                  </a:lnTo>
                  <a:lnTo>
                    <a:pt x="1550009" y="408216"/>
                  </a:lnTo>
                  <a:close/>
                </a:path>
                <a:path w="3484879" h="849629">
                  <a:moveTo>
                    <a:pt x="1601863" y="405625"/>
                  </a:moveTo>
                  <a:lnTo>
                    <a:pt x="1568157" y="405625"/>
                  </a:lnTo>
                  <a:lnTo>
                    <a:pt x="1568157" y="849122"/>
                  </a:lnTo>
                  <a:lnTo>
                    <a:pt x="1601863" y="849122"/>
                  </a:lnTo>
                  <a:lnTo>
                    <a:pt x="1601863" y="405625"/>
                  </a:lnTo>
                  <a:close/>
                </a:path>
                <a:path w="3484879" h="849629">
                  <a:moveTo>
                    <a:pt x="1654238" y="424294"/>
                  </a:moveTo>
                  <a:lnTo>
                    <a:pt x="1620532" y="424294"/>
                  </a:lnTo>
                  <a:lnTo>
                    <a:pt x="1620532" y="849122"/>
                  </a:lnTo>
                  <a:lnTo>
                    <a:pt x="1654238" y="849122"/>
                  </a:lnTo>
                  <a:lnTo>
                    <a:pt x="1654238" y="424294"/>
                  </a:lnTo>
                  <a:close/>
                </a:path>
                <a:path w="3484879" h="849629">
                  <a:moveTo>
                    <a:pt x="1706613" y="433628"/>
                  </a:moveTo>
                  <a:lnTo>
                    <a:pt x="1672907" y="433628"/>
                  </a:lnTo>
                  <a:lnTo>
                    <a:pt x="1672907" y="849122"/>
                  </a:lnTo>
                  <a:lnTo>
                    <a:pt x="1706613" y="849122"/>
                  </a:lnTo>
                  <a:lnTo>
                    <a:pt x="1706613" y="433628"/>
                  </a:lnTo>
                  <a:close/>
                </a:path>
                <a:path w="3484879" h="849629">
                  <a:moveTo>
                    <a:pt x="1759000" y="434670"/>
                  </a:moveTo>
                  <a:lnTo>
                    <a:pt x="1725282" y="434670"/>
                  </a:lnTo>
                  <a:lnTo>
                    <a:pt x="1725282" y="849122"/>
                  </a:lnTo>
                  <a:lnTo>
                    <a:pt x="1759000" y="849122"/>
                  </a:lnTo>
                  <a:lnTo>
                    <a:pt x="1759000" y="434670"/>
                  </a:lnTo>
                  <a:close/>
                </a:path>
                <a:path w="3484879" h="849629">
                  <a:moveTo>
                    <a:pt x="1811375" y="440893"/>
                  </a:moveTo>
                  <a:lnTo>
                    <a:pt x="1777669" y="440893"/>
                  </a:lnTo>
                  <a:lnTo>
                    <a:pt x="1777669" y="849122"/>
                  </a:lnTo>
                  <a:lnTo>
                    <a:pt x="1811375" y="849122"/>
                  </a:lnTo>
                  <a:lnTo>
                    <a:pt x="1811375" y="440893"/>
                  </a:lnTo>
                  <a:close/>
                </a:path>
                <a:path w="3484879" h="849629">
                  <a:moveTo>
                    <a:pt x="1863750" y="456971"/>
                  </a:moveTo>
                  <a:lnTo>
                    <a:pt x="1830044" y="456971"/>
                  </a:lnTo>
                  <a:lnTo>
                    <a:pt x="1830044" y="849122"/>
                  </a:lnTo>
                  <a:lnTo>
                    <a:pt x="1863750" y="849122"/>
                  </a:lnTo>
                  <a:lnTo>
                    <a:pt x="1863750" y="456971"/>
                  </a:lnTo>
                  <a:close/>
                </a:path>
                <a:path w="3484879" h="849629">
                  <a:moveTo>
                    <a:pt x="1915604" y="475653"/>
                  </a:moveTo>
                  <a:lnTo>
                    <a:pt x="1881898" y="475653"/>
                  </a:lnTo>
                  <a:lnTo>
                    <a:pt x="1881898" y="849122"/>
                  </a:lnTo>
                  <a:lnTo>
                    <a:pt x="1915604" y="849122"/>
                  </a:lnTo>
                  <a:lnTo>
                    <a:pt x="1915604" y="475653"/>
                  </a:lnTo>
                  <a:close/>
                </a:path>
                <a:path w="3484879" h="849629">
                  <a:moveTo>
                    <a:pt x="1967979" y="486537"/>
                  </a:moveTo>
                  <a:lnTo>
                    <a:pt x="1934273" y="486537"/>
                  </a:lnTo>
                  <a:lnTo>
                    <a:pt x="1934273" y="849122"/>
                  </a:lnTo>
                  <a:lnTo>
                    <a:pt x="1967979" y="849122"/>
                  </a:lnTo>
                  <a:lnTo>
                    <a:pt x="1967979" y="486537"/>
                  </a:lnTo>
                  <a:close/>
                </a:path>
                <a:path w="3484879" h="849629">
                  <a:moveTo>
                    <a:pt x="2020354" y="508330"/>
                  </a:moveTo>
                  <a:lnTo>
                    <a:pt x="1986648" y="508330"/>
                  </a:lnTo>
                  <a:lnTo>
                    <a:pt x="1986648" y="849122"/>
                  </a:lnTo>
                  <a:lnTo>
                    <a:pt x="2020354" y="849122"/>
                  </a:lnTo>
                  <a:lnTo>
                    <a:pt x="2020354" y="508330"/>
                  </a:lnTo>
                  <a:close/>
                </a:path>
                <a:path w="3484879" h="849629">
                  <a:moveTo>
                    <a:pt x="2072728" y="523367"/>
                  </a:moveTo>
                  <a:lnTo>
                    <a:pt x="2039023" y="523367"/>
                  </a:lnTo>
                  <a:lnTo>
                    <a:pt x="2039023" y="849122"/>
                  </a:lnTo>
                  <a:lnTo>
                    <a:pt x="2072728" y="849122"/>
                  </a:lnTo>
                  <a:lnTo>
                    <a:pt x="2072728" y="523367"/>
                  </a:lnTo>
                  <a:close/>
                </a:path>
                <a:path w="3484879" h="849629">
                  <a:moveTo>
                    <a:pt x="2125103" y="544639"/>
                  </a:moveTo>
                  <a:lnTo>
                    <a:pt x="2091397" y="544639"/>
                  </a:lnTo>
                  <a:lnTo>
                    <a:pt x="2091397" y="849122"/>
                  </a:lnTo>
                  <a:lnTo>
                    <a:pt x="2125103" y="849122"/>
                  </a:lnTo>
                  <a:lnTo>
                    <a:pt x="2125103" y="544639"/>
                  </a:lnTo>
                  <a:close/>
                </a:path>
                <a:path w="3484879" h="849629">
                  <a:moveTo>
                    <a:pt x="2176957" y="551383"/>
                  </a:moveTo>
                  <a:lnTo>
                    <a:pt x="2143252" y="551383"/>
                  </a:lnTo>
                  <a:lnTo>
                    <a:pt x="2143252" y="849122"/>
                  </a:lnTo>
                  <a:lnTo>
                    <a:pt x="2176957" y="849122"/>
                  </a:lnTo>
                  <a:lnTo>
                    <a:pt x="2176957" y="551383"/>
                  </a:lnTo>
                  <a:close/>
                </a:path>
                <a:path w="3484879" h="849629">
                  <a:moveTo>
                    <a:pt x="2229332" y="563308"/>
                  </a:moveTo>
                  <a:lnTo>
                    <a:pt x="2195626" y="563308"/>
                  </a:lnTo>
                  <a:lnTo>
                    <a:pt x="2195626" y="849122"/>
                  </a:lnTo>
                  <a:lnTo>
                    <a:pt x="2229332" y="849122"/>
                  </a:lnTo>
                  <a:lnTo>
                    <a:pt x="2229332" y="563308"/>
                  </a:lnTo>
                  <a:close/>
                </a:path>
                <a:path w="3484879" h="849629">
                  <a:moveTo>
                    <a:pt x="2281720" y="591324"/>
                  </a:moveTo>
                  <a:lnTo>
                    <a:pt x="2248001" y="591324"/>
                  </a:lnTo>
                  <a:lnTo>
                    <a:pt x="2248001" y="849122"/>
                  </a:lnTo>
                  <a:lnTo>
                    <a:pt x="2281720" y="849122"/>
                  </a:lnTo>
                  <a:lnTo>
                    <a:pt x="2281720" y="591324"/>
                  </a:lnTo>
                  <a:close/>
                </a:path>
                <a:path w="3484879" h="849629">
                  <a:moveTo>
                    <a:pt x="2334095" y="598589"/>
                  </a:moveTo>
                  <a:lnTo>
                    <a:pt x="2300389" y="598589"/>
                  </a:lnTo>
                  <a:lnTo>
                    <a:pt x="2300389" y="849122"/>
                  </a:lnTo>
                  <a:lnTo>
                    <a:pt x="2334095" y="849122"/>
                  </a:lnTo>
                  <a:lnTo>
                    <a:pt x="2334095" y="598589"/>
                  </a:lnTo>
                  <a:close/>
                </a:path>
                <a:path w="3484879" h="849629">
                  <a:moveTo>
                    <a:pt x="2386469" y="610514"/>
                  </a:moveTo>
                  <a:lnTo>
                    <a:pt x="2352764" y="610514"/>
                  </a:lnTo>
                  <a:lnTo>
                    <a:pt x="2352764" y="849122"/>
                  </a:lnTo>
                  <a:lnTo>
                    <a:pt x="2386469" y="849122"/>
                  </a:lnTo>
                  <a:lnTo>
                    <a:pt x="2386469" y="610514"/>
                  </a:lnTo>
                  <a:close/>
                </a:path>
                <a:path w="3484879" h="849629">
                  <a:moveTo>
                    <a:pt x="2438844" y="627634"/>
                  </a:moveTo>
                  <a:lnTo>
                    <a:pt x="2405138" y="627634"/>
                  </a:lnTo>
                  <a:lnTo>
                    <a:pt x="2405138" y="849122"/>
                  </a:lnTo>
                  <a:lnTo>
                    <a:pt x="2438844" y="849122"/>
                  </a:lnTo>
                  <a:lnTo>
                    <a:pt x="2438844" y="627634"/>
                  </a:lnTo>
                  <a:close/>
                </a:path>
                <a:path w="3484879" h="849629">
                  <a:moveTo>
                    <a:pt x="2490698" y="636968"/>
                  </a:moveTo>
                  <a:lnTo>
                    <a:pt x="2456992" y="636968"/>
                  </a:lnTo>
                  <a:lnTo>
                    <a:pt x="2456992" y="849122"/>
                  </a:lnTo>
                  <a:lnTo>
                    <a:pt x="2490698" y="849122"/>
                  </a:lnTo>
                  <a:lnTo>
                    <a:pt x="2490698" y="636968"/>
                  </a:lnTo>
                  <a:close/>
                </a:path>
                <a:path w="3484879" h="849629">
                  <a:moveTo>
                    <a:pt x="2543073" y="636447"/>
                  </a:moveTo>
                  <a:lnTo>
                    <a:pt x="2509367" y="636447"/>
                  </a:lnTo>
                  <a:lnTo>
                    <a:pt x="2509367" y="849122"/>
                  </a:lnTo>
                  <a:lnTo>
                    <a:pt x="2543073" y="849122"/>
                  </a:lnTo>
                  <a:lnTo>
                    <a:pt x="2543073" y="636447"/>
                  </a:lnTo>
                  <a:close/>
                </a:path>
                <a:path w="3484879" h="849629">
                  <a:moveTo>
                    <a:pt x="2595448" y="631786"/>
                  </a:moveTo>
                  <a:lnTo>
                    <a:pt x="2561742" y="631786"/>
                  </a:lnTo>
                  <a:lnTo>
                    <a:pt x="2561742" y="849122"/>
                  </a:lnTo>
                  <a:lnTo>
                    <a:pt x="2595448" y="849122"/>
                  </a:lnTo>
                  <a:lnTo>
                    <a:pt x="2595448" y="631786"/>
                  </a:lnTo>
                  <a:close/>
                </a:path>
                <a:path w="3484879" h="849629">
                  <a:moveTo>
                    <a:pt x="2647823" y="625043"/>
                  </a:moveTo>
                  <a:lnTo>
                    <a:pt x="2614117" y="625043"/>
                  </a:lnTo>
                  <a:lnTo>
                    <a:pt x="2614117" y="849122"/>
                  </a:lnTo>
                  <a:lnTo>
                    <a:pt x="2647823" y="849122"/>
                  </a:lnTo>
                  <a:lnTo>
                    <a:pt x="2647823" y="625043"/>
                  </a:lnTo>
                  <a:close/>
                </a:path>
                <a:path w="3484879" h="849629">
                  <a:moveTo>
                    <a:pt x="2700197" y="619848"/>
                  </a:moveTo>
                  <a:lnTo>
                    <a:pt x="2666492" y="619848"/>
                  </a:lnTo>
                  <a:lnTo>
                    <a:pt x="2666492" y="849122"/>
                  </a:lnTo>
                  <a:lnTo>
                    <a:pt x="2700197" y="849122"/>
                  </a:lnTo>
                  <a:lnTo>
                    <a:pt x="2700197" y="619848"/>
                  </a:lnTo>
                  <a:close/>
                </a:path>
                <a:path w="3484879" h="849629">
                  <a:moveTo>
                    <a:pt x="2752572" y="606882"/>
                  </a:moveTo>
                  <a:lnTo>
                    <a:pt x="2718346" y="606882"/>
                  </a:lnTo>
                  <a:lnTo>
                    <a:pt x="2718346" y="849122"/>
                  </a:lnTo>
                  <a:lnTo>
                    <a:pt x="2752572" y="849122"/>
                  </a:lnTo>
                  <a:lnTo>
                    <a:pt x="2752572" y="606882"/>
                  </a:lnTo>
                  <a:close/>
                </a:path>
                <a:path w="3484879" h="849629">
                  <a:moveTo>
                    <a:pt x="2804439" y="605840"/>
                  </a:moveTo>
                  <a:lnTo>
                    <a:pt x="2770721" y="605840"/>
                  </a:lnTo>
                  <a:lnTo>
                    <a:pt x="2770721" y="849122"/>
                  </a:lnTo>
                  <a:lnTo>
                    <a:pt x="2804439" y="849122"/>
                  </a:lnTo>
                  <a:lnTo>
                    <a:pt x="2804439" y="605840"/>
                  </a:lnTo>
                  <a:close/>
                </a:path>
                <a:path w="3484879" h="849629">
                  <a:moveTo>
                    <a:pt x="2856814" y="620369"/>
                  </a:moveTo>
                  <a:lnTo>
                    <a:pt x="2823108" y="620369"/>
                  </a:lnTo>
                  <a:lnTo>
                    <a:pt x="2823108" y="849122"/>
                  </a:lnTo>
                  <a:lnTo>
                    <a:pt x="2856814" y="849122"/>
                  </a:lnTo>
                  <a:lnTo>
                    <a:pt x="2856814" y="620369"/>
                  </a:lnTo>
                  <a:close/>
                </a:path>
                <a:path w="3484879" h="849629">
                  <a:moveTo>
                    <a:pt x="2909189" y="612076"/>
                  </a:moveTo>
                  <a:lnTo>
                    <a:pt x="2875483" y="612076"/>
                  </a:lnTo>
                  <a:lnTo>
                    <a:pt x="2875483" y="849122"/>
                  </a:lnTo>
                  <a:lnTo>
                    <a:pt x="2909189" y="849122"/>
                  </a:lnTo>
                  <a:lnTo>
                    <a:pt x="2909189" y="612076"/>
                  </a:lnTo>
                  <a:close/>
                </a:path>
                <a:path w="3484879" h="849629">
                  <a:moveTo>
                    <a:pt x="2961563" y="597547"/>
                  </a:moveTo>
                  <a:lnTo>
                    <a:pt x="2927858" y="597547"/>
                  </a:lnTo>
                  <a:lnTo>
                    <a:pt x="2927858" y="849122"/>
                  </a:lnTo>
                  <a:lnTo>
                    <a:pt x="2961563" y="849122"/>
                  </a:lnTo>
                  <a:lnTo>
                    <a:pt x="2961563" y="597547"/>
                  </a:lnTo>
                  <a:close/>
                </a:path>
                <a:path w="3484879" h="849629">
                  <a:moveTo>
                    <a:pt x="3013938" y="594436"/>
                  </a:moveTo>
                  <a:lnTo>
                    <a:pt x="2980232" y="594436"/>
                  </a:lnTo>
                  <a:lnTo>
                    <a:pt x="2980232" y="849122"/>
                  </a:lnTo>
                  <a:lnTo>
                    <a:pt x="3013938" y="849122"/>
                  </a:lnTo>
                  <a:lnTo>
                    <a:pt x="3013938" y="594436"/>
                  </a:lnTo>
                  <a:close/>
                </a:path>
                <a:path w="3484879" h="849629">
                  <a:moveTo>
                    <a:pt x="3065792" y="576795"/>
                  </a:moveTo>
                  <a:lnTo>
                    <a:pt x="3032087" y="576795"/>
                  </a:lnTo>
                  <a:lnTo>
                    <a:pt x="3032087" y="849122"/>
                  </a:lnTo>
                  <a:lnTo>
                    <a:pt x="3065792" y="849122"/>
                  </a:lnTo>
                  <a:lnTo>
                    <a:pt x="3065792" y="576795"/>
                  </a:lnTo>
                  <a:close/>
                </a:path>
                <a:path w="3484879" h="849629">
                  <a:moveTo>
                    <a:pt x="3118167" y="552932"/>
                  </a:moveTo>
                  <a:lnTo>
                    <a:pt x="3084461" y="552932"/>
                  </a:lnTo>
                  <a:lnTo>
                    <a:pt x="3084461" y="849122"/>
                  </a:lnTo>
                  <a:lnTo>
                    <a:pt x="3118167" y="849122"/>
                  </a:lnTo>
                  <a:lnTo>
                    <a:pt x="3118167" y="552932"/>
                  </a:lnTo>
                  <a:close/>
                </a:path>
                <a:path w="3484879" h="849629">
                  <a:moveTo>
                    <a:pt x="3170542" y="536854"/>
                  </a:moveTo>
                  <a:lnTo>
                    <a:pt x="3136836" y="536854"/>
                  </a:lnTo>
                  <a:lnTo>
                    <a:pt x="3136836" y="849122"/>
                  </a:lnTo>
                  <a:lnTo>
                    <a:pt x="3170542" y="849122"/>
                  </a:lnTo>
                  <a:lnTo>
                    <a:pt x="3170542" y="536854"/>
                  </a:lnTo>
                  <a:close/>
                </a:path>
                <a:path w="3484879" h="849629">
                  <a:moveTo>
                    <a:pt x="3222917" y="508850"/>
                  </a:moveTo>
                  <a:lnTo>
                    <a:pt x="3189211" y="508850"/>
                  </a:lnTo>
                  <a:lnTo>
                    <a:pt x="3189211" y="849122"/>
                  </a:lnTo>
                  <a:lnTo>
                    <a:pt x="3222917" y="849122"/>
                  </a:lnTo>
                  <a:lnTo>
                    <a:pt x="3222917" y="508850"/>
                  </a:lnTo>
                  <a:close/>
                </a:path>
                <a:path w="3484879" h="849629">
                  <a:moveTo>
                    <a:pt x="3275292" y="477202"/>
                  </a:moveTo>
                  <a:lnTo>
                    <a:pt x="3241586" y="477202"/>
                  </a:lnTo>
                  <a:lnTo>
                    <a:pt x="3241586" y="849122"/>
                  </a:lnTo>
                  <a:lnTo>
                    <a:pt x="3275292" y="849122"/>
                  </a:lnTo>
                  <a:lnTo>
                    <a:pt x="3275292" y="477202"/>
                  </a:lnTo>
                  <a:close/>
                </a:path>
                <a:path w="3484879" h="849629">
                  <a:moveTo>
                    <a:pt x="3327666" y="470458"/>
                  </a:moveTo>
                  <a:lnTo>
                    <a:pt x="3293440" y="470458"/>
                  </a:lnTo>
                  <a:lnTo>
                    <a:pt x="3293440" y="849122"/>
                  </a:lnTo>
                  <a:lnTo>
                    <a:pt x="3327666" y="849122"/>
                  </a:lnTo>
                  <a:lnTo>
                    <a:pt x="3327666" y="470458"/>
                  </a:lnTo>
                  <a:close/>
                </a:path>
                <a:path w="3484879" h="849629">
                  <a:moveTo>
                    <a:pt x="3379533" y="460603"/>
                  </a:moveTo>
                  <a:lnTo>
                    <a:pt x="3345827" y="460603"/>
                  </a:lnTo>
                  <a:lnTo>
                    <a:pt x="3345827" y="849122"/>
                  </a:lnTo>
                  <a:lnTo>
                    <a:pt x="3379533" y="849122"/>
                  </a:lnTo>
                  <a:lnTo>
                    <a:pt x="3379533" y="460603"/>
                  </a:lnTo>
                  <a:close/>
                </a:path>
                <a:path w="3484879" h="849629">
                  <a:moveTo>
                    <a:pt x="3431908" y="458533"/>
                  </a:moveTo>
                  <a:lnTo>
                    <a:pt x="3398202" y="458533"/>
                  </a:lnTo>
                  <a:lnTo>
                    <a:pt x="3398202" y="849122"/>
                  </a:lnTo>
                  <a:lnTo>
                    <a:pt x="3431908" y="849122"/>
                  </a:lnTo>
                  <a:lnTo>
                    <a:pt x="3431908" y="458533"/>
                  </a:lnTo>
                  <a:close/>
                </a:path>
                <a:path w="3484879" h="849629">
                  <a:moveTo>
                    <a:pt x="3484283" y="426377"/>
                  </a:moveTo>
                  <a:lnTo>
                    <a:pt x="3450577" y="426377"/>
                  </a:lnTo>
                  <a:lnTo>
                    <a:pt x="3450577" y="849122"/>
                  </a:lnTo>
                  <a:lnTo>
                    <a:pt x="3484283" y="849122"/>
                  </a:lnTo>
                  <a:lnTo>
                    <a:pt x="3484283" y="426377"/>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5" name="object 45"/>
            <p:cNvSpPr/>
            <p:nvPr/>
          </p:nvSpPr>
          <p:spPr>
            <a:xfrm>
              <a:off x="5406606" y="5004549"/>
              <a:ext cx="3484879" cy="1010285"/>
            </a:xfrm>
            <a:custGeom>
              <a:avLst/>
              <a:gdLst/>
              <a:ahLst/>
              <a:cxnLst/>
              <a:rect l="l" t="t" r="r" b="b"/>
              <a:pathLst>
                <a:path w="3484879" h="1010285">
                  <a:moveTo>
                    <a:pt x="33705" y="411861"/>
                  </a:moveTo>
                  <a:lnTo>
                    <a:pt x="0" y="411861"/>
                  </a:lnTo>
                  <a:lnTo>
                    <a:pt x="0" y="436232"/>
                  </a:lnTo>
                  <a:lnTo>
                    <a:pt x="33705" y="436232"/>
                  </a:lnTo>
                  <a:lnTo>
                    <a:pt x="33705" y="411861"/>
                  </a:lnTo>
                  <a:close/>
                </a:path>
                <a:path w="3484879" h="1010285">
                  <a:moveTo>
                    <a:pt x="86080" y="377621"/>
                  </a:moveTo>
                  <a:lnTo>
                    <a:pt x="52374" y="377621"/>
                  </a:lnTo>
                  <a:lnTo>
                    <a:pt x="52374" y="408749"/>
                  </a:lnTo>
                  <a:lnTo>
                    <a:pt x="86080" y="408749"/>
                  </a:lnTo>
                  <a:lnTo>
                    <a:pt x="86080" y="377621"/>
                  </a:lnTo>
                  <a:close/>
                </a:path>
                <a:path w="3484879" h="1010285">
                  <a:moveTo>
                    <a:pt x="137947" y="341833"/>
                  </a:moveTo>
                  <a:lnTo>
                    <a:pt x="104228" y="341833"/>
                  </a:lnTo>
                  <a:lnTo>
                    <a:pt x="104228" y="372960"/>
                  </a:lnTo>
                  <a:lnTo>
                    <a:pt x="137947" y="372960"/>
                  </a:lnTo>
                  <a:lnTo>
                    <a:pt x="137947" y="341833"/>
                  </a:lnTo>
                  <a:close/>
                </a:path>
                <a:path w="3484879" h="1010285">
                  <a:moveTo>
                    <a:pt x="190322" y="411340"/>
                  </a:moveTo>
                  <a:lnTo>
                    <a:pt x="156616" y="411340"/>
                  </a:lnTo>
                  <a:lnTo>
                    <a:pt x="156616" y="459574"/>
                  </a:lnTo>
                  <a:lnTo>
                    <a:pt x="190322" y="459574"/>
                  </a:lnTo>
                  <a:lnTo>
                    <a:pt x="190322" y="411340"/>
                  </a:lnTo>
                  <a:close/>
                </a:path>
                <a:path w="3484879" h="1010285">
                  <a:moveTo>
                    <a:pt x="242697" y="404075"/>
                  </a:moveTo>
                  <a:lnTo>
                    <a:pt x="208991" y="404075"/>
                  </a:lnTo>
                  <a:lnTo>
                    <a:pt x="208991" y="467360"/>
                  </a:lnTo>
                  <a:lnTo>
                    <a:pt x="242697" y="467360"/>
                  </a:lnTo>
                  <a:lnTo>
                    <a:pt x="242697" y="404075"/>
                  </a:lnTo>
                  <a:close/>
                </a:path>
                <a:path w="3484879" h="1010285">
                  <a:moveTo>
                    <a:pt x="295071" y="339242"/>
                  </a:moveTo>
                  <a:lnTo>
                    <a:pt x="261366" y="339242"/>
                  </a:lnTo>
                  <a:lnTo>
                    <a:pt x="261366" y="422744"/>
                  </a:lnTo>
                  <a:lnTo>
                    <a:pt x="295071" y="422744"/>
                  </a:lnTo>
                  <a:lnTo>
                    <a:pt x="295071" y="339242"/>
                  </a:lnTo>
                  <a:close/>
                </a:path>
                <a:path w="3484879" h="1010285">
                  <a:moveTo>
                    <a:pt x="347446" y="313309"/>
                  </a:moveTo>
                  <a:lnTo>
                    <a:pt x="313740" y="313309"/>
                  </a:lnTo>
                  <a:lnTo>
                    <a:pt x="313740" y="427939"/>
                  </a:lnTo>
                  <a:lnTo>
                    <a:pt x="347446" y="427939"/>
                  </a:lnTo>
                  <a:lnTo>
                    <a:pt x="347446" y="313309"/>
                  </a:lnTo>
                  <a:close/>
                </a:path>
                <a:path w="3484879" h="1010285">
                  <a:moveTo>
                    <a:pt x="399821" y="304482"/>
                  </a:moveTo>
                  <a:lnTo>
                    <a:pt x="366115" y="304482"/>
                  </a:lnTo>
                  <a:lnTo>
                    <a:pt x="366115" y="445579"/>
                  </a:lnTo>
                  <a:lnTo>
                    <a:pt x="399821" y="445579"/>
                  </a:lnTo>
                  <a:lnTo>
                    <a:pt x="399821" y="304482"/>
                  </a:lnTo>
                  <a:close/>
                </a:path>
                <a:path w="3484879" h="1010285">
                  <a:moveTo>
                    <a:pt x="451675" y="295668"/>
                  </a:moveTo>
                  <a:lnTo>
                    <a:pt x="417969" y="295668"/>
                  </a:lnTo>
                  <a:lnTo>
                    <a:pt x="417969" y="463727"/>
                  </a:lnTo>
                  <a:lnTo>
                    <a:pt x="451675" y="463727"/>
                  </a:lnTo>
                  <a:lnTo>
                    <a:pt x="451675" y="295668"/>
                  </a:lnTo>
                  <a:close/>
                </a:path>
                <a:path w="3484879" h="1010285">
                  <a:moveTo>
                    <a:pt x="504050" y="275437"/>
                  </a:moveTo>
                  <a:lnTo>
                    <a:pt x="470344" y="275437"/>
                  </a:lnTo>
                  <a:lnTo>
                    <a:pt x="470344" y="472541"/>
                  </a:lnTo>
                  <a:lnTo>
                    <a:pt x="504050" y="472541"/>
                  </a:lnTo>
                  <a:lnTo>
                    <a:pt x="504050" y="275437"/>
                  </a:lnTo>
                  <a:close/>
                </a:path>
                <a:path w="3484879" h="1010285">
                  <a:moveTo>
                    <a:pt x="556425" y="302933"/>
                  </a:moveTo>
                  <a:lnTo>
                    <a:pt x="522719" y="302933"/>
                  </a:lnTo>
                  <a:lnTo>
                    <a:pt x="522719" y="512483"/>
                  </a:lnTo>
                  <a:lnTo>
                    <a:pt x="556425" y="512483"/>
                  </a:lnTo>
                  <a:lnTo>
                    <a:pt x="556425" y="302933"/>
                  </a:lnTo>
                  <a:close/>
                </a:path>
                <a:path w="3484879" h="1010285">
                  <a:moveTo>
                    <a:pt x="608799" y="250024"/>
                  </a:moveTo>
                  <a:lnTo>
                    <a:pt x="575094" y="250024"/>
                  </a:lnTo>
                  <a:lnTo>
                    <a:pt x="575094" y="503148"/>
                  </a:lnTo>
                  <a:lnTo>
                    <a:pt x="608799" y="503148"/>
                  </a:lnTo>
                  <a:lnTo>
                    <a:pt x="608799" y="250024"/>
                  </a:lnTo>
                  <a:close/>
                </a:path>
                <a:path w="3484879" h="1010285">
                  <a:moveTo>
                    <a:pt x="661174" y="156133"/>
                  </a:moveTo>
                  <a:lnTo>
                    <a:pt x="627468" y="156133"/>
                  </a:lnTo>
                  <a:lnTo>
                    <a:pt x="627468" y="485000"/>
                  </a:lnTo>
                  <a:lnTo>
                    <a:pt x="661174" y="485000"/>
                  </a:lnTo>
                  <a:lnTo>
                    <a:pt x="661174" y="156133"/>
                  </a:lnTo>
                  <a:close/>
                </a:path>
                <a:path w="3484879" h="1010285">
                  <a:moveTo>
                    <a:pt x="713549" y="127088"/>
                  </a:moveTo>
                  <a:lnTo>
                    <a:pt x="679323" y="127088"/>
                  </a:lnTo>
                  <a:lnTo>
                    <a:pt x="679323" y="541020"/>
                  </a:lnTo>
                  <a:lnTo>
                    <a:pt x="713549" y="541020"/>
                  </a:lnTo>
                  <a:lnTo>
                    <a:pt x="713549" y="127088"/>
                  </a:lnTo>
                  <a:close/>
                </a:path>
                <a:path w="3484879" h="1010285">
                  <a:moveTo>
                    <a:pt x="765403" y="102704"/>
                  </a:moveTo>
                  <a:lnTo>
                    <a:pt x="731697" y="102704"/>
                  </a:lnTo>
                  <a:lnTo>
                    <a:pt x="731697" y="582510"/>
                  </a:lnTo>
                  <a:lnTo>
                    <a:pt x="765403" y="582510"/>
                  </a:lnTo>
                  <a:lnTo>
                    <a:pt x="765403" y="102704"/>
                  </a:lnTo>
                  <a:close/>
                </a:path>
                <a:path w="3484879" h="1010285">
                  <a:moveTo>
                    <a:pt x="817778" y="55511"/>
                  </a:moveTo>
                  <a:lnTo>
                    <a:pt x="784072" y="55511"/>
                  </a:lnTo>
                  <a:lnTo>
                    <a:pt x="784072" y="598068"/>
                  </a:lnTo>
                  <a:lnTo>
                    <a:pt x="817778" y="598068"/>
                  </a:lnTo>
                  <a:lnTo>
                    <a:pt x="817778" y="55511"/>
                  </a:lnTo>
                  <a:close/>
                </a:path>
                <a:path w="3484879" h="1010285">
                  <a:moveTo>
                    <a:pt x="870153" y="51358"/>
                  </a:moveTo>
                  <a:lnTo>
                    <a:pt x="836447" y="51358"/>
                  </a:lnTo>
                  <a:lnTo>
                    <a:pt x="836447" y="602221"/>
                  </a:lnTo>
                  <a:lnTo>
                    <a:pt x="870153" y="602221"/>
                  </a:lnTo>
                  <a:lnTo>
                    <a:pt x="870153" y="51358"/>
                  </a:lnTo>
                  <a:close/>
                </a:path>
                <a:path w="3484879" h="1010285">
                  <a:moveTo>
                    <a:pt x="922540" y="33197"/>
                  </a:moveTo>
                  <a:lnTo>
                    <a:pt x="888822" y="33197"/>
                  </a:lnTo>
                  <a:lnTo>
                    <a:pt x="888822" y="631266"/>
                  </a:lnTo>
                  <a:lnTo>
                    <a:pt x="922540" y="631266"/>
                  </a:lnTo>
                  <a:lnTo>
                    <a:pt x="922540" y="33197"/>
                  </a:lnTo>
                  <a:close/>
                </a:path>
                <a:path w="3484879" h="1010285">
                  <a:moveTo>
                    <a:pt x="974915" y="0"/>
                  </a:moveTo>
                  <a:lnTo>
                    <a:pt x="941197" y="0"/>
                  </a:lnTo>
                  <a:lnTo>
                    <a:pt x="941197" y="657720"/>
                  </a:lnTo>
                  <a:lnTo>
                    <a:pt x="974915" y="657720"/>
                  </a:lnTo>
                  <a:lnTo>
                    <a:pt x="974915" y="0"/>
                  </a:lnTo>
                  <a:close/>
                </a:path>
                <a:path w="3484879" h="1010285">
                  <a:moveTo>
                    <a:pt x="1026769" y="86106"/>
                  </a:moveTo>
                  <a:lnTo>
                    <a:pt x="993063" y="86106"/>
                  </a:lnTo>
                  <a:lnTo>
                    <a:pt x="993063" y="693521"/>
                  </a:lnTo>
                  <a:lnTo>
                    <a:pt x="1026769" y="693521"/>
                  </a:lnTo>
                  <a:lnTo>
                    <a:pt x="1026769" y="86106"/>
                  </a:lnTo>
                  <a:close/>
                </a:path>
                <a:path w="3484879" h="1010285">
                  <a:moveTo>
                    <a:pt x="1079144" y="222008"/>
                  </a:moveTo>
                  <a:lnTo>
                    <a:pt x="1045438" y="222008"/>
                  </a:lnTo>
                  <a:lnTo>
                    <a:pt x="1045438" y="756805"/>
                  </a:lnTo>
                  <a:lnTo>
                    <a:pt x="1079144" y="756805"/>
                  </a:lnTo>
                  <a:lnTo>
                    <a:pt x="1079144" y="222008"/>
                  </a:lnTo>
                  <a:close/>
                </a:path>
                <a:path w="3484879" h="1010285">
                  <a:moveTo>
                    <a:pt x="1131519" y="177927"/>
                  </a:moveTo>
                  <a:lnTo>
                    <a:pt x="1097813" y="177927"/>
                  </a:lnTo>
                  <a:lnTo>
                    <a:pt x="1097813" y="743318"/>
                  </a:lnTo>
                  <a:lnTo>
                    <a:pt x="1131519" y="743318"/>
                  </a:lnTo>
                  <a:lnTo>
                    <a:pt x="1131519" y="177927"/>
                  </a:lnTo>
                  <a:close/>
                </a:path>
                <a:path w="3484879" h="1010285">
                  <a:moveTo>
                    <a:pt x="1183894" y="203339"/>
                  </a:moveTo>
                  <a:lnTo>
                    <a:pt x="1150188" y="203339"/>
                  </a:lnTo>
                  <a:lnTo>
                    <a:pt x="1150188" y="761987"/>
                  </a:lnTo>
                  <a:lnTo>
                    <a:pt x="1183894" y="761987"/>
                  </a:lnTo>
                  <a:lnTo>
                    <a:pt x="1183894" y="203339"/>
                  </a:lnTo>
                  <a:close/>
                </a:path>
                <a:path w="3484879" h="1010285">
                  <a:moveTo>
                    <a:pt x="1236268" y="204889"/>
                  </a:moveTo>
                  <a:lnTo>
                    <a:pt x="1202563" y="204889"/>
                  </a:lnTo>
                  <a:lnTo>
                    <a:pt x="1202563" y="783767"/>
                  </a:lnTo>
                  <a:lnTo>
                    <a:pt x="1236268" y="783767"/>
                  </a:lnTo>
                  <a:lnTo>
                    <a:pt x="1236268" y="204889"/>
                  </a:lnTo>
                  <a:close/>
                </a:path>
                <a:path w="3484879" h="1010285">
                  <a:moveTo>
                    <a:pt x="1288643" y="178955"/>
                  </a:moveTo>
                  <a:lnTo>
                    <a:pt x="1254417" y="178955"/>
                  </a:lnTo>
                  <a:lnTo>
                    <a:pt x="1254417" y="767168"/>
                  </a:lnTo>
                  <a:lnTo>
                    <a:pt x="1288643" y="767168"/>
                  </a:lnTo>
                  <a:lnTo>
                    <a:pt x="1288643" y="178955"/>
                  </a:lnTo>
                  <a:close/>
                </a:path>
                <a:path w="3484879" h="1010285">
                  <a:moveTo>
                    <a:pt x="1340497" y="227203"/>
                  </a:moveTo>
                  <a:lnTo>
                    <a:pt x="1306791" y="227203"/>
                  </a:lnTo>
                  <a:lnTo>
                    <a:pt x="1306791" y="758875"/>
                  </a:lnTo>
                  <a:lnTo>
                    <a:pt x="1340497" y="758875"/>
                  </a:lnTo>
                  <a:lnTo>
                    <a:pt x="1340497" y="227203"/>
                  </a:lnTo>
                  <a:close/>
                </a:path>
                <a:path w="3484879" h="1010285">
                  <a:moveTo>
                    <a:pt x="1392872" y="345465"/>
                  </a:moveTo>
                  <a:lnTo>
                    <a:pt x="1359166" y="345465"/>
                  </a:lnTo>
                  <a:lnTo>
                    <a:pt x="1359166" y="796226"/>
                  </a:lnTo>
                  <a:lnTo>
                    <a:pt x="1392872" y="796226"/>
                  </a:lnTo>
                  <a:lnTo>
                    <a:pt x="1392872" y="345465"/>
                  </a:lnTo>
                  <a:close/>
                </a:path>
                <a:path w="3484879" h="1010285">
                  <a:moveTo>
                    <a:pt x="1445247" y="377101"/>
                  </a:moveTo>
                  <a:lnTo>
                    <a:pt x="1411541" y="377101"/>
                  </a:lnTo>
                  <a:lnTo>
                    <a:pt x="1411541" y="791552"/>
                  </a:lnTo>
                  <a:lnTo>
                    <a:pt x="1445247" y="791552"/>
                  </a:lnTo>
                  <a:lnTo>
                    <a:pt x="1445247" y="377101"/>
                  </a:lnTo>
                  <a:close/>
                </a:path>
                <a:path w="3484879" h="1010285">
                  <a:moveTo>
                    <a:pt x="1497622" y="379704"/>
                  </a:moveTo>
                  <a:lnTo>
                    <a:pt x="1463916" y="379704"/>
                  </a:lnTo>
                  <a:lnTo>
                    <a:pt x="1463916" y="788441"/>
                  </a:lnTo>
                  <a:lnTo>
                    <a:pt x="1497622" y="788441"/>
                  </a:lnTo>
                  <a:lnTo>
                    <a:pt x="1497622" y="379704"/>
                  </a:lnTo>
                  <a:close/>
                </a:path>
                <a:path w="3484879" h="1010285">
                  <a:moveTo>
                    <a:pt x="1549996" y="385927"/>
                  </a:moveTo>
                  <a:lnTo>
                    <a:pt x="1516291" y="385927"/>
                  </a:lnTo>
                  <a:lnTo>
                    <a:pt x="1516291" y="781177"/>
                  </a:lnTo>
                  <a:lnTo>
                    <a:pt x="1549996" y="781177"/>
                  </a:lnTo>
                  <a:lnTo>
                    <a:pt x="1549996" y="385927"/>
                  </a:lnTo>
                  <a:close/>
                </a:path>
                <a:path w="3484879" h="1010285">
                  <a:moveTo>
                    <a:pt x="1601863" y="385406"/>
                  </a:moveTo>
                  <a:lnTo>
                    <a:pt x="1568145" y="385406"/>
                  </a:lnTo>
                  <a:lnTo>
                    <a:pt x="1568145" y="778586"/>
                  </a:lnTo>
                  <a:lnTo>
                    <a:pt x="1601863" y="778586"/>
                  </a:lnTo>
                  <a:lnTo>
                    <a:pt x="1601863" y="385406"/>
                  </a:lnTo>
                  <a:close/>
                </a:path>
                <a:path w="3484879" h="1010285">
                  <a:moveTo>
                    <a:pt x="1654238" y="398894"/>
                  </a:moveTo>
                  <a:lnTo>
                    <a:pt x="1620532" y="398894"/>
                  </a:lnTo>
                  <a:lnTo>
                    <a:pt x="1620532" y="797255"/>
                  </a:lnTo>
                  <a:lnTo>
                    <a:pt x="1654238" y="797255"/>
                  </a:lnTo>
                  <a:lnTo>
                    <a:pt x="1654238" y="398894"/>
                  </a:lnTo>
                  <a:close/>
                </a:path>
                <a:path w="3484879" h="1010285">
                  <a:moveTo>
                    <a:pt x="1706613" y="373989"/>
                  </a:moveTo>
                  <a:lnTo>
                    <a:pt x="1672907" y="373989"/>
                  </a:lnTo>
                  <a:lnTo>
                    <a:pt x="1672907" y="806589"/>
                  </a:lnTo>
                  <a:lnTo>
                    <a:pt x="1706613" y="806589"/>
                  </a:lnTo>
                  <a:lnTo>
                    <a:pt x="1706613" y="373989"/>
                  </a:lnTo>
                  <a:close/>
                </a:path>
                <a:path w="3484879" h="1010285">
                  <a:moveTo>
                    <a:pt x="1758988" y="374510"/>
                  </a:moveTo>
                  <a:lnTo>
                    <a:pt x="1725282" y="374510"/>
                  </a:lnTo>
                  <a:lnTo>
                    <a:pt x="1725282" y="807631"/>
                  </a:lnTo>
                  <a:lnTo>
                    <a:pt x="1758988" y="807631"/>
                  </a:lnTo>
                  <a:lnTo>
                    <a:pt x="1758988" y="374510"/>
                  </a:lnTo>
                  <a:close/>
                </a:path>
                <a:path w="3484879" h="1010285">
                  <a:moveTo>
                    <a:pt x="1811362" y="372440"/>
                  </a:moveTo>
                  <a:lnTo>
                    <a:pt x="1777657" y="372440"/>
                  </a:lnTo>
                  <a:lnTo>
                    <a:pt x="1777657" y="813854"/>
                  </a:lnTo>
                  <a:lnTo>
                    <a:pt x="1811362" y="813854"/>
                  </a:lnTo>
                  <a:lnTo>
                    <a:pt x="1811362" y="372440"/>
                  </a:lnTo>
                  <a:close/>
                </a:path>
                <a:path w="3484879" h="1010285">
                  <a:moveTo>
                    <a:pt x="1863737" y="405117"/>
                  </a:moveTo>
                  <a:lnTo>
                    <a:pt x="1830031" y="405117"/>
                  </a:lnTo>
                  <a:lnTo>
                    <a:pt x="1830031" y="829932"/>
                  </a:lnTo>
                  <a:lnTo>
                    <a:pt x="1863737" y="829932"/>
                  </a:lnTo>
                  <a:lnTo>
                    <a:pt x="1863737" y="405117"/>
                  </a:lnTo>
                  <a:close/>
                </a:path>
                <a:path w="3484879" h="1010285">
                  <a:moveTo>
                    <a:pt x="1915591" y="445579"/>
                  </a:moveTo>
                  <a:lnTo>
                    <a:pt x="1881886" y="445579"/>
                  </a:lnTo>
                  <a:lnTo>
                    <a:pt x="1881886" y="848614"/>
                  </a:lnTo>
                  <a:lnTo>
                    <a:pt x="1915591" y="848614"/>
                  </a:lnTo>
                  <a:lnTo>
                    <a:pt x="1915591" y="445579"/>
                  </a:lnTo>
                  <a:close/>
                </a:path>
                <a:path w="3484879" h="1010285">
                  <a:moveTo>
                    <a:pt x="1967966" y="479285"/>
                  </a:moveTo>
                  <a:lnTo>
                    <a:pt x="1934260" y="479285"/>
                  </a:lnTo>
                  <a:lnTo>
                    <a:pt x="1934260" y="859497"/>
                  </a:lnTo>
                  <a:lnTo>
                    <a:pt x="1967966" y="859497"/>
                  </a:lnTo>
                  <a:lnTo>
                    <a:pt x="1967966" y="479285"/>
                  </a:lnTo>
                  <a:close/>
                </a:path>
                <a:path w="3484879" h="1010285">
                  <a:moveTo>
                    <a:pt x="2020341" y="533755"/>
                  </a:moveTo>
                  <a:lnTo>
                    <a:pt x="1986635" y="533755"/>
                  </a:lnTo>
                  <a:lnTo>
                    <a:pt x="1986635" y="881291"/>
                  </a:lnTo>
                  <a:lnTo>
                    <a:pt x="2020341" y="881291"/>
                  </a:lnTo>
                  <a:lnTo>
                    <a:pt x="2020341" y="533755"/>
                  </a:lnTo>
                  <a:close/>
                </a:path>
                <a:path w="3484879" h="1010285">
                  <a:moveTo>
                    <a:pt x="2072716" y="558647"/>
                  </a:moveTo>
                  <a:lnTo>
                    <a:pt x="2039010" y="558647"/>
                  </a:lnTo>
                  <a:lnTo>
                    <a:pt x="2039010" y="896327"/>
                  </a:lnTo>
                  <a:lnTo>
                    <a:pt x="2072716" y="896327"/>
                  </a:lnTo>
                  <a:lnTo>
                    <a:pt x="2072716" y="558647"/>
                  </a:lnTo>
                  <a:close/>
                </a:path>
                <a:path w="3484879" h="1010285">
                  <a:moveTo>
                    <a:pt x="2125091" y="593407"/>
                  </a:moveTo>
                  <a:lnTo>
                    <a:pt x="2091385" y="593407"/>
                  </a:lnTo>
                  <a:lnTo>
                    <a:pt x="2091385" y="917600"/>
                  </a:lnTo>
                  <a:lnTo>
                    <a:pt x="2125091" y="917600"/>
                  </a:lnTo>
                  <a:lnTo>
                    <a:pt x="2125091" y="593407"/>
                  </a:lnTo>
                  <a:close/>
                </a:path>
                <a:path w="3484879" h="1010285">
                  <a:moveTo>
                    <a:pt x="2176945" y="608965"/>
                  </a:moveTo>
                  <a:lnTo>
                    <a:pt x="2143239" y="608965"/>
                  </a:lnTo>
                  <a:lnTo>
                    <a:pt x="2143239" y="924344"/>
                  </a:lnTo>
                  <a:lnTo>
                    <a:pt x="2176945" y="924344"/>
                  </a:lnTo>
                  <a:lnTo>
                    <a:pt x="2176945" y="608965"/>
                  </a:lnTo>
                  <a:close/>
                </a:path>
                <a:path w="3484879" h="1010285">
                  <a:moveTo>
                    <a:pt x="2229320" y="648385"/>
                  </a:moveTo>
                  <a:lnTo>
                    <a:pt x="2195614" y="648385"/>
                  </a:lnTo>
                  <a:lnTo>
                    <a:pt x="2195614" y="936269"/>
                  </a:lnTo>
                  <a:lnTo>
                    <a:pt x="2229320" y="936269"/>
                  </a:lnTo>
                  <a:lnTo>
                    <a:pt x="2229320" y="648385"/>
                  </a:lnTo>
                  <a:close/>
                </a:path>
                <a:path w="3484879" h="1010285">
                  <a:moveTo>
                    <a:pt x="2281694" y="730859"/>
                  </a:moveTo>
                  <a:lnTo>
                    <a:pt x="2247989" y="730859"/>
                  </a:lnTo>
                  <a:lnTo>
                    <a:pt x="2247989" y="964285"/>
                  </a:lnTo>
                  <a:lnTo>
                    <a:pt x="2281694" y="964285"/>
                  </a:lnTo>
                  <a:lnTo>
                    <a:pt x="2281694" y="730859"/>
                  </a:lnTo>
                  <a:close/>
                </a:path>
                <a:path w="3484879" h="1010285">
                  <a:moveTo>
                    <a:pt x="2334069" y="736053"/>
                  </a:moveTo>
                  <a:lnTo>
                    <a:pt x="2300363" y="736053"/>
                  </a:lnTo>
                  <a:lnTo>
                    <a:pt x="2300363" y="971550"/>
                  </a:lnTo>
                  <a:lnTo>
                    <a:pt x="2334069" y="971550"/>
                  </a:lnTo>
                  <a:lnTo>
                    <a:pt x="2334069" y="736053"/>
                  </a:lnTo>
                  <a:close/>
                </a:path>
                <a:path w="3484879" h="1010285">
                  <a:moveTo>
                    <a:pt x="2386457" y="757313"/>
                  </a:moveTo>
                  <a:lnTo>
                    <a:pt x="2352738" y="757313"/>
                  </a:lnTo>
                  <a:lnTo>
                    <a:pt x="2352738" y="983475"/>
                  </a:lnTo>
                  <a:lnTo>
                    <a:pt x="2386457" y="983475"/>
                  </a:lnTo>
                  <a:lnTo>
                    <a:pt x="2386457" y="757313"/>
                  </a:lnTo>
                  <a:close/>
                </a:path>
                <a:path w="3484879" h="1010285">
                  <a:moveTo>
                    <a:pt x="2438831" y="860018"/>
                  </a:moveTo>
                  <a:lnTo>
                    <a:pt x="2405113" y="860018"/>
                  </a:lnTo>
                  <a:lnTo>
                    <a:pt x="2405113" y="1000594"/>
                  </a:lnTo>
                  <a:lnTo>
                    <a:pt x="2438831" y="1000594"/>
                  </a:lnTo>
                  <a:lnTo>
                    <a:pt x="2438831" y="860018"/>
                  </a:lnTo>
                  <a:close/>
                </a:path>
                <a:path w="3484879" h="1010285">
                  <a:moveTo>
                    <a:pt x="2490686" y="860018"/>
                  </a:moveTo>
                  <a:lnTo>
                    <a:pt x="2456980" y="860018"/>
                  </a:lnTo>
                  <a:lnTo>
                    <a:pt x="2456980" y="1009929"/>
                  </a:lnTo>
                  <a:lnTo>
                    <a:pt x="2490686" y="1009929"/>
                  </a:lnTo>
                  <a:lnTo>
                    <a:pt x="2490686" y="860018"/>
                  </a:lnTo>
                  <a:close/>
                </a:path>
                <a:path w="3484879" h="1010285">
                  <a:moveTo>
                    <a:pt x="2543060" y="860018"/>
                  </a:moveTo>
                  <a:lnTo>
                    <a:pt x="2509355" y="860018"/>
                  </a:lnTo>
                  <a:lnTo>
                    <a:pt x="2509355" y="1009408"/>
                  </a:lnTo>
                  <a:lnTo>
                    <a:pt x="2543060" y="1009408"/>
                  </a:lnTo>
                  <a:lnTo>
                    <a:pt x="2543060" y="860018"/>
                  </a:lnTo>
                  <a:close/>
                </a:path>
                <a:path w="3484879" h="1010285">
                  <a:moveTo>
                    <a:pt x="2595435" y="825271"/>
                  </a:moveTo>
                  <a:lnTo>
                    <a:pt x="2561729" y="825271"/>
                  </a:lnTo>
                  <a:lnTo>
                    <a:pt x="2561729" y="860018"/>
                  </a:lnTo>
                  <a:lnTo>
                    <a:pt x="2561729" y="1004747"/>
                  </a:lnTo>
                  <a:lnTo>
                    <a:pt x="2595435" y="1004747"/>
                  </a:lnTo>
                  <a:lnTo>
                    <a:pt x="2595435" y="860018"/>
                  </a:lnTo>
                  <a:lnTo>
                    <a:pt x="2595435" y="825271"/>
                  </a:lnTo>
                  <a:close/>
                </a:path>
                <a:path w="3484879" h="1010285">
                  <a:moveTo>
                    <a:pt x="2647810" y="846023"/>
                  </a:moveTo>
                  <a:lnTo>
                    <a:pt x="2614104" y="846023"/>
                  </a:lnTo>
                  <a:lnTo>
                    <a:pt x="2614104" y="998004"/>
                  </a:lnTo>
                  <a:lnTo>
                    <a:pt x="2647810" y="998004"/>
                  </a:lnTo>
                  <a:lnTo>
                    <a:pt x="2647810" y="846023"/>
                  </a:lnTo>
                  <a:close/>
                </a:path>
                <a:path w="3484879" h="1010285">
                  <a:moveTo>
                    <a:pt x="2700185" y="840308"/>
                  </a:moveTo>
                  <a:lnTo>
                    <a:pt x="2666479" y="840308"/>
                  </a:lnTo>
                  <a:lnTo>
                    <a:pt x="2666479" y="992809"/>
                  </a:lnTo>
                  <a:lnTo>
                    <a:pt x="2700185" y="992809"/>
                  </a:lnTo>
                  <a:lnTo>
                    <a:pt x="2700185" y="840308"/>
                  </a:lnTo>
                  <a:close/>
                </a:path>
                <a:path w="3484879" h="1010285">
                  <a:moveTo>
                    <a:pt x="2752560" y="848093"/>
                  </a:moveTo>
                  <a:lnTo>
                    <a:pt x="2718333" y="848093"/>
                  </a:lnTo>
                  <a:lnTo>
                    <a:pt x="2718333" y="979843"/>
                  </a:lnTo>
                  <a:lnTo>
                    <a:pt x="2752560" y="979843"/>
                  </a:lnTo>
                  <a:lnTo>
                    <a:pt x="2752560" y="848093"/>
                  </a:lnTo>
                  <a:close/>
                </a:path>
                <a:path w="3484879" h="1010285">
                  <a:moveTo>
                    <a:pt x="2804414" y="883361"/>
                  </a:moveTo>
                  <a:lnTo>
                    <a:pt x="2770708" y="883361"/>
                  </a:lnTo>
                  <a:lnTo>
                    <a:pt x="2770708" y="978801"/>
                  </a:lnTo>
                  <a:lnTo>
                    <a:pt x="2804414" y="978801"/>
                  </a:lnTo>
                  <a:lnTo>
                    <a:pt x="2804414" y="883361"/>
                  </a:lnTo>
                  <a:close/>
                </a:path>
                <a:path w="3484879" h="1010285">
                  <a:moveTo>
                    <a:pt x="2856788" y="922274"/>
                  </a:moveTo>
                  <a:lnTo>
                    <a:pt x="2823083" y="922274"/>
                  </a:lnTo>
                  <a:lnTo>
                    <a:pt x="2823083" y="993330"/>
                  </a:lnTo>
                  <a:lnTo>
                    <a:pt x="2856788" y="993330"/>
                  </a:lnTo>
                  <a:lnTo>
                    <a:pt x="2856788" y="922274"/>
                  </a:lnTo>
                  <a:close/>
                </a:path>
                <a:path w="3484879" h="1010285">
                  <a:moveTo>
                    <a:pt x="2909163" y="909294"/>
                  </a:moveTo>
                  <a:lnTo>
                    <a:pt x="2875457" y="909294"/>
                  </a:lnTo>
                  <a:lnTo>
                    <a:pt x="2875457" y="985037"/>
                  </a:lnTo>
                  <a:lnTo>
                    <a:pt x="2909163" y="985037"/>
                  </a:lnTo>
                  <a:lnTo>
                    <a:pt x="2909163" y="909294"/>
                  </a:lnTo>
                  <a:close/>
                </a:path>
                <a:path w="3484879" h="1010285">
                  <a:moveTo>
                    <a:pt x="2961538" y="898931"/>
                  </a:moveTo>
                  <a:lnTo>
                    <a:pt x="2927832" y="898931"/>
                  </a:lnTo>
                  <a:lnTo>
                    <a:pt x="2927832" y="970508"/>
                  </a:lnTo>
                  <a:lnTo>
                    <a:pt x="2961538" y="970508"/>
                  </a:lnTo>
                  <a:lnTo>
                    <a:pt x="2961538" y="898931"/>
                  </a:lnTo>
                  <a:close/>
                </a:path>
                <a:path w="3484879" h="1010285">
                  <a:moveTo>
                    <a:pt x="3013913" y="896848"/>
                  </a:moveTo>
                  <a:lnTo>
                    <a:pt x="2980207" y="896848"/>
                  </a:lnTo>
                  <a:lnTo>
                    <a:pt x="2980207" y="967397"/>
                  </a:lnTo>
                  <a:lnTo>
                    <a:pt x="3013913" y="967397"/>
                  </a:lnTo>
                  <a:lnTo>
                    <a:pt x="3013913" y="896848"/>
                  </a:lnTo>
                  <a:close/>
                </a:path>
                <a:path w="3484879" h="1010285">
                  <a:moveTo>
                    <a:pt x="3065780" y="875068"/>
                  </a:moveTo>
                  <a:lnTo>
                    <a:pt x="3032061" y="875068"/>
                  </a:lnTo>
                  <a:lnTo>
                    <a:pt x="3032061" y="949756"/>
                  </a:lnTo>
                  <a:lnTo>
                    <a:pt x="3065780" y="949756"/>
                  </a:lnTo>
                  <a:lnTo>
                    <a:pt x="3065780" y="875068"/>
                  </a:lnTo>
                  <a:close/>
                </a:path>
                <a:path w="3484879" h="1010285">
                  <a:moveTo>
                    <a:pt x="3118154" y="858989"/>
                  </a:moveTo>
                  <a:lnTo>
                    <a:pt x="3084449" y="858989"/>
                  </a:lnTo>
                  <a:lnTo>
                    <a:pt x="3084449" y="925893"/>
                  </a:lnTo>
                  <a:lnTo>
                    <a:pt x="3118154" y="925893"/>
                  </a:lnTo>
                  <a:lnTo>
                    <a:pt x="3118154" y="858989"/>
                  </a:lnTo>
                  <a:close/>
                </a:path>
                <a:path w="3484879" h="1010285">
                  <a:moveTo>
                    <a:pt x="3170529" y="849134"/>
                  </a:moveTo>
                  <a:lnTo>
                    <a:pt x="3136823" y="849134"/>
                  </a:lnTo>
                  <a:lnTo>
                    <a:pt x="3136823" y="909815"/>
                  </a:lnTo>
                  <a:lnTo>
                    <a:pt x="3170529" y="909815"/>
                  </a:lnTo>
                  <a:lnTo>
                    <a:pt x="3170529" y="849134"/>
                  </a:lnTo>
                  <a:close/>
                </a:path>
                <a:path w="3484879" h="1010285">
                  <a:moveTo>
                    <a:pt x="3222904" y="819048"/>
                  </a:moveTo>
                  <a:lnTo>
                    <a:pt x="3189198" y="819048"/>
                  </a:lnTo>
                  <a:lnTo>
                    <a:pt x="3189198" y="881811"/>
                  </a:lnTo>
                  <a:lnTo>
                    <a:pt x="3222904" y="881811"/>
                  </a:lnTo>
                  <a:lnTo>
                    <a:pt x="3222904" y="819048"/>
                  </a:lnTo>
                  <a:close/>
                </a:path>
                <a:path w="3484879" h="1010285">
                  <a:moveTo>
                    <a:pt x="3275279" y="792073"/>
                  </a:moveTo>
                  <a:lnTo>
                    <a:pt x="3241573" y="792073"/>
                  </a:lnTo>
                  <a:lnTo>
                    <a:pt x="3241573" y="850163"/>
                  </a:lnTo>
                  <a:lnTo>
                    <a:pt x="3275279" y="850163"/>
                  </a:lnTo>
                  <a:lnTo>
                    <a:pt x="3275279" y="792073"/>
                  </a:lnTo>
                  <a:close/>
                </a:path>
                <a:path w="3484879" h="1010285">
                  <a:moveTo>
                    <a:pt x="3327654" y="786879"/>
                  </a:moveTo>
                  <a:lnTo>
                    <a:pt x="3293427" y="786879"/>
                  </a:lnTo>
                  <a:lnTo>
                    <a:pt x="3293427" y="843419"/>
                  </a:lnTo>
                  <a:lnTo>
                    <a:pt x="3327654" y="843419"/>
                  </a:lnTo>
                  <a:lnTo>
                    <a:pt x="3327654" y="786879"/>
                  </a:lnTo>
                  <a:close/>
                </a:path>
                <a:path w="3484879" h="1010285">
                  <a:moveTo>
                    <a:pt x="3379508" y="782218"/>
                  </a:moveTo>
                  <a:lnTo>
                    <a:pt x="3345802" y="782218"/>
                  </a:lnTo>
                  <a:lnTo>
                    <a:pt x="3345802" y="833564"/>
                  </a:lnTo>
                  <a:lnTo>
                    <a:pt x="3379508" y="833564"/>
                  </a:lnTo>
                  <a:lnTo>
                    <a:pt x="3379508" y="782218"/>
                  </a:lnTo>
                  <a:close/>
                </a:path>
                <a:path w="3484879" h="1010285">
                  <a:moveTo>
                    <a:pt x="3431883" y="789990"/>
                  </a:moveTo>
                  <a:lnTo>
                    <a:pt x="3398177" y="789990"/>
                  </a:lnTo>
                  <a:lnTo>
                    <a:pt x="3398177" y="831494"/>
                  </a:lnTo>
                  <a:lnTo>
                    <a:pt x="3431883" y="831494"/>
                  </a:lnTo>
                  <a:lnTo>
                    <a:pt x="3431883" y="789990"/>
                  </a:lnTo>
                  <a:close/>
                </a:path>
                <a:path w="3484879" h="1010285">
                  <a:moveTo>
                    <a:pt x="3484257" y="750570"/>
                  </a:moveTo>
                  <a:lnTo>
                    <a:pt x="3450552" y="750570"/>
                  </a:lnTo>
                  <a:lnTo>
                    <a:pt x="3450552" y="799338"/>
                  </a:lnTo>
                  <a:lnTo>
                    <a:pt x="3484257" y="799338"/>
                  </a:lnTo>
                  <a:lnTo>
                    <a:pt x="3484257" y="750570"/>
                  </a:lnTo>
                  <a:close/>
                </a:path>
              </a:pathLst>
            </a:custGeom>
            <a:solidFill>
              <a:srgbClr val="FFD9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6" name="object 46"/>
            <p:cNvSpPr/>
            <p:nvPr/>
          </p:nvSpPr>
          <p:spPr>
            <a:xfrm>
              <a:off x="5406606" y="4717186"/>
              <a:ext cx="3484245" cy="1209675"/>
            </a:xfrm>
            <a:custGeom>
              <a:avLst/>
              <a:gdLst/>
              <a:ahLst/>
              <a:cxnLst/>
              <a:rect l="l" t="t" r="r" b="b"/>
              <a:pathLst>
                <a:path w="3484245" h="1209675">
                  <a:moveTo>
                    <a:pt x="33705" y="692480"/>
                  </a:moveTo>
                  <a:lnTo>
                    <a:pt x="0" y="692480"/>
                  </a:lnTo>
                  <a:lnTo>
                    <a:pt x="0" y="699223"/>
                  </a:lnTo>
                  <a:lnTo>
                    <a:pt x="33705" y="699223"/>
                  </a:lnTo>
                  <a:lnTo>
                    <a:pt x="33705" y="692480"/>
                  </a:lnTo>
                  <a:close/>
                </a:path>
                <a:path w="3484245" h="1209675">
                  <a:moveTo>
                    <a:pt x="86080" y="655129"/>
                  </a:moveTo>
                  <a:lnTo>
                    <a:pt x="52374" y="655129"/>
                  </a:lnTo>
                  <a:lnTo>
                    <a:pt x="52374" y="664984"/>
                  </a:lnTo>
                  <a:lnTo>
                    <a:pt x="86080" y="664984"/>
                  </a:lnTo>
                  <a:lnTo>
                    <a:pt x="86080" y="655129"/>
                  </a:lnTo>
                  <a:close/>
                </a:path>
                <a:path w="3484245" h="1209675">
                  <a:moveTo>
                    <a:pt x="137947" y="616229"/>
                  </a:moveTo>
                  <a:lnTo>
                    <a:pt x="104228" y="616229"/>
                  </a:lnTo>
                  <a:lnTo>
                    <a:pt x="104228" y="629196"/>
                  </a:lnTo>
                  <a:lnTo>
                    <a:pt x="137947" y="629196"/>
                  </a:lnTo>
                  <a:lnTo>
                    <a:pt x="137947" y="616229"/>
                  </a:lnTo>
                  <a:close/>
                </a:path>
                <a:path w="3484245" h="1209675">
                  <a:moveTo>
                    <a:pt x="190322" y="694029"/>
                  </a:moveTo>
                  <a:lnTo>
                    <a:pt x="156603" y="694029"/>
                  </a:lnTo>
                  <a:lnTo>
                    <a:pt x="156603" y="698703"/>
                  </a:lnTo>
                  <a:lnTo>
                    <a:pt x="190322" y="698703"/>
                  </a:lnTo>
                  <a:lnTo>
                    <a:pt x="190322" y="694029"/>
                  </a:lnTo>
                  <a:close/>
                </a:path>
                <a:path w="3484245" h="1209675">
                  <a:moveTo>
                    <a:pt x="242697" y="683653"/>
                  </a:moveTo>
                  <a:lnTo>
                    <a:pt x="208991" y="683653"/>
                  </a:lnTo>
                  <a:lnTo>
                    <a:pt x="208991" y="691438"/>
                  </a:lnTo>
                  <a:lnTo>
                    <a:pt x="242697" y="691438"/>
                  </a:lnTo>
                  <a:lnTo>
                    <a:pt x="242697" y="683653"/>
                  </a:lnTo>
                  <a:close/>
                </a:path>
                <a:path w="3484245" h="1209675">
                  <a:moveTo>
                    <a:pt x="295071" y="615708"/>
                  </a:moveTo>
                  <a:lnTo>
                    <a:pt x="261366" y="615708"/>
                  </a:lnTo>
                  <a:lnTo>
                    <a:pt x="261366" y="626605"/>
                  </a:lnTo>
                  <a:lnTo>
                    <a:pt x="295071" y="626605"/>
                  </a:lnTo>
                  <a:lnTo>
                    <a:pt x="295071" y="615708"/>
                  </a:lnTo>
                  <a:close/>
                </a:path>
                <a:path w="3484245" h="1209675">
                  <a:moveTo>
                    <a:pt x="347446" y="580440"/>
                  </a:moveTo>
                  <a:lnTo>
                    <a:pt x="313740" y="580440"/>
                  </a:lnTo>
                  <a:lnTo>
                    <a:pt x="313740" y="600671"/>
                  </a:lnTo>
                  <a:lnTo>
                    <a:pt x="347446" y="600671"/>
                  </a:lnTo>
                  <a:lnTo>
                    <a:pt x="347446" y="580440"/>
                  </a:lnTo>
                  <a:close/>
                </a:path>
                <a:path w="3484245" h="1209675">
                  <a:moveTo>
                    <a:pt x="399821" y="567982"/>
                  </a:moveTo>
                  <a:lnTo>
                    <a:pt x="366115" y="567982"/>
                  </a:lnTo>
                  <a:lnTo>
                    <a:pt x="366115" y="591845"/>
                  </a:lnTo>
                  <a:lnTo>
                    <a:pt x="399821" y="591845"/>
                  </a:lnTo>
                  <a:lnTo>
                    <a:pt x="399821" y="567982"/>
                  </a:lnTo>
                  <a:close/>
                </a:path>
                <a:path w="3484245" h="1209675">
                  <a:moveTo>
                    <a:pt x="451675" y="542569"/>
                  </a:moveTo>
                  <a:lnTo>
                    <a:pt x="417969" y="542569"/>
                  </a:lnTo>
                  <a:lnTo>
                    <a:pt x="417969" y="583031"/>
                  </a:lnTo>
                  <a:lnTo>
                    <a:pt x="451675" y="583031"/>
                  </a:lnTo>
                  <a:lnTo>
                    <a:pt x="451675" y="542569"/>
                  </a:lnTo>
                  <a:close/>
                </a:path>
                <a:path w="3484245" h="1209675">
                  <a:moveTo>
                    <a:pt x="504050" y="519226"/>
                  </a:moveTo>
                  <a:lnTo>
                    <a:pt x="470344" y="519226"/>
                  </a:lnTo>
                  <a:lnTo>
                    <a:pt x="470344" y="562800"/>
                  </a:lnTo>
                  <a:lnTo>
                    <a:pt x="504050" y="562800"/>
                  </a:lnTo>
                  <a:lnTo>
                    <a:pt x="504050" y="519226"/>
                  </a:lnTo>
                  <a:close/>
                </a:path>
                <a:path w="3484245" h="1209675">
                  <a:moveTo>
                    <a:pt x="556425" y="547243"/>
                  </a:moveTo>
                  <a:lnTo>
                    <a:pt x="522719" y="547243"/>
                  </a:lnTo>
                  <a:lnTo>
                    <a:pt x="522719" y="590296"/>
                  </a:lnTo>
                  <a:lnTo>
                    <a:pt x="556425" y="590296"/>
                  </a:lnTo>
                  <a:lnTo>
                    <a:pt x="556425" y="547243"/>
                  </a:lnTo>
                  <a:close/>
                </a:path>
                <a:path w="3484245" h="1209675">
                  <a:moveTo>
                    <a:pt x="608799" y="476694"/>
                  </a:moveTo>
                  <a:lnTo>
                    <a:pt x="575094" y="476694"/>
                  </a:lnTo>
                  <a:lnTo>
                    <a:pt x="575094" y="537387"/>
                  </a:lnTo>
                  <a:lnTo>
                    <a:pt x="608799" y="537387"/>
                  </a:lnTo>
                  <a:lnTo>
                    <a:pt x="608799" y="476694"/>
                  </a:lnTo>
                  <a:close/>
                </a:path>
                <a:path w="3484245" h="1209675">
                  <a:moveTo>
                    <a:pt x="661174" y="356349"/>
                  </a:moveTo>
                  <a:lnTo>
                    <a:pt x="627468" y="356349"/>
                  </a:lnTo>
                  <a:lnTo>
                    <a:pt x="627468" y="443496"/>
                  </a:lnTo>
                  <a:lnTo>
                    <a:pt x="661174" y="443496"/>
                  </a:lnTo>
                  <a:lnTo>
                    <a:pt x="661174" y="356349"/>
                  </a:lnTo>
                  <a:close/>
                </a:path>
                <a:path w="3484245" h="1209675">
                  <a:moveTo>
                    <a:pt x="713549" y="291515"/>
                  </a:moveTo>
                  <a:lnTo>
                    <a:pt x="679323" y="291515"/>
                  </a:lnTo>
                  <a:lnTo>
                    <a:pt x="679323" y="414451"/>
                  </a:lnTo>
                  <a:lnTo>
                    <a:pt x="713549" y="414451"/>
                  </a:lnTo>
                  <a:lnTo>
                    <a:pt x="713549" y="291515"/>
                  </a:lnTo>
                  <a:close/>
                </a:path>
                <a:path w="3484245" h="1209675">
                  <a:moveTo>
                    <a:pt x="765403" y="258318"/>
                  </a:moveTo>
                  <a:lnTo>
                    <a:pt x="731697" y="258318"/>
                  </a:lnTo>
                  <a:lnTo>
                    <a:pt x="731697" y="390067"/>
                  </a:lnTo>
                  <a:lnTo>
                    <a:pt x="765403" y="390067"/>
                  </a:lnTo>
                  <a:lnTo>
                    <a:pt x="765403" y="258318"/>
                  </a:lnTo>
                  <a:close/>
                </a:path>
                <a:path w="3484245" h="1209675">
                  <a:moveTo>
                    <a:pt x="817778" y="177914"/>
                  </a:moveTo>
                  <a:lnTo>
                    <a:pt x="784072" y="177914"/>
                  </a:lnTo>
                  <a:lnTo>
                    <a:pt x="784072" y="342874"/>
                  </a:lnTo>
                  <a:lnTo>
                    <a:pt x="817778" y="342874"/>
                  </a:lnTo>
                  <a:lnTo>
                    <a:pt x="817778" y="177914"/>
                  </a:lnTo>
                  <a:close/>
                </a:path>
                <a:path w="3484245" h="1209675">
                  <a:moveTo>
                    <a:pt x="870153" y="194513"/>
                  </a:moveTo>
                  <a:lnTo>
                    <a:pt x="836447" y="194513"/>
                  </a:lnTo>
                  <a:lnTo>
                    <a:pt x="836447" y="338721"/>
                  </a:lnTo>
                  <a:lnTo>
                    <a:pt x="870153" y="338721"/>
                  </a:lnTo>
                  <a:lnTo>
                    <a:pt x="870153" y="194513"/>
                  </a:lnTo>
                  <a:close/>
                </a:path>
                <a:path w="3484245" h="1209675">
                  <a:moveTo>
                    <a:pt x="922528" y="134353"/>
                  </a:moveTo>
                  <a:lnTo>
                    <a:pt x="888822" y="134353"/>
                  </a:lnTo>
                  <a:lnTo>
                    <a:pt x="888822" y="320560"/>
                  </a:lnTo>
                  <a:lnTo>
                    <a:pt x="922528" y="320560"/>
                  </a:lnTo>
                  <a:lnTo>
                    <a:pt x="922528" y="134353"/>
                  </a:lnTo>
                  <a:close/>
                </a:path>
                <a:path w="3484245" h="1209675">
                  <a:moveTo>
                    <a:pt x="974902" y="0"/>
                  </a:moveTo>
                  <a:lnTo>
                    <a:pt x="941197" y="0"/>
                  </a:lnTo>
                  <a:lnTo>
                    <a:pt x="941197" y="287362"/>
                  </a:lnTo>
                  <a:lnTo>
                    <a:pt x="974902" y="287362"/>
                  </a:lnTo>
                  <a:lnTo>
                    <a:pt x="974902" y="0"/>
                  </a:lnTo>
                  <a:close/>
                </a:path>
                <a:path w="3484245" h="1209675">
                  <a:moveTo>
                    <a:pt x="1026769" y="58610"/>
                  </a:moveTo>
                  <a:lnTo>
                    <a:pt x="993063" y="58610"/>
                  </a:lnTo>
                  <a:lnTo>
                    <a:pt x="993063" y="373468"/>
                  </a:lnTo>
                  <a:lnTo>
                    <a:pt x="1026769" y="373468"/>
                  </a:lnTo>
                  <a:lnTo>
                    <a:pt x="1026769" y="58610"/>
                  </a:lnTo>
                  <a:close/>
                </a:path>
                <a:path w="3484245" h="1209675">
                  <a:moveTo>
                    <a:pt x="1079144" y="269735"/>
                  </a:moveTo>
                  <a:lnTo>
                    <a:pt x="1045438" y="269735"/>
                  </a:lnTo>
                  <a:lnTo>
                    <a:pt x="1045438" y="509371"/>
                  </a:lnTo>
                  <a:lnTo>
                    <a:pt x="1079144" y="509371"/>
                  </a:lnTo>
                  <a:lnTo>
                    <a:pt x="1079144" y="269735"/>
                  </a:lnTo>
                  <a:close/>
                </a:path>
                <a:path w="3484245" h="1209675">
                  <a:moveTo>
                    <a:pt x="1131519" y="192443"/>
                  </a:moveTo>
                  <a:lnTo>
                    <a:pt x="1097813" y="192443"/>
                  </a:lnTo>
                  <a:lnTo>
                    <a:pt x="1097813" y="465289"/>
                  </a:lnTo>
                  <a:lnTo>
                    <a:pt x="1131519" y="465289"/>
                  </a:lnTo>
                  <a:lnTo>
                    <a:pt x="1131519" y="192443"/>
                  </a:lnTo>
                  <a:close/>
                </a:path>
                <a:path w="3484245" h="1209675">
                  <a:moveTo>
                    <a:pt x="1183894" y="201777"/>
                  </a:moveTo>
                  <a:lnTo>
                    <a:pt x="1150188" y="201777"/>
                  </a:lnTo>
                  <a:lnTo>
                    <a:pt x="1150188" y="490702"/>
                  </a:lnTo>
                  <a:lnTo>
                    <a:pt x="1183894" y="490702"/>
                  </a:lnTo>
                  <a:lnTo>
                    <a:pt x="1183894" y="201777"/>
                  </a:lnTo>
                  <a:close/>
                </a:path>
                <a:path w="3484245" h="1209675">
                  <a:moveTo>
                    <a:pt x="1236268" y="182587"/>
                  </a:moveTo>
                  <a:lnTo>
                    <a:pt x="1202563" y="182587"/>
                  </a:lnTo>
                  <a:lnTo>
                    <a:pt x="1202563" y="492252"/>
                  </a:lnTo>
                  <a:lnTo>
                    <a:pt x="1236268" y="492252"/>
                  </a:lnTo>
                  <a:lnTo>
                    <a:pt x="1236268" y="182587"/>
                  </a:lnTo>
                  <a:close/>
                </a:path>
                <a:path w="3484245" h="1209675">
                  <a:moveTo>
                    <a:pt x="1288643" y="101663"/>
                  </a:moveTo>
                  <a:lnTo>
                    <a:pt x="1254417" y="101663"/>
                  </a:lnTo>
                  <a:lnTo>
                    <a:pt x="1254417" y="466318"/>
                  </a:lnTo>
                  <a:lnTo>
                    <a:pt x="1288643" y="466318"/>
                  </a:lnTo>
                  <a:lnTo>
                    <a:pt x="1288643" y="101663"/>
                  </a:lnTo>
                  <a:close/>
                </a:path>
                <a:path w="3484245" h="1209675">
                  <a:moveTo>
                    <a:pt x="1340497" y="113080"/>
                  </a:moveTo>
                  <a:lnTo>
                    <a:pt x="1306791" y="113080"/>
                  </a:lnTo>
                  <a:lnTo>
                    <a:pt x="1306791" y="514565"/>
                  </a:lnTo>
                  <a:lnTo>
                    <a:pt x="1340497" y="514565"/>
                  </a:lnTo>
                  <a:lnTo>
                    <a:pt x="1340497" y="113080"/>
                  </a:lnTo>
                  <a:close/>
                </a:path>
                <a:path w="3484245" h="1209675">
                  <a:moveTo>
                    <a:pt x="1392872" y="328866"/>
                  </a:moveTo>
                  <a:lnTo>
                    <a:pt x="1359166" y="328866"/>
                  </a:lnTo>
                  <a:lnTo>
                    <a:pt x="1359166" y="632828"/>
                  </a:lnTo>
                  <a:lnTo>
                    <a:pt x="1392872" y="632828"/>
                  </a:lnTo>
                  <a:lnTo>
                    <a:pt x="1392872" y="328866"/>
                  </a:lnTo>
                  <a:close/>
                </a:path>
                <a:path w="3484245" h="1209675">
                  <a:moveTo>
                    <a:pt x="1445247" y="351688"/>
                  </a:moveTo>
                  <a:lnTo>
                    <a:pt x="1411541" y="351688"/>
                  </a:lnTo>
                  <a:lnTo>
                    <a:pt x="1411541" y="664464"/>
                  </a:lnTo>
                  <a:lnTo>
                    <a:pt x="1445247" y="664464"/>
                  </a:lnTo>
                  <a:lnTo>
                    <a:pt x="1445247" y="351688"/>
                  </a:lnTo>
                  <a:close/>
                </a:path>
                <a:path w="3484245" h="1209675">
                  <a:moveTo>
                    <a:pt x="1497622" y="338201"/>
                  </a:moveTo>
                  <a:lnTo>
                    <a:pt x="1463916" y="338201"/>
                  </a:lnTo>
                  <a:lnTo>
                    <a:pt x="1463916" y="667067"/>
                  </a:lnTo>
                  <a:lnTo>
                    <a:pt x="1497622" y="667067"/>
                  </a:lnTo>
                  <a:lnTo>
                    <a:pt x="1497622" y="338201"/>
                  </a:lnTo>
                  <a:close/>
                </a:path>
                <a:path w="3484245" h="1209675">
                  <a:moveTo>
                    <a:pt x="1549996" y="335089"/>
                  </a:moveTo>
                  <a:lnTo>
                    <a:pt x="1516291" y="335089"/>
                  </a:lnTo>
                  <a:lnTo>
                    <a:pt x="1516291" y="673290"/>
                  </a:lnTo>
                  <a:lnTo>
                    <a:pt x="1549996" y="673290"/>
                  </a:lnTo>
                  <a:lnTo>
                    <a:pt x="1549996" y="335089"/>
                  </a:lnTo>
                  <a:close/>
                </a:path>
                <a:path w="3484245" h="1209675">
                  <a:moveTo>
                    <a:pt x="1601851" y="315899"/>
                  </a:moveTo>
                  <a:lnTo>
                    <a:pt x="1568145" y="315899"/>
                  </a:lnTo>
                  <a:lnTo>
                    <a:pt x="1568145" y="672769"/>
                  </a:lnTo>
                  <a:lnTo>
                    <a:pt x="1601851" y="672769"/>
                  </a:lnTo>
                  <a:lnTo>
                    <a:pt x="1601851" y="315899"/>
                  </a:lnTo>
                  <a:close/>
                </a:path>
                <a:path w="3484245" h="1209675">
                  <a:moveTo>
                    <a:pt x="1654225" y="296189"/>
                  </a:moveTo>
                  <a:lnTo>
                    <a:pt x="1620520" y="296189"/>
                  </a:lnTo>
                  <a:lnTo>
                    <a:pt x="1620520" y="686257"/>
                  </a:lnTo>
                  <a:lnTo>
                    <a:pt x="1654225" y="686257"/>
                  </a:lnTo>
                  <a:lnTo>
                    <a:pt x="1654225" y="296189"/>
                  </a:lnTo>
                  <a:close/>
                </a:path>
                <a:path w="3484245" h="1209675">
                  <a:moveTo>
                    <a:pt x="1706600" y="187261"/>
                  </a:moveTo>
                  <a:lnTo>
                    <a:pt x="1672894" y="187261"/>
                  </a:lnTo>
                  <a:lnTo>
                    <a:pt x="1672894" y="661352"/>
                  </a:lnTo>
                  <a:lnTo>
                    <a:pt x="1706600" y="661352"/>
                  </a:lnTo>
                  <a:lnTo>
                    <a:pt x="1706600" y="187261"/>
                  </a:lnTo>
                  <a:close/>
                </a:path>
                <a:path w="3484245" h="1209675">
                  <a:moveTo>
                    <a:pt x="1758975" y="150952"/>
                  </a:moveTo>
                  <a:lnTo>
                    <a:pt x="1725269" y="150952"/>
                  </a:lnTo>
                  <a:lnTo>
                    <a:pt x="1725269" y="661873"/>
                  </a:lnTo>
                  <a:lnTo>
                    <a:pt x="1758975" y="661873"/>
                  </a:lnTo>
                  <a:lnTo>
                    <a:pt x="1758975" y="150952"/>
                  </a:lnTo>
                  <a:close/>
                </a:path>
                <a:path w="3484245" h="1209675">
                  <a:moveTo>
                    <a:pt x="1811350" y="57061"/>
                  </a:moveTo>
                  <a:lnTo>
                    <a:pt x="1777644" y="57061"/>
                  </a:lnTo>
                  <a:lnTo>
                    <a:pt x="1777644" y="659803"/>
                  </a:lnTo>
                  <a:lnTo>
                    <a:pt x="1811350" y="659803"/>
                  </a:lnTo>
                  <a:lnTo>
                    <a:pt x="1811350" y="57061"/>
                  </a:lnTo>
                  <a:close/>
                </a:path>
                <a:path w="3484245" h="1209675">
                  <a:moveTo>
                    <a:pt x="1863725" y="91808"/>
                  </a:moveTo>
                  <a:lnTo>
                    <a:pt x="1830019" y="91808"/>
                  </a:lnTo>
                  <a:lnTo>
                    <a:pt x="1830019" y="692480"/>
                  </a:lnTo>
                  <a:lnTo>
                    <a:pt x="1863725" y="692480"/>
                  </a:lnTo>
                  <a:lnTo>
                    <a:pt x="1863725" y="91808"/>
                  </a:lnTo>
                  <a:close/>
                </a:path>
                <a:path w="3484245" h="1209675">
                  <a:moveTo>
                    <a:pt x="1915591" y="80403"/>
                  </a:moveTo>
                  <a:lnTo>
                    <a:pt x="1881886" y="80403"/>
                  </a:lnTo>
                  <a:lnTo>
                    <a:pt x="1881886" y="732942"/>
                  </a:lnTo>
                  <a:lnTo>
                    <a:pt x="1915591" y="732942"/>
                  </a:lnTo>
                  <a:lnTo>
                    <a:pt x="1915591" y="80403"/>
                  </a:lnTo>
                  <a:close/>
                </a:path>
                <a:path w="3484245" h="1209675">
                  <a:moveTo>
                    <a:pt x="1967966" y="127088"/>
                  </a:moveTo>
                  <a:lnTo>
                    <a:pt x="1934260" y="127088"/>
                  </a:lnTo>
                  <a:lnTo>
                    <a:pt x="1934260" y="766648"/>
                  </a:lnTo>
                  <a:lnTo>
                    <a:pt x="1967966" y="766648"/>
                  </a:lnTo>
                  <a:lnTo>
                    <a:pt x="1967966" y="127088"/>
                  </a:lnTo>
                  <a:close/>
                </a:path>
                <a:path w="3484245" h="1209675">
                  <a:moveTo>
                    <a:pt x="2020341" y="130721"/>
                  </a:moveTo>
                  <a:lnTo>
                    <a:pt x="1986635" y="130721"/>
                  </a:lnTo>
                  <a:lnTo>
                    <a:pt x="1986635" y="821118"/>
                  </a:lnTo>
                  <a:lnTo>
                    <a:pt x="2020341" y="821118"/>
                  </a:lnTo>
                  <a:lnTo>
                    <a:pt x="2020341" y="130721"/>
                  </a:lnTo>
                  <a:close/>
                </a:path>
                <a:path w="3484245" h="1209675">
                  <a:moveTo>
                    <a:pt x="2072716" y="117754"/>
                  </a:moveTo>
                  <a:lnTo>
                    <a:pt x="2039010" y="117754"/>
                  </a:lnTo>
                  <a:lnTo>
                    <a:pt x="2039010" y="846010"/>
                  </a:lnTo>
                  <a:lnTo>
                    <a:pt x="2072716" y="846010"/>
                  </a:lnTo>
                  <a:lnTo>
                    <a:pt x="2072716" y="117754"/>
                  </a:lnTo>
                  <a:close/>
                </a:path>
                <a:path w="3484245" h="1209675">
                  <a:moveTo>
                    <a:pt x="2125091" y="89217"/>
                  </a:moveTo>
                  <a:lnTo>
                    <a:pt x="2091385" y="89217"/>
                  </a:lnTo>
                  <a:lnTo>
                    <a:pt x="2091385" y="880770"/>
                  </a:lnTo>
                  <a:lnTo>
                    <a:pt x="2125091" y="880770"/>
                  </a:lnTo>
                  <a:lnTo>
                    <a:pt x="2125091" y="89217"/>
                  </a:lnTo>
                  <a:close/>
                </a:path>
                <a:path w="3484245" h="1209675">
                  <a:moveTo>
                    <a:pt x="2176945" y="82994"/>
                  </a:moveTo>
                  <a:lnTo>
                    <a:pt x="2143239" y="82994"/>
                  </a:lnTo>
                  <a:lnTo>
                    <a:pt x="2143239" y="896327"/>
                  </a:lnTo>
                  <a:lnTo>
                    <a:pt x="2176945" y="896327"/>
                  </a:lnTo>
                  <a:lnTo>
                    <a:pt x="2176945" y="82994"/>
                  </a:lnTo>
                  <a:close/>
                </a:path>
                <a:path w="3484245" h="1209675">
                  <a:moveTo>
                    <a:pt x="2229320" y="116192"/>
                  </a:moveTo>
                  <a:lnTo>
                    <a:pt x="2195614" y="116192"/>
                  </a:lnTo>
                  <a:lnTo>
                    <a:pt x="2195614" y="935748"/>
                  </a:lnTo>
                  <a:lnTo>
                    <a:pt x="2229320" y="935748"/>
                  </a:lnTo>
                  <a:lnTo>
                    <a:pt x="2229320" y="116192"/>
                  </a:lnTo>
                  <a:close/>
                </a:path>
                <a:path w="3484245" h="1209675">
                  <a:moveTo>
                    <a:pt x="2281694" y="339750"/>
                  </a:moveTo>
                  <a:lnTo>
                    <a:pt x="2247989" y="339750"/>
                  </a:lnTo>
                  <a:lnTo>
                    <a:pt x="2247989" y="1018222"/>
                  </a:lnTo>
                  <a:lnTo>
                    <a:pt x="2281694" y="1018222"/>
                  </a:lnTo>
                  <a:lnTo>
                    <a:pt x="2281694" y="339750"/>
                  </a:lnTo>
                  <a:close/>
                </a:path>
                <a:path w="3484245" h="1209675">
                  <a:moveTo>
                    <a:pt x="2334069" y="268173"/>
                  </a:moveTo>
                  <a:lnTo>
                    <a:pt x="2300363" y="268173"/>
                  </a:lnTo>
                  <a:lnTo>
                    <a:pt x="2300363" y="1023416"/>
                  </a:lnTo>
                  <a:lnTo>
                    <a:pt x="2334069" y="1023416"/>
                  </a:lnTo>
                  <a:lnTo>
                    <a:pt x="2334069" y="268173"/>
                  </a:lnTo>
                  <a:close/>
                </a:path>
                <a:path w="3484245" h="1209675">
                  <a:moveTo>
                    <a:pt x="2386444" y="252095"/>
                  </a:moveTo>
                  <a:lnTo>
                    <a:pt x="2352738" y="252095"/>
                  </a:lnTo>
                  <a:lnTo>
                    <a:pt x="2352738" y="1044676"/>
                  </a:lnTo>
                  <a:lnTo>
                    <a:pt x="2386444" y="1044676"/>
                  </a:lnTo>
                  <a:lnTo>
                    <a:pt x="2386444" y="252095"/>
                  </a:lnTo>
                  <a:close/>
                </a:path>
                <a:path w="3484245" h="1209675">
                  <a:moveTo>
                    <a:pt x="2438819" y="353758"/>
                  </a:moveTo>
                  <a:lnTo>
                    <a:pt x="2405113" y="353758"/>
                  </a:lnTo>
                  <a:lnTo>
                    <a:pt x="2405113" y="1055573"/>
                  </a:lnTo>
                  <a:lnTo>
                    <a:pt x="2438819" y="1055573"/>
                  </a:lnTo>
                  <a:lnTo>
                    <a:pt x="2438819" y="353758"/>
                  </a:lnTo>
                  <a:close/>
                </a:path>
                <a:path w="3484245" h="1209675">
                  <a:moveTo>
                    <a:pt x="2490673" y="394220"/>
                  </a:moveTo>
                  <a:lnTo>
                    <a:pt x="2456967" y="394220"/>
                  </a:lnTo>
                  <a:lnTo>
                    <a:pt x="2456967" y="1055573"/>
                  </a:lnTo>
                  <a:lnTo>
                    <a:pt x="2490673" y="1055573"/>
                  </a:lnTo>
                  <a:lnTo>
                    <a:pt x="2490673" y="394220"/>
                  </a:lnTo>
                  <a:close/>
                </a:path>
                <a:path w="3484245" h="1209675">
                  <a:moveTo>
                    <a:pt x="2543048" y="406146"/>
                  </a:moveTo>
                  <a:lnTo>
                    <a:pt x="2509342" y="406146"/>
                  </a:lnTo>
                  <a:lnTo>
                    <a:pt x="2509342" y="1055573"/>
                  </a:lnTo>
                  <a:lnTo>
                    <a:pt x="2543048" y="1055573"/>
                  </a:lnTo>
                  <a:lnTo>
                    <a:pt x="2543048" y="406146"/>
                  </a:lnTo>
                  <a:close/>
                </a:path>
                <a:path w="3484245" h="1209675">
                  <a:moveTo>
                    <a:pt x="2595422" y="373989"/>
                  </a:moveTo>
                  <a:lnTo>
                    <a:pt x="2561717" y="373989"/>
                  </a:lnTo>
                  <a:lnTo>
                    <a:pt x="2561717" y="1055573"/>
                  </a:lnTo>
                  <a:lnTo>
                    <a:pt x="2561717" y="1112634"/>
                  </a:lnTo>
                  <a:lnTo>
                    <a:pt x="2595422" y="1112634"/>
                  </a:lnTo>
                  <a:lnTo>
                    <a:pt x="2595422" y="1055573"/>
                  </a:lnTo>
                  <a:lnTo>
                    <a:pt x="2595422" y="373989"/>
                  </a:lnTo>
                  <a:close/>
                </a:path>
                <a:path w="3484245" h="1209675">
                  <a:moveTo>
                    <a:pt x="2647797" y="424307"/>
                  </a:moveTo>
                  <a:lnTo>
                    <a:pt x="2614091" y="424307"/>
                  </a:lnTo>
                  <a:lnTo>
                    <a:pt x="2614091" y="1133386"/>
                  </a:lnTo>
                  <a:lnTo>
                    <a:pt x="2647797" y="1133386"/>
                  </a:lnTo>
                  <a:lnTo>
                    <a:pt x="2647797" y="424307"/>
                  </a:lnTo>
                  <a:close/>
                </a:path>
                <a:path w="3484245" h="1209675">
                  <a:moveTo>
                    <a:pt x="2700172" y="412889"/>
                  </a:moveTo>
                  <a:lnTo>
                    <a:pt x="2666466" y="412889"/>
                  </a:lnTo>
                  <a:lnTo>
                    <a:pt x="2666466" y="1127671"/>
                  </a:lnTo>
                  <a:lnTo>
                    <a:pt x="2700172" y="1127671"/>
                  </a:lnTo>
                  <a:lnTo>
                    <a:pt x="2700172" y="412889"/>
                  </a:lnTo>
                  <a:close/>
                </a:path>
                <a:path w="3484245" h="1209675">
                  <a:moveTo>
                    <a:pt x="2752547" y="468401"/>
                  </a:moveTo>
                  <a:lnTo>
                    <a:pt x="2718333" y="468401"/>
                  </a:lnTo>
                  <a:lnTo>
                    <a:pt x="2718333" y="1135456"/>
                  </a:lnTo>
                  <a:lnTo>
                    <a:pt x="2752547" y="1135456"/>
                  </a:lnTo>
                  <a:lnTo>
                    <a:pt x="2752547" y="468401"/>
                  </a:lnTo>
                  <a:close/>
                </a:path>
                <a:path w="3484245" h="1209675">
                  <a:moveTo>
                    <a:pt x="2804414" y="523379"/>
                  </a:moveTo>
                  <a:lnTo>
                    <a:pt x="2770708" y="523379"/>
                  </a:lnTo>
                  <a:lnTo>
                    <a:pt x="2770708" y="1170724"/>
                  </a:lnTo>
                  <a:lnTo>
                    <a:pt x="2804414" y="1170724"/>
                  </a:lnTo>
                  <a:lnTo>
                    <a:pt x="2804414" y="523379"/>
                  </a:lnTo>
                  <a:close/>
                </a:path>
                <a:path w="3484245" h="1209675">
                  <a:moveTo>
                    <a:pt x="2856788" y="708558"/>
                  </a:moveTo>
                  <a:lnTo>
                    <a:pt x="2823083" y="708558"/>
                  </a:lnTo>
                  <a:lnTo>
                    <a:pt x="2823083" y="1209624"/>
                  </a:lnTo>
                  <a:lnTo>
                    <a:pt x="2856788" y="1209624"/>
                  </a:lnTo>
                  <a:lnTo>
                    <a:pt x="2856788" y="708558"/>
                  </a:lnTo>
                  <a:close/>
                </a:path>
                <a:path w="3484245" h="1209675">
                  <a:moveTo>
                    <a:pt x="2909163" y="620382"/>
                  </a:moveTo>
                  <a:lnTo>
                    <a:pt x="2875457" y="620382"/>
                  </a:lnTo>
                  <a:lnTo>
                    <a:pt x="2875457" y="1196657"/>
                  </a:lnTo>
                  <a:lnTo>
                    <a:pt x="2909163" y="1196657"/>
                  </a:lnTo>
                  <a:lnTo>
                    <a:pt x="2909163" y="620382"/>
                  </a:lnTo>
                  <a:close/>
                </a:path>
                <a:path w="3484245" h="1209675">
                  <a:moveTo>
                    <a:pt x="2961538" y="588733"/>
                  </a:moveTo>
                  <a:lnTo>
                    <a:pt x="2927832" y="588733"/>
                  </a:lnTo>
                  <a:lnTo>
                    <a:pt x="2927832" y="1186294"/>
                  </a:lnTo>
                  <a:lnTo>
                    <a:pt x="2961538" y="1186294"/>
                  </a:lnTo>
                  <a:lnTo>
                    <a:pt x="2961538" y="588733"/>
                  </a:lnTo>
                  <a:close/>
                </a:path>
                <a:path w="3484245" h="1209675">
                  <a:moveTo>
                    <a:pt x="3013913" y="616229"/>
                  </a:moveTo>
                  <a:lnTo>
                    <a:pt x="2980207" y="616229"/>
                  </a:lnTo>
                  <a:lnTo>
                    <a:pt x="2980207" y="1184211"/>
                  </a:lnTo>
                  <a:lnTo>
                    <a:pt x="3013913" y="1184211"/>
                  </a:lnTo>
                  <a:lnTo>
                    <a:pt x="3013913" y="616229"/>
                  </a:lnTo>
                  <a:close/>
                </a:path>
                <a:path w="3484245" h="1209675">
                  <a:moveTo>
                    <a:pt x="3065767" y="575767"/>
                  </a:moveTo>
                  <a:lnTo>
                    <a:pt x="3032061" y="575767"/>
                  </a:lnTo>
                  <a:lnTo>
                    <a:pt x="3032061" y="1162431"/>
                  </a:lnTo>
                  <a:lnTo>
                    <a:pt x="3065767" y="1162431"/>
                  </a:lnTo>
                  <a:lnTo>
                    <a:pt x="3065767" y="575767"/>
                  </a:lnTo>
                  <a:close/>
                </a:path>
                <a:path w="3484245" h="1209675">
                  <a:moveTo>
                    <a:pt x="3118142" y="573176"/>
                  </a:moveTo>
                  <a:lnTo>
                    <a:pt x="3084436" y="573176"/>
                  </a:lnTo>
                  <a:lnTo>
                    <a:pt x="3084436" y="1146352"/>
                  </a:lnTo>
                  <a:lnTo>
                    <a:pt x="3118142" y="1146352"/>
                  </a:lnTo>
                  <a:lnTo>
                    <a:pt x="3118142" y="573176"/>
                  </a:lnTo>
                  <a:close/>
                </a:path>
                <a:path w="3484245" h="1209675">
                  <a:moveTo>
                    <a:pt x="3170517" y="581990"/>
                  </a:moveTo>
                  <a:lnTo>
                    <a:pt x="3136811" y="581990"/>
                  </a:lnTo>
                  <a:lnTo>
                    <a:pt x="3136811" y="1136497"/>
                  </a:lnTo>
                  <a:lnTo>
                    <a:pt x="3170517" y="1136497"/>
                  </a:lnTo>
                  <a:lnTo>
                    <a:pt x="3170517" y="581990"/>
                  </a:lnTo>
                  <a:close/>
                </a:path>
                <a:path w="3484245" h="1209675">
                  <a:moveTo>
                    <a:pt x="3222891" y="547763"/>
                  </a:moveTo>
                  <a:lnTo>
                    <a:pt x="3189186" y="547763"/>
                  </a:lnTo>
                  <a:lnTo>
                    <a:pt x="3189186" y="1106411"/>
                  </a:lnTo>
                  <a:lnTo>
                    <a:pt x="3222891" y="1106411"/>
                  </a:lnTo>
                  <a:lnTo>
                    <a:pt x="3222891" y="547763"/>
                  </a:lnTo>
                  <a:close/>
                </a:path>
                <a:path w="3484245" h="1209675">
                  <a:moveTo>
                    <a:pt x="3275266" y="505218"/>
                  </a:moveTo>
                  <a:lnTo>
                    <a:pt x="3241560" y="505218"/>
                  </a:lnTo>
                  <a:lnTo>
                    <a:pt x="3241560" y="1079436"/>
                  </a:lnTo>
                  <a:lnTo>
                    <a:pt x="3275266" y="1079436"/>
                  </a:lnTo>
                  <a:lnTo>
                    <a:pt x="3275266" y="505218"/>
                  </a:lnTo>
                  <a:close/>
                </a:path>
                <a:path w="3484245" h="1209675">
                  <a:moveTo>
                    <a:pt x="3327641" y="510413"/>
                  </a:moveTo>
                  <a:lnTo>
                    <a:pt x="3293414" y="510413"/>
                  </a:lnTo>
                  <a:lnTo>
                    <a:pt x="3293414" y="1074242"/>
                  </a:lnTo>
                  <a:lnTo>
                    <a:pt x="3327641" y="1074242"/>
                  </a:lnTo>
                  <a:lnTo>
                    <a:pt x="3327641" y="510413"/>
                  </a:lnTo>
                  <a:close/>
                </a:path>
                <a:path w="3484245" h="1209675">
                  <a:moveTo>
                    <a:pt x="3379495" y="525970"/>
                  </a:moveTo>
                  <a:lnTo>
                    <a:pt x="3345789" y="525970"/>
                  </a:lnTo>
                  <a:lnTo>
                    <a:pt x="3345789" y="1069581"/>
                  </a:lnTo>
                  <a:lnTo>
                    <a:pt x="3379495" y="1069581"/>
                  </a:lnTo>
                  <a:lnTo>
                    <a:pt x="3379495" y="525970"/>
                  </a:lnTo>
                  <a:close/>
                </a:path>
                <a:path w="3484245" h="1209675">
                  <a:moveTo>
                    <a:pt x="3431870" y="625043"/>
                  </a:moveTo>
                  <a:lnTo>
                    <a:pt x="3398164" y="625043"/>
                  </a:lnTo>
                  <a:lnTo>
                    <a:pt x="3398164" y="1077353"/>
                  </a:lnTo>
                  <a:lnTo>
                    <a:pt x="3431870" y="1077353"/>
                  </a:lnTo>
                  <a:lnTo>
                    <a:pt x="3431870" y="625043"/>
                  </a:lnTo>
                  <a:close/>
                </a:path>
                <a:path w="3484245" h="1209675">
                  <a:moveTo>
                    <a:pt x="3484245" y="547763"/>
                  </a:moveTo>
                  <a:lnTo>
                    <a:pt x="3450539" y="547763"/>
                  </a:lnTo>
                  <a:lnTo>
                    <a:pt x="3450539" y="1037932"/>
                  </a:lnTo>
                  <a:lnTo>
                    <a:pt x="3484245" y="1037932"/>
                  </a:lnTo>
                  <a:lnTo>
                    <a:pt x="3484245" y="547763"/>
                  </a:lnTo>
                  <a:close/>
                </a:path>
              </a:pathLst>
            </a:custGeom>
            <a:solidFill>
              <a:srgbClr val="FF99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7" name="object 47"/>
            <p:cNvSpPr/>
            <p:nvPr/>
          </p:nvSpPr>
          <p:spPr>
            <a:xfrm>
              <a:off x="5406606" y="4709413"/>
              <a:ext cx="3484245" cy="716915"/>
            </a:xfrm>
            <a:custGeom>
              <a:avLst/>
              <a:gdLst/>
              <a:ahLst/>
              <a:cxnLst/>
              <a:rect l="l" t="t" r="r" b="b"/>
              <a:pathLst>
                <a:path w="3484245" h="716914">
                  <a:moveTo>
                    <a:pt x="33705" y="699731"/>
                  </a:moveTo>
                  <a:lnTo>
                    <a:pt x="0" y="699731"/>
                  </a:lnTo>
                  <a:lnTo>
                    <a:pt x="0" y="700252"/>
                  </a:lnTo>
                  <a:lnTo>
                    <a:pt x="33705" y="700252"/>
                  </a:lnTo>
                  <a:lnTo>
                    <a:pt x="33705" y="699731"/>
                  </a:lnTo>
                  <a:close/>
                </a:path>
                <a:path w="3484245" h="716914">
                  <a:moveTo>
                    <a:pt x="86080" y="662381"/>
                  </a:moveTo>
                  <a:lnTo>
                    <a:pt x="52374" y="662381"/>
                  </a:lnTo>
                  <a:lnTo>
                    <a:pt x="52374" y="662901"/>
                  </a:lnTo>
                  <a:lnTo>
                    <a:pt x="86080" y="662901"/>
                  </a:lnTo>
                  <a:lnTo>
                    <a:pt x="86080" y="662381"/>
                  </a:lnTo>
                  <a:close/>
                </a:path>
                <a:path w="3484245" h="716914">
                  <a:moveTo>
                    <a:pt x="137947" y="623481"/>
                  </a:moveTo>
                  <a:lnTo>
                    <a:pt x="104228" y="623481"/>
                  </a:lnTo>
                  <a:lnTo>
                    <a:pt x="104228" y="624001"/>
                  </a:lnTo>
                  <a:lnTo>
                    <a:pt x="137947" y="624001"/>
                  </a:lnTo>
                  <a:lnTo>
                    <a:pt x="137947" y="623481"/>
                  </a:lnTo>
                  <a:close/>
                </a:path>
                <a:path w="3484245" h="716914">
                  <a:moveTo>
                    <a:pt x="190322" y="701294"/>
                  </a:moveTo>
                  <a:lnTo>
                    <a:pt x="156603" y="701294"/>
                  </a:lnTo>
                  <a:lnTo>
                    <a:pt x="156603" y="701802"/>
                  </a:lnTo>
                  <a:lnTo>
                    <a:pt x="190322" y="701802"/>
                  </a:lnTo>
                  <a:lnTo>
                    <a:pt x="190322" y="701294"/>
                  </a:lnTo>
                  <a:close/>
                </a:path>
                <a:path w="3484245" h="716914">
                  <a:moveTo>
                    <a:pt x="242697" y="690918"/>
                  </a:moveTo>
                  <a:lnTo>
                    <a:pt x="208991" y="690918"/>
                  </a:lnTo>
                  <a:lnTo>
                    <a:pt x="208991" y="691426"/>
                  </a:lnTo>
                  <a:lnTo>
                    <a:pt x="242697" y="691426"/>
                  </a:lnTo>
                  <a:lnTo>
                    <a:pt x="242697" y="690918"/>
                  </a:lnTo>
                  <a:close/>
                </a:path>
                <a:path w="3484245" h="716914">
                  <a:moveTo>
                    <a:pt x="295071" y="621411"/>
                  </a:moveTo>
                  <a:lnTo>
                    <a:pt x="261366" y="621411"/>
                  </a:lnTo>
                  <a:lnTo>
                    <a:pt x="261366" y="623481"/>
                  </a:lnTo>
                  <a:lnTo>
                    <a:pt x="295071" y="623481"/>
                  </a:lnTo>
                  <a:lnTo>
                    <a:pt x="295071" y="621411"/>
                  </a:lnTo>
                  <a:close/>
                </a:path>
                <a:path w="3484245" h="716914">
                  <a:moveTo>
                    <a:pt x="347446" y="587692"/>
                  </a:moveTo>
                  <a:lnTo>
                    <a:pt x="313740" y="587692"/>
                  </a:lnTo>
                  <a:lnTo>
                    <a:pt x="313740" y="588213"/>
                  </a:lnTo>
                  <a:lnTo>
                    <a:pt x="347446" y="588213"/>
                  </a:lnTo>
                  <a:lnTo>
                    <a:pt x="347446" y="587692"/>
                  </a:lnTo>
                  <a:close/>
                </a:path>
                <a:path w="3484245" h="716914">
                  <a:moveTo>
                    <a:pt x="399821" y="575246"/>
                  </a:moveTo>
                  <a:lnTo>
                    <a:pt x="366115" y="575246"/>
                  </a:lnTo>
                  <a:lnTo>
                    <a:pt x="366115" y="575754"/>
                  </a:lnTo>
                  <a:lnTo>
                    <a:pt x="399821" y="575754"/>
                  </a:lnTo>
                  <a:lnTo>
                    <a:pt x="399821" y="575246"/>
                  </a:lnTo>
                  <a:close/>
                </a:path>
                <a:path w="3484245" h="716914">
                  <a:moveTo>
                    <a:pt x="451675" y="549821"/>
                  </a:moveTo>
                  <a:lnTo>
                    <a:pt x="417969" y="549821"/>
                  </a:lnTo>
                  <a:lnTo>
                    <a:pt x="417969" y="550341"/>
                  </a:lnTo>
                  <a:lnTo>
                    <a:pt x="451675" y="550341"/>
                  </a:lnTo>
                  <a:lnTo>
                    <a:pt x="451675" y="549821"/>
                  </a:lnTo>
                  <a:close/>
                </a:path>
                <a:path w="3484245" h="716914">
                  <a:moveTo>
                    <a:pt x="504050" y="526478"/>
                  </a:moveTo>
                  <a:lnTo>
                    <a:pt x="470344" y="526478"/>
                  </a:lnTo>
                  <a:lnTo>
                    <a:pt x="470344" y="526999"/>
                  </a:lnTo>
                  <a:lnTo>
                    <a:pt x="504050" y="526999"/>
                  </a:lnTo>
                  <a:lnTo>
                    <a:pt x="504050" y="526478"/>
                  </a:lnTo>
                  <a:close/>
                </a:path>
                <a:path w="3484245" h="716914">
                  <a:moveTo>
                    <a:pt x="556425" y="554494"/>
                  </a:moveTo>
                  <a:lnTo>
                    <a:pt x="522719" y="554494"/>
                  </a:lnTo>
                  <a:lnTo>
                    <a:pt x="522719" y="555015"/>
                  </a:lnTo>
                  <a:lnTo>
                    <a:pt x="556425" y="555015"/>
                  </a:lnTo>
                  <a:lnTo>
                    <a:pt x="556425" y="554494"/>
                  </a:lnTo>
                  <a:close/>
                </a:path>
                <a:path w="3484245" h="716914">
                  <a:moveTo>
                    <a:pt x="608799" y="483425"/>
                  </a:moveTo>
                  <a:lnTo>
                    <a:pt x="575094" y="483425"/>
                  </a:lnTo>
                  <a:lnTo>
                    <a:pt x="575094" y="484466"/>
                  </a:lnTo>
                  <a:lnTo>
                    <a:pt x="608799" y="484466"/>
                  </a:lnTo>
                  <a:lnTo>
                    <a:pt x="608799" y="483425"/>
                  </a:lnTo>
                  <a:close/>
                </a:path>
                <a:path w="3484245" h="716914">
                  <a:moveTo>
                    <a:pt x="661174" y="362572"/>
                  </a:moveTo>
                  <a:lnTo>
                    <a:pt x="627468" y="362572"/>
                  </a:lnTo>
                  <a:lnTo>
                    <a:pt x="627468" y="364121"/>
                  </a:lnTo>
                  <a:lnTo>
                    <a:pt x="661174" y="364121"/>
                  </a:lnTo>
                  <a:lnTo>
                    <a:pt x="661174" y="362572"/>
                  </a:lnTo>
                  <a:close/>
                </a:path>
                <a:path w="3484245" h="716914">
                  <a:moveTo>
                    <a:pt x="713549" y="298246"/>
                  </a:moveTo>
                  <a:lnTo>
                    <a:pt x="679323" y="298246"/>
                  </a:lnTo>
                  <a:lnTo>
                    <a:pt x="679323" y="299288"/>
                  </a:lnTo>
                  <a:lnTo>
                    <a:pt x="713549" y="299288"/>
                  </a:lnTo>
                  <a:lnTo>
                    <a:pt x="713549" y="298246"/>
                  </a:lnTo>
                  <a:close/>
                </a:path>
                <a:path w="3484245" h="716914">
                  <a:moveTo>
                    <a:pt x="765403" y="265049"/>
                  </a:moveTo>
                  <a:lnTo>
                    <a:pt x="731697" y="265049"/>
                  </a:lnTo>
                  <a:lnTo>
                    <a:pt x="731697" y="266090"/>
                  </a:lnTo>
                  <a:lnTo>
                    <a:pt x="765403" y="266090"/>
                  </a:lnTo>
                  <a:lnTo>
                    <a:pt x="765403" y="265049"/>
                  </a:lnTo>
                  <a:close/>
                </a:path>
                <a:path w="3484245" h="716914">
                  <a:moveTo>
                    <a:pt x="817778" y="181025"/>
                  </a:moveTo>
                  <a:lnTo>
                    <a:pt x="784072" y="181025"/>
                  </a:lnTo>
                  <a:lnTo>
                    <a:pt x="784072" y="185686"/>
                  </a:lnTo>
                  <a:lnTo>
                    <a:pt x="817778" y="185686"/>
                  </a:lnTo>
                  <a:lnTo>
                    <a:pt x="817778" y="181025"/>
                  </a:lnTo>
                  <a:close/>
                </a:path>
                <a:path w="3484245" h="716914">
                  <a:moveTo>
                    <a:pt x="870153" y="194513"/>
                  </a:moveTo>
                  <a:lnTo>
                    <a:pt x="836447" y="194513"/>
                  </a:lnTo>
                  <a:lnTo>
                    <a:pt x="836447" y="202285"/>
                  </a:lnTo>
                  <a:lnTo>
                    <a:pt x="870153" y="202285"/>
                  </a:lnTo>
                  <a:lnTo>
                    <a:pt x="870153" y="194513"/>
                  </a:lnTo>
                  <a:close/>
                </a:path>
                <a:path w="3484245" h="716914">
                  <a:moveTo>
                    <a:pt x="922528" y="132270"/>
                  </a:moveTo>
                  <a:lnTo>
                    <a:pt x="888822" y="132270"/>
                  </a:lnTo>
                  <a:lnTo>
                    <a:pt x="888822" y="142125"/>
                  </a:lnTo>
                  <a:lnTo>
                    <a:pt x="922528" y="142125"/>
                  </a:lnTo>
                  <a:lnTo>
                    <a:pt x="922528" y="132270"/>
                  </a:lnTo>
                  <a:close/>
                </a:path>
                <a:path w="3484245" h="716914">
                  <a:moveTo>
                    <a:pt x="974902" y="0"/>
                  </a:moveTo>
                  <a:lnTo>
                    <a:pt x="941197" y="0"/>
                  </a:lnTo>
                  <a:lnTo>
                    <a:pt x="941197" y="7772"/>
                  </a:lnTo>
                  <a:lnTo>
                    <a:pt x="974902" y="7772"/>
                  </a:lnTo>
                  <a:lnTo>
                    <a:pt x="974902" y="0"/>
                  </a:lnTo>
                  <a:close/>
                </a:path>
                <a:path w="3484245" h="716914">
                  <a:moveTo>
                    <a:pt x="1026756" y="57569"/>
                  </a:moveTo>
                  <a:lnTo>
                    <a:pt x="993051" y="57569"/>
                  </a:lnTo>
                  <a:lnTo>
                    <a:pt x="993051" y="66382"/>
                  </a:lnTo>
                  <a:lnTo>
                    <a:pt x="1026756" y="66382"/>
                  </a:lnTo>
                  <a:lnTo>
                    <a:pt x="1026756" y="57569"/>
                  </a:lnTo>
                  <a:close/>
                </a:path>
                <a:path w="3484245" h="716914">
                  <a:moveTo>
                    <a:pt x="1079144" y="272313"/>
                  </a:moveTo>
                  <a:lnTo>
                    <a:pt x="1045425" y="272313"/>
                  </a:lnTo>
                  <a:lnTo>
                    <a:pt x="1045425" y="277507"/>
                  </a:lnTo>
                  <a:lnTo>
                    <a:pt x="1079144" y="277507"/>
                  </a:lnTo>
                  <a:lnTo>
                    <a:pt x="1079144" y="272313"/>
                  </a:lnTo>
                  <a:close/>
                </a:path>
                <a:path w="3484245" h="716914">
                  <a:moveTo>
                    <a:pt x="1131519" y="193992"/>
                  </a:moveTo>
                  <a:lnTo>
                    <a:pt x="1097800" y="193992"/>
                  </a:lnTo>
                  <a:lnTo>
                    <a:pt x="1097800" y="200215"/>
                  </a:lnTo>
                  <a:lnTo>
                    <a:pt x="1131519" y="200215"/>
                  </a:lnTo>
                  <a:lnTo>
                    <a:pt x="1131519" y="193992"/>
                  </a:lnTo>
                  <a:close/>
                </a:path>
                <a:path w="3484245" h="716914">
                  <a:moveTo>
                    <a:pt x="1183894" y="202806"/>
                  </a:moveTo>
                  <a:lnTo>
                    <a:pt x="1150175" y="202806"/>
                  </a:lnTo>
                  <a:lnTo>
                    <a:pt x="1150175" y="209550"/>
                  </a:lnTo>
                  <a:lnTo>
                    <a:pt x="1183894" y="209550"/>
                  </a:lnTo>
                  <a:lnTo>
                    <a:pt x="1183894" y="202806"/>
                  </a:lnTo>
                  <a:close/>
                </a:path>
                <a:path w="3484245" h="716914">
                  <a:moveTo>
                    <a:pt x="1236268" y="184137"/>
                  </a:moveTo>
                  <a:lnTo>
                    <a:pt x="1202563" y="184137"/>
                  </a:lnTo>
                  <a:lnTo>
                    <a:pt x="1202563" y="190360"/>
                  </a:lnTo>
                  <a:lnTo>
                    <a:pt x="1236268" y="190360"/>
                  </a:lnTo>
                  <a:lnTo>
                    <a:pt x="1236268" y="184137"/>
                  </a:lnTo>
                  <a:close/>
                </a:path>
                <a:path w="3484245" h="716914">
                  <a:moveTo>
                    <a:pt x="1288643" y="102692"/>
                  </a:moveTo>
                  <a:lnTo>
                    <a:pt x="1254417" y="102692"/>
                  </a:lnTo>
                  <a:lnTo>
                    <a:pt x="1254417" y="109435"/>
                  </a:lnTo>
                  <a:lnTo>
                    <a:pt x="1288643" y="109435"/>
                  </a:lnTo>
                  <a:lnTo>
                    <a:pt x="1288643" y="102692"/>
                  </a:lnTo>
                  <a:close/>
                </a:path>
                <a:path w="3484245" h="716914">
                  <a:moveTo>
                    <a:pt x="1340497" y="110477"/>
                  </a:moveTo>
                  <a:lnTo>
                    <a:pt x="1306791" y="110477"/>
                  </a:lnTo>
                  <a:lnTo>
                    <a:pt x="1306791" y="120853"/>
                  </a:lnTo>
                  <a:lnTo>
                    <a:pt x="1340497" y="120853"/>
                  </a:lnTo>
                  <a:lnTo>
                    <a:pt x="1340497" y="110477"/>
                  </a:lnTo>
                  <a:close/>
                </a:path>
                <a:path w="3484245" h="716914">
                  <a:moveTo>
                    <a:pt x="1392872" y="331444"/>
                  </a:moveTo>
                  <a:lnTo>
                    <a:pt x="1359166" y="331444"/>
                  </a:lnTo>
                  <a:lnTo>
                    <a:pt x="1359166" y="336638"/>
                  </a:lnTo>
                  <a:lnTo>
                    <a:pt x="1392872" y="336638"/>
                  </a:lnTo>
                  <a:lnTo>
                    <a:pt x="1392872" y="331444"/>
                  </a:lnTo>
                  <a:close/>
                </a:path>
                <a:path w="3484245" h="716914">
                  <a:moveTo>
                    <a:pt x="1445247" y="352196"/>
                  </a:moveTo>
                  <a:lnTo>
                    <a:pt x="1411541" y="352196"/>
                  </a:lnTo>
                  <a:lnTo>
                    <a:pt x="1411541" y="359460"/>
                  </a:lnTo>
                  <a:lnTo>
                    <a:pt x="1445247" y="359460"/>
                  </a:lnTo>
                  <a:lnTo>
                    <a:pt x="1445247" y="352196"/>
                  </a:lnTo>
                  <a:close/>
                </a:path>
                <a:path w="3484245" h="716914">
                  <a:moveTo>
                    <a:pt x="1497622" y="342341"/>
                  </a:moveTo>
                  <a:lnTo>
                    <a:pt x="1463916" y="342341"/>
                  </a:lnTo>
                  <a:lnTo>
                    <a:pt x="1463916" y="345973"/>
                  </a:lnTo>
                  <a:lnTo>
                    <a:pt x="1497622" y="345973"/>
                  </a:lnTo>
                  <a:lnTo>
                    <a:pt x="1497622" y="342341"/>
                  </a:lnTo>
                  <a:close/>
                </a:path>
                <a:path w="3484245" h="716914">
                  <a:moveTo>
                    <a:pt x="1549996" y="339229"/>
                  </a:moveTo>
                  <a:lnTo>
                    <a:pt x="1516291" y="339229"/>
                  </a:lnTo>
                  <a:lnTo>
                    <a:pt x="1516291" y="342861"/>
                  </a:lnTo>
                  <a:lnTo>
                    <a:pt x="1549996" y="342861"/>
                  </a:lnTo>
                  <a:lnTo>
                    <a:pt x="1549996" y="339229"/>
                  </a:lnTo>
                  <a:close/>
                </a:path>
                <a:path w="3484245" h="716914">
                  <a:moveTo>
                    <a:pt x="1601851" y="320560"/>
                  </a:moveTo>
                  <a:lnTo>
                    <a:pt x="1568145" y="320560"/>
                  </a:lnTo>
                  <a:lnTo>
                    <a:pt x="1568145" y="323672"/>
                  </a:lnTo>
                  <a:lnTo>
                    <a:pt x="1601851" y="323672"/>
                  </a:lnTo>
                  <a:lnTo>
                    <a:pt x="1601851" y="320560"/>
                  </a:lnTo>
                  <a:close/>
                </a:path>
                <a:path w="3484245" h="716914">
                  <a:moveTo>
                    <a:pt x="1654225" y="302920"/>
                  </a:moveTo>
                  <a:lnTo>
                    <a:pt x="1620520" y="302920"/>
                  </a:lnTo>
                  <a:lnTo>
                    <a:pt x="1620520" y="303961"/>
                  </a:lnTo>
                  <a:lnTo>
                    <a:pt x="1654225" y="303961"/>
                  </a:lnTo>
                  <a:lnTo>
                    <a:pt x="1654225" y="302920"/>
                  </a:lnTo>
                  <a:close/>
                </a:path>
                <a:path w="3484245" h="716914">
                  <a:moveTo>
                    <a:pt x="1706600" y="194513"/>
                  </a:moveTo>
                  <a:lnTo>
                    <a:pt x="1672894" y="194513"/>
                  </a:lnTo>
                  <a:lnTo>
                    <a:pt x="1672894" y="195033"/>
                  </a:lnTo>
                  <a:lnTo>
                    <a:pt x="1706600" y="195033"/>
                  </a:lnTo>
                  <a:lnTo>
                    <a:pt x="1706600" y="194513"/>
                  </a:lnTo>
                  <a:close/>
                </a:path>
                <a:path w="3484245" h="716914">
                  <a:moveTo>
                    <a:pt x="1758975" y="157683"/>
                  </a:moveTo>
                  <a:lnTo>
                    <a:pt x="1725269" y="157683"/>
                  </a:lnTo>
                  <a:lnTo>
                    <a:pt x="1725269" y="158724"/>
                  </a:lnTo>
                  <a:lnTo>
                    <a:pt x="1758975" y="158724"/>
                  </a:lnTo>
                  <a:lnTo>
                    <a:pt x="1758975" y="157683"/>
                  </a:lnTo>
                  <a:close/>
                </a:path>
                <a:path w="3484245" h="716914">
                  <a:moveTo>
                    <a:pt x="1811350" y="63271"/>
                  </a:moveTo>
                  <a:lnTo>
                    <a:pt x="1777644" y="63271"/>
                  </a:lnTo>
                  <a:lnTo>
                    <a:pt x="1777644" y="64833"/>
                  </a:lnTo>
                  <a:lnTo>
                    <a:pt x="1811350" y="64833"/>
                  </a:lnTo>
                  <a:lnTo>
                    <a:pt x="1811350" y="63271"/>
                  </a:lnTo>
                  <a:close/>
                </a:path>
                <a:path w="3484245" h="716914">
                  <a:moveTo>
                    <a:pt x="1863725" y="97510"/>
                  </a:moveTo>
                  <a:lnTo>
                    <a:pt x="1830019" y="97510"/>
                  </a:lnTo>
                  <a:lnTo>
                    <a:pt x="1830019" y="99580"/>
                  </a:lnTo>
                  <a:lnTo>
                    <a:pt x="1863725" y="99580"/>
                  </a:lnTo>
                  <a:lnTo>
                    <a:pt x="1863725" y="97510"/>
                  </a:lnTo>
                  <a:close/>
                </a:path>
                <a:path w="3484245" h="716914">
                  <a:moveTo>
                    <a:pt x="1915579" y="86093"/>
                  </a:moveTo>
                  <a:lnTo>
                    <a:pt x="1881873" y="86093"/>
                  </a:lnTo>
                  <a:lnTo>
                    <a:pt x="1881873" y="88176"/>
                  </a:lnTo>
                  <a:lnTo>
                    <a:pt x="1915579" y="88176"/>
                  </a:lnTo>
                  <a:lnTo>
                    <a:pt x="1915579" y="86093"/>
                  </a:lnTo>
                  <a:close/>
                </a:path>
                <a:path w="3484245" h="716914">
                  <a:moveTo>
                    <a:pt x="1967953" y="131229"/>
                  </a:moveTo>
                  <a:lnTo>
                    <a:pt x="1934248" y="131229"/>
                  </a:lnTo>
                  <a:lnTo>
                    <a:pt x="1934248" y="134861"/>
                  </a:lnTo>
                  <a:lnTo>
                    <a:pt x="1967953" y="134861"/>
                  </a:lnTo>
                  <a:lnTo>
                    <a:pt x="1967953" y="131229"/>
                  </a:lnTo>
                  <a:close/>
                </a:path>
                <a:path w="3484245" h="716914">
                  <a:moveTo>
                    <a:pt x="2020328" y="134340"/>
                  </a:moveTo>
                  <a:lnTo>
                    <a:pt x="1986622" y="134340"/>
                  </a:lnTo>
                  <a:lnTo>
                    <a:pt x="1986622" y="138493"/>
                  </a:lnTo>
                  <a:lnTo>
                    <a:pt x="2020328" y="138493"/>
                  </a:lnTo>
                  <a:lnTo>
                    <a:pt x="2020328" y="134340"/>
                  </a:lnTo>
                  <a:close/>
                </a:path>
                <a:path w="3484245" h="716914">
                  <a:moveTo>
                    <a:pt x="2072716" y="120853"/>
                  </a:moveTo>
                  <a:lnTo>
                    <a:pt x="2038997" y="120853"/>
                  </a:lnTo>
                  <a:lnTo>
                    <a:pt x="2038997" y="125526"/>
                  </a:lnTo>
                  <a:lnTo>
                    <a:pt x="2072716" y="125526"/>
                  </a:lnTo>
                  <a:lnTo>
                    <a:pt x="2072716" y="120853"/>
                  </a:lnTo>
                  <a:close/>
                </a:path>
                <a:path w="3484245" h="716914">
                  <a:moveTo>
                    <a:pt x="2125091" y="91808"/>
                  </a:moveTo>
                  <a:lnTo>
                    <a:pt x="2091372" y="91808"/>
                  </a:lnTo>
                  <a:lnTo>
                    <a:pt x="2091372" y="96989"/>
                  </a:lnTo>
                  <a:lnTo>
                    <a:pt x="2125091" y="96989"/>
                  </a:lnTo>
                  <a:lnTo>
                    <a:pt x="2125091" y="91808"/>
                  </a:lnTo>
                  <a:close/>
                </a:path>
                <a:path w="3484245" h="716914">
                  <a:moveTo>
                    <a:pt x="2176945" y="85585"/>
                  </a:moveTo>
                  <a:lnTo>
                    <a:pt x="2143239" y="85585"/>
                  </a:lnTo>
                  <a:lnTo>
                    <a:pt x="2143239" y="90766"/>
                  </a:lnTo>
                  <a:lnTo>
                    <a:pt x="2176945" y="90766"/>
                  </a:lnTo>
                  <a:lnTo>
                    <a:pt x="2176945" y="85585"/>
                  </a:lnTo>
                  <a:close/>
                </a:path>
                <a:path w="3484245" h="716914">
                  <a:moveTo>
                    <a:pt x="2229320" y="117741"/>
                  </a:moveTo>
                  <a:lnTo>
                    <a:pt x="2195614" y="117741"/>
                  </a:lnTo>
                  <a:lnTo>
                    <a:pt x="2195614" y="123964"/>
                  </a:lnTo>
                  <a:lnTo>
                    <a:pt x="2229320" y="123964"/>
                  </a:lnTo>
                  <a:lnTo>
                    <a:pt x="2229320" y="117741"/>
                  </a:lnTo>
                  <a:close/>
                </a:path>
                <a:path w="3484245" h="716914">
                  <a:moveTo>
                    <a:pt x="2281694" y="341299"/>
                  </a:moveTo>
                  <a:lnTo>
                    <a:pt x="2247989" y="341299"/>
                  </a:lnTo>
                  <a:lnTo>
                    <a:pt x="2247989" y="347522"/>
                  </a:lnTo>
                  <a:lnTo>
                    <a:pt x="2281694" y="347522"/>
                  </a:lnTo>
                  <a:lnTo>
                    <a:pt x="2281694" y="341299"/>
                  </a:lnTo>
                  <a:close/>
                </a:path>
                <a:path w="3484245" h="716914">
                  <a:moveTo>
                    <a:pt x="2334069" y="267652"/>
                  </a:moveTo>
                  <a:lnTo>
                    <a:pt x="2300363" y="267652"/>
                  </a:lnTo>
                  <a:lnTo>
                    <a:pt x="2300363" y="275945"/>
                  </a:lnTo>
                  <a:lnTo>
                    <a:pt x="2334069" y="275945"/>
                  </a:lnTo>
                  <a:lnTo>
                    <a:pt x="2334069" y="267652"/>
                  </a:lnTo>
                  <a:close/>
                </a:path>
                <a:path w="3484245" h="716914">
                  <a:moveTo>
                    <a:pt x="2386444" y="251053"/>
                  </a:moveTo>
                  <a:lnTo>
                    <a:pt x="2352738" y="251053"/>
                  </a:lnTo>
                  <a:lnTo>
                    <a:pt x="2352738" y="259867"/>
                  </a:lnTo>
                  <a:lnTo>
                    <a:pt x="2386444" y="259867"/>
                  </a:lnTo>
                  <a:lnTo>
                    <a:pt x="2386444" y="251053"/>
                  </a:lnTo>
                  <a:close/>
                </a:path>
                <a:path w="3484245" h="716914">
                  <a:moveTo>
                    <a:pt x="2438819" y="352196"/>
                  </a:moveTo>
                  <a:lnTo>
                    <a:pt x="2405113" y="352196"/>
                  </a:lnTo>
                  <a:lnTo>
                    <a:pt x="2405113" y="361530"/>
                  </a:lnTo>
                  <a:lnTo>
                    <a:pt x="2438819" y="361530"/>
                  </a:lnTo>
                  <a:lnTo>
                    <a:pt x="2438819" y="352196"/>
                  </a:lnTo>
                  <a:close/>
                </a:path>
                <a:path w="3484245" h="716914">
                  <a:moveTo>
                    <a:pt x="2490673" y="392137"/>
                  </a:moveTo>
                  <a:lnTo>
                    <a:pt x="2456967" y="392137"/>
                  </a:lnTo>
                  <a:lnTo>
                    <a:pt x="2456967" y="401993"/>
                  </a:lnTo>
                  <a:lnTo>
                    <a:pt x="2490673" y="401993"/>
                  </a:lnTo>
                  <a:lnTo>
                    <a:pt x="2490673" y="392137"/>
                  </a:lnTo>
                  <a:close/>
                </a:path>
                <a:path w="3484245" h="716914">
                  <a:moveTo>
                    <a:pt x="2543048" y="403034"/>
                  </a:moveTo>
                  <a:lnTo>
                    <a:pt x="2509342" y="403034"/>
                  </a:lnTo>
                  <a:lnTo>
                    <a:pt x="2509342" y="413918"/>
                  </a:lnTo>
                  <a:lnTo>
                    <a:pt x="2543048" y="413918"/>
                  </a:lnTo>
                  <a:lnTo>
                    <a:pt x="2543048" y="403034"/>
                  </a:lnTo>
                  <a:close/>
                </a:path>
                <a:path w="3484245" h="716914">
                  <a:moveTo>
                    <a:pt x="2595422" y="370865"/>
                  </a:moveTo>
                  <a:lnTo>
                    <a:pt x="2561717" y="370865"/>
                  </a:lnTo>
                  <a:lnTo>
                    <a:pt x="2561717" y="381762"/>
                  </a:lnTo>
                  <a:lnTo>
                    <a:pt x="2595422" y="381762"/>
                  </a:lnTo>
                  <a:lnTo>
                    <a:pt x="2595422" y="370865"/>
                  </a:lnTo>
                  <a:close/>
                </a:path>
                <a:path w="3484245" h="716914">
                  <a:moveTo>
                    <a:pt x="2647797" y="421182"/>
                  </a:moveTo>
                  <a:lnTo>
                    <a:pt x="2614091" y="421182"/>
                  </a:lnTo>
                  <a:lnTo>
                    <a:pt x="2614091" y="432079"/>
                  </a:lnTo>
                  <a:lnTo>
                    <a:pt x="2647797" y="432079"/>
                  </a:lnTo>
                  <a:lnTo>
                    <a:pt x="2647797" y="421182"/>
                  </a:lnTo>
                  <a:close/>
                </a:path>
                <a:path w="3484245" h="716914">
                  <a:moveTo>
                    <a:pt x="2700172" y="410286"/>
                  </a:moveTo>
                  <a:lnTo>
                    <a:pt x="2666466" y="410286"/>
                  </a:lnTo>
                  <a:lnTo>
                    <a:pt x="2666466" y="420662"/>
                  </a:lnTo>
                  <a:lnTo>
                    <a:pt x="2700172" y="420662"/>
                  </a:lnTo>
                  <a:lnTo>
                    <a:pt x="2700172" y="410286"/>
                  </a:lnTo>
                  <a:close/>
                </a:path>
                <a:path w="3484245" h="716914">
                  <a:moveTo>
                    <a:pt x="2752547" y="465797"/>
                  </a:moveTo>
                  <a:lnTo>
                    <a:pt x="2718320" y="465797"/>
                  </a:lnTo>
                  <a:lnTo>
                    <a:pt x="2718320" y="476173"/>
                  </a:lnTo>
                  <a:lnTo>
                    <a:pt x="2752547" y="476173"/>
                  </a:lnTo>
                  <a:lnTo>
                    <a:pt x="2752547" y="465797"/>
                  </a:lnTo>
                  <a:close/>
                </a:path>
                <a:path w="3484245" h="716914">
                  <a:moveTo>
                    <a:pt x="2804401" y="520255"/>
                  </a:moveTo>
                  <a:lnTo>
                    <a:pt x="2770695" y="520255"/>
                  </a:lnTo>
                  <a:lnTo>
                    <a:pt x="2770695" y="531152"/>
                  </a:lnTo>
                  <a:lnTo>
                    <a:pt x="2804401" y="531152"/>
                  </a:lnTo>
                  <a:lnTo>
                    <a:pt x="2804401" y="520255"/>
                  </a:lnTo>
                  <a:close/>
                </a:path>
                <a:path w="3484245" h="716914">
                  <a:moveTo>
                    <a:pt x="2856776" y="704913"/>
                  </a:moveTo>
                  <a:lnTo>
                    <a:pt x="2823070" y="704913"/>
                  </a:lnTo>
                  <a:lnTo>
                    <a:pt x="2823070" y="716330"/>
                  </a:lnTo>
                  <a:lnTo>
                    <a:pt x="2856776" y="716330"/>
                  </a:lnTo>
                  <a:lnTo>
                    <a:pt x="2856776" y="704913"/>
                  </a:lnTo>
                  <a:close/>
                </a:path>
                <a:path w="3484245" h="716914">
                  <a:moveTo>
                    <a:pt x="2909151" y="616216"/>
                  </a:moveTo>
                  <a:lnTo>
                    <a:pt x="2875445" y="616216"/>
                  </a:lnTo>
                  <a:lnTo>
                    <a:pt x="2875445" y="628154"/>
                  </a:lnTo>
                  <a:lnTo>
                    <a:pt x="2909151" y="628154"/>
                  </a:lnTo>
                  <a:lnTo>
                    <a:pt x="2909151" y="616216"/>
                  </a:lnTo>
                  <a:close/>
                </a:path>
                <a:path w="3484245" h="716914">
                  <a:moveTo>
                    <a:pt x="2961525" y="584581"/>
                  </a:moveTo>
                  <a:lnTo>
                    <a:pt x="2927820" y="584581"/>
                  </a:lnTo>
                  <a:lnTo>
                    <a:pt x="2927820" y="596506"/>
                  </a:lnTo>
                  <a:lnTo>
                    <a:pt x="2961525" y="596506"/>
                  </a:lnTo>
                  <a:lnTo>
                    <a:pt x="2961525" y="584581"/>
                  </a:lnTo>
                  <a:close/>
                </a:path>
                <a:path w="3484245" h="716914">
                  <a:moveTo>
                    <a:pt x="3013900" y="612063"/>
                  </a:moveTo>
                  <a:lnTo>
                    <a:pt x="2980194" y="612063"/>
                  </a:lnTo>
                  <a:lnTo>
                    <a:pt x="2980194" y="624001"/>
                  </a:lnTo>
                  <a:lnTo>
                    <a:pt x="3013900" y="624001"/>
                  </a:lnTo>
                  <a:lnTo>
                    <a:pt x="3013900" y="612063"/>
                  </a:lnTo>
                  <a:close/>
                </a:path>
                <a:path w="3484245" h="716914">
                  <a:moveTo>
                    <a:pt x="3065767" y="571093"/>
                  </a:moveTo>
                  <a:lnTo>
                    <a:pt x="3032061" y="571093"/>
                  </a:lnTo>
                  <a:lnTo>
                    <a:pt x="3032061" y="583539"/>
                  </a:lnTo>
                  <a:lnTo>
                    <a:pt x="3065767" y="583539"/>
                  </a:lnTo>
                  <a:lnTo>
                    <a:pt x="3065767" y="571093"/>
                  </a:lnTo>
                  <a:close/>
                </a:path>
                <a:path w="3484245" h="716914">
                  <a:moveTo>
                    <a:pt x="3118142" y="566940"/>
                  </a:moveTo>
                  <a:lnTo>
                    <a:pt x="3084436" y="566940"/>
                  </a:lnTo>
                  <a:lnTo>
                    <a:pt x="3084436" y="580948"/>
                  </a:lnTo>
                  <a:lnTo>
                    <a:pt x="3118142" y="580948"/>
                  </a:lnTo>
                  <a:lnTo>
                    <a:pt x="3118142" y="566940"/>
                  </a:lnTo>
                  <a:close/>
                </a:path>
                <a:path w="3484245" h="716914">
                  <a:moveTo>
                    <a:pt x="3170517" y="575246"/>
                  </a:moveTo>
                  <a:lnTo>
                    <a:pt x="3136811" y="575246"/>
                  </a:lnTo>
                  <a:lnTo>
                    <a:pt x="3136811" y="589762"/>
                  </a:lnTo>
                  <a:lnTo>
                    <a:pt x="3170517" y="589762"/>
                  </a:lnTo>
                  <a:lnTo>
                    <a:pt x="3170517" y="575246"/>
                  </a:lnTo>
                  <a:close/>
                </a:path>
                <a:path w="3484245" h="716914">
                  <a:moveTo>
                    <a:pt x="3222891" y="538416"/>
                  </a:moveTo>
                  <a:lnTo>
                    <a:pt x="3189186" y="538416"/>
                  </a:lnTo>
                  <a:lnTo>
                    <a:pt x="3189186" y="555536"/>
                  </a:lnTo>
                  <a:lnTo>
                    <a:pt x="3222891" y="555536"/>
                  </a:lnTo>
                  <a:lnTo>
                    <a:pt x="3222891" y="538416"/>
                  </a:lnTo>
                  <a:close/>
                </a:path>
                <a:path w="3484245" h="716914">
                  <a:moveTo>
                    <a:pt x="3275266" y="491210"/>
                  </a:moveTo>
                  <a:lnTo>
                    <a:pt x="3241560" y="491210"/>
                  </a:lnTo>
                  <a:lnTo>
                    <a:pt x="3241560" y="512991"/>
                  </a:lnTo>
                  <a:lnTo>
                    <a:pt x="3275266" y="512991"/>
                  </a:lnTo>
                  <a:lnTo>
                    <a:pt x="3275266" y="491210"/>
                  </a:lnTo>
                  <a:close/>
                </a:path>
                <a:path w="3484245" h="716914">
                  <a:moveTo>
                    <a:pt x="3327641" y="483425"/>
                  </a:moveTo>
                  <a:lnTo>
                    <a:pt x="3293414" y="483425"/>
                  </a:lnTo>
                  <a:lnTo>
                    <a:pt x="3293414" y="518185"/>
                  </a:lnTo>
                  <a:lnTo>
                    <a:pt x="3327641" y="518185"/>
                  </a:lnTo>
                  <a:lnTo>
                    <a:pt x="3327641" y="483425"/>
                  </a:lnTo>
                  <a:close/>
                </a:path>
                <a:path w="3484245" h="716914">
                  <a:moveTo>
                    <a:pt x="3379495" y="490689"/>
                  </a:moveTo>
                  <a:lnTo>
                    <a:pt x="3345789" y="490689"/>
                  </a:lnTo>
                  <a:lnTo>
                    <a:pt x="3345789" y="533742"/>
                  </a:lnTo>
                  <a:lnTo>
                    <a:pt x="3379495" y="533742"/>
                  </a:lnTo>
                  <a:lnTo>
                    <a:pt x="3379495" y="490689"/>
                  </a:lnTo>
                  <a:close/>
                </a:path>
                <a:path w="3484245" h="716914">
                  <a:moveTo>
                    <a:pt x="3431870" y="584060"/>
                  </a:moveTo>
                  <a:lnTo>
                    <a:pt x="3398164" y="584060"/>
                  </a:lnTo>
                  <a:lnTo>
                    <a:pt x="3398164" y="632815"/>
                  </a:lnTo>
                  <a:lnTo>
                    <a:pt x="3431870" y="632815"/>
                  </a:lnTo>
                  <a:lnTo>
                    <a:pt x="3431870" y="584060"/>
                  </a:lnTo>
                  <a:close/>
                </a:path>
                <a:path w="3484245" h="716914">
                  <a:moveTo>
                    <a:pt x="3484245" y="487578"/>
                  </a:moveTo>
                  <a:lnTo>
                    <a:pt x="3450539" y="487578"/>
                  </a:lnTo>
                  <a:lnTo>
                    <a:pt x="3450539" y="555536"/>
                  </a:lnTo>
                  <a:lnTo>
                    <a:pt x="3484245" y="555536"/>
                  </a:lnTo>
                  <a:lnTo>
                    <a:pt x="3484245" y="487578"/>
                  </a:lnTo>
                  <a:close/>
                </a:path>
              </a:pathLst>
            </a:custGeom>
            <a:solidFill>
              <a:srgbClr val="9DC3E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8" name="object 48"/>
            <p:cNvSpPr/>
            <p:nvPr/>
          </p:nvSpPr>
          <p:spPr>
            <a:xfrm>
              <a:off x="8899952" y="4471568"/>
              <a:ext cx="0" cy="1755775"/>
            </a:xfrm>
            <a:custGeom>
              <a:avLst/>
              <a:gdLst/>
              <a:ahLst/>
              <a:cxnLst/>
              <a:rect l="l" t="t" r="r" b="b"/>
              <a:pathLst>
                <a:path h="1755775">
                  <a:moveTo>
                    <a:pt x="0" y="1755310"/>
                  </a:moveTo>
                  <a:lnTo>
                    <a:pt x="0" y="0"/>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9" name="object 49"/>
            <p:cNvSpPr/>
            <p:nvPr/>
          </p:nvSpPr>
          <p:spPr>
            <a:xfrm>
              <a:off x="8882840" y="4471573"/>
              <a:ext cx="17145" cy="1404620"/>
            </a:xfrm>
            <a:custGeom>
              <a:avLst/>
              <a:gdLst/>
              <a:ahLst/>
              <a:cxnLst/>
              <a:rect l="l" t="t" r="r" b="b"/>
              <a:pathLst>
                <a:path w="17145" h="1404620">
                  <a:moveTo>
                    <a:pt x="0" y="1404144"/>
                  </a:moveTo>
                  <a:lnTo>
                    <a:pt x="17112" y="1404144"/>
                  </a:lnTo>
                </a:path>
                <a:path w="17145" h="1404620">
                  <a:moveTo>
                    <a:pt x="0" y="1052978"/>
                  </a:moveTo>
                  <a:lnTo>
                    <a:pt x="17112" y="1052978"/>
                  </a:lnTo>
                </a:path>
                <a:path w="17145" h="1404620">
                  <a:moveTo>
                    <a:pt x="0" y="701812"/>
                  </a:moveTo>
                  <a:lnTo>
                    <a:pt x="17112" y="701812"/>
                  </a:lnTo>
                </a:path>
                <a:path w="17145" h="1404620">
                  <a:moveTo>
                    <a:pt x="0" y="351165"/>
                  </a:moveTo>
                  <a:lnTo>
                    <a:pt x="17112" y="351165"/>
                  </a:lnTo>
                </a:path>
                <a:path w="17145" h="1404620">
                  <a:moveTo>
                    <a:pt x="0" y="0"/>
                  </a:moveTo>
                  <a:lnTo>
                    <a:pt x="17112" y="0"/>
                  </a:lnTo>
                </a:path>
              </a:pathLst>
            </a:custGeom>
            <a:ln w="6483">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0" name="object 50"/>
            <p:cNvSpPr/>
            <p:nvPr/>
          </p:nvSpPr>
          <p:spPr>
            <a:xfrm>
              <a:off x="5397021" y="4471568"/>
              <a:ext cx="17780" cy="3510915"/>
            </a:xfrm>
            <a:custGeom>
              <a:avLst/>
              <a:gdLst/>
              <a:ahLst/>
              <a:cxnLst/>
              <a:rect l="l" t="t" r="r" b="b"/>
              <a:pathLst>
                <a:path w="17779" h="3510915">
                  <a:moveTo>
                    <a:pt x="0" y="1755310"/>
                  </a:moveTo>
                  <a:lnTo>
                    <a:pt x="0" y="0"/>
                  </a:lnTo>
                </a:path>
                <a:path w="17779" h="3510915">
                  <a:moveTo>
                    <a:pt x="0" y="2006365"/>
                  </a:moveTo>
                  <a:lnTo>
                    <a:pt x="17631" y="2006365"/>
                  </a:lnTo>
                </a:path>
                <a:path w="17779" h="3510915">
                  <a:moveTo>
                    <a:pt x="0" y="2256901"/>
                  </a:moveTo>
                  <a:lnTo>
                    <a:pt x="17631" y="2256901"/>
                  </a:lnTo>
                </a:path>
                <a:path w="17779" h="3510915">
                  <a:moveTo>
                    <a:pt x="0" y="2507437"/>
                  </a:moveTo>
                  <a:lnTo>
                    <a:pt x="17631" y="2507437"/>
                  </a:lnTo>
                </a:path>
                <a:path w="17779" h="3510915">
                  <a:moveTo>
                    <a:pt x="0" y="2758492"/>
                  </a:moveTo>
                  <a:lnTo>
                    <a:pt x="17631" y="2758492"/>
                  </a:lnTo>
                </a:path>
                <a:path w="17779" h="3510915">
                  <a:moveTo>
                    <a:pt x="0" y="3009028"/>
                  </a:moveTo>
                  <a:lnTo>
                    <a:pt x="17631" y="3009028"/>
                  </a:lnTo>
                </a:path>
                <a:path w="17779" h="3510915">
                  <a:moveTo>
                    <a:pt x="0" y="3260083"/>
                  </a:moveTo>
                  <a:lnTo>
                    <a:pt x="17631" y="3260083"/>
                  </a:lnTo>
                </a:path>
                <a:path w="17779" h="3510915">
                  <a:moveTo>
                    <a:pt x="0" y="3510620"/>
                  </a:moveTo>
                  <a:lnTo>
                    <a:pt x="17631" y="3510620"/>
                  </a:lnTo>
                </a:path>
              </a:pathLst>
            </a:custGeom>
            <a:ln w="6483">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1" name="object 51"/>
            <p:cNvSpPr/>
            <p:nvPr/>
          </p:nvSpPr>
          <p:spPr>
            <a:xfrm>
              <a:off x="5423468" y="4540042"/>
              <a:ext cx="3450590" cy="1356995"/>
            </a:xfrm>
            <a:custGeom>
              <a:avLst/>
              <a:gdLst/>
              <a:ahLst/>
              <a:cxnLst/>
              <a:rect l="l" t="t" r="r" b="b"/>
              <a:pathLst>
                <a:path w="3450590" h="1356995">
                  <a:moveTo>
                    <a:pt x="0" y="0"/>
                  </a:moveTo>
                  <a:lnTo>
                    <a:pt x="52375" y="17636"/>
                  </a:lnTo>
                  <a:lnTo>
                    <a:pt x="104232" y="19192"/>
                  </a:lnTo>
                  <a:lnTo>
                    <a:pt x="156607" y="47202"/>
                  </a:lnTo>
                  <a:lnTo>
                    <a:pt x="208983" y="84030"/>
                  </a:lnTo>
                  <a:lnTo>
                    <a:pt x="261358" y="120859"/>
                  </a:lnTo>
                  <a:lnTo>
                    <a:pt x="313734" y="187772"/>
                  </a:lnTo>
                  <a:lnTo>
                    <a:pt x="366109" y="240162"/>
                  </a:lnTo>
                  <a:lnTo>
                    <a:pt x="417966" y="310706"/>
                  </a:lnTo>
                  <a:lnTo>
                    <a:pt x="470342" y="357908"/>
                  </a:lnTo>
                  <a:lnTo>
                    <a:pt x="522717" y="393181"/>
                  </a:lnTo>
                  <a:lnTo>
                    <a:pt x="575093" y="466837"/>
                  </a:lnTo>
                  <a:lnTo>
                    <a:pt x="627468" y="566948"/>
                  </a:lnTo>
                  <a:lnTo>
                    <a:pt x="679325" y="705443"/>
                  </a:lnTo>
                  <a:lnTo>
                    <a:pt x="731701" y="789993"/>
                  </a:lnTo>
                  <a:lnTo>
                    <a:pt x="784076" y="867280"/>
                  </a:lnTo>
                  <a:lnTo>
                    <a:pt x="836452" y="863649"/>
                  </a:lnTo>
                  <a:lnTo>
                    <a:pt x="888827" y="937306"/>
                  </a:lnTo>
                  <a:lnTo>
                    <a:pt x="941202" y="1033786"/>
                  </a:lnTo>
                  <a:lnTo>
                    <a:pt x="993060" y="1051422"/>
                  </a:lnTo>
                  <a:lnTo>
                    <a:pt x="1045435" y="1030155"/>
                  </a:lnTo>
                  <a:lnTo>
                    <a:pt x="1097810" y="1051422"/>
                  </a:lnTo>
                  <a:lnTo>
                    <a:pt x="1150186" y="1072170"/>
                  </a:lnTo>
                  <a:lnTo>
                    <a:pt x="1202561" y="1108999"/>
                  </a:lnTo>
                  <a:lnTo>
                    <a:pt x="1254937" y="1121448"/>
                  </a:lnTo>
                  <a:lnTo>
                    <a:pt x="1306794" y="1108999"/>
                  </a:lnTo>
                  <a:lnTo>
                    <a:pt x="1359169" y="1056609"/>
                  </a:lnTo>
                  <a:lnTo>
                    <a:pt x="1411545" y="1037417"/>
                  </a:lnTo>
                  <a:lnTo>
                    <a:pt x="1463920" y="1038973"/>
                  </a:lnTo>
                  <a:lnTo>
                    <a:pt x="1516296" y="1028599"/>
                  </a:lnTo>
                  <a:lnTo>
                    <a:pt x="1568153" y="1035342"/>
                  </a:lnTo>
                  <a:lnTo>
                    <a:pt x="1620528" y="1072170"/>
                  </a:lnTo>
                  <a:lnTo>
                    <a:pt x="1672904" y="1135453"/>
                  </a:lnTo>
                  <a:lnTo>
                    <a:pt x="1725279" y="1151533"/>
                  </a:lnTo>
                  <a:lnTo>
                    <a:pt x="1777655" y="1193548"/>
                  </a:lnTo>
                  <a:lnTo>
                    <a:pt x="1830030" y="1202366"/>
                  </a:lnTo>
                  <a:lnTo>
                    <a:pt x="1881887" y="1228820"/>
                  </a:lnTo>
                  <a:lnTo>
                    <a:pt x="1934263" y="1226746"/>
                  </a:lnTo>
                  <a:lnTo>
                    <a:pt x="1986638" y="1253200"/>
                  </a:lnTo>
                  <a:lnTo>
                    <a:pt x="2039014" y="1277579"/>
                  </a:lnTo>
                  <a:lnTo>
                    <a:pt x="2091389" y="1311295"/>
                  </a:lnTo>
                  <a:lnTo>
                    <a:pt x="2143246" y="1321669"/>
                  </a:lnTo>
                  <a:lnTo>
                    <a:pt x="2195621" y="1328412"/>
                  </a:lnTo>
                  <a:lnTo>
                    <a:pt x="2247997" y="1302477"/>
                  </a:lnTo>
                  <a:lnTo>
                    <a:pt x="2300372" y="1335674"/>
                  </a:lnTo>
                  <a:lnTo>
                    <a:pt x="2352748" y="1354867"/>
                  </a:lnTo>
                  <a:lnTo>
                    <a:pt x="2405123" y="1353310"/>
                  </a:lnTo>
                  <a:lnTo>
                    <a:pt x="2456980" y="1356941"/>
                  </a:lnTo>
                  <a:lnTo>
                    <a:pt x="2509356" y="1351236"/>
                  </a:lnTo>
                  <a:lnTo>
                    <a:pt x="2561731" y="1353310"/>
                  </a:lnTo>
                  <a:lnTo>
                    <a:pt x="2614107" y="1326856"/>
                  </a:lnTo>
                  <a:lnTo>
                    <a:pt x="2666482" y="1323225"/>
                  </a:lnTo>
                  <a:lnTo>
                    <a:pt x="2718339" y="1282766"/>
                  </a:lnTo>
                  <a:lnTo>
                    <a:pt x="2770715" y="1258387"/>
                  </a:lnTo>
                  <a:lnTo>
                    <a:pt x="2823090" y="1191992"/>
                  </a:lnTo>
                  <a:lnTo>
                    <a:pt x="2875466" y="1225189"/>
                  </a:lnTo>
                  <a:lnTo>
                    <a:pt x="2927841" y="1212740"/>
                  </a:lnTo>
                  <a:lnTo>
                    <a:pt x="2980217" y="1193548"/>
                  </a:lnTo>
                  <a:lnTo>
                    <a:pt x="3032074" y="1181099"/>
                  </a:lnTo>
                  <a:lnTo>
                    <a:pt x="3084449" y="1139084"/>
                  </a:lnTo>
                  <a:lnTo>
                    <a:pt x="3136824" y="1103812"/>
                  </a:lnTo>
                  <a:lnTo>
                    <a:pt x="3189200" y="1075801"/>
                  </a:lnTo>
                  <a:lnTo>
                    <a:pt x="3241575" y="1051422"/>
                  </a:lnTo>
                  <a:lnTo>
                    <a:pt x="3293951" y="1044160"/>
                  </a:lnTo>
                  <a:lnTo>
                    <a:pt x="3345808" y="1023412"/>
                  </a:lnTo>
                  <a:lnTo>
                    <a:pt x="3398183" y="952867"/>
                  </a:lnTo>
                  <a:lnTo>
                    <a:pt x="3450559" y="965316"/>
                  </a:lnTo>
                </a:path>
              </a:pathLst>
            </a:custGeom>
            <a:ln w="8644">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pic>
          <p:nvPicPr>
            <p:cNvPr id="52" name="object 52"/>
            <p:cNvPicPr/>
            <p:nvPr/>
          </p:nvPicPr>
          <p:blipFill>
            <a:blip r:embed="rId10" cstate="print"/>
            <a:stretch>
              <a:fillRect/>
            </a:stretch>
          </p:blipFill>
          <p:spPr>
            <a:xfrm>
              <a:off x="5402610" y="4519625"/>
              <a:ext cx="302596" cy="162097"/>
            </a:xfrm>
            <a:prstGeom prst="rect">
              <a:avLst/>
            </a:prstGeom>
          </p:spPr>
        </p:pic>
        <p:pic>
          <p:nvPicPr>
            <p:cNvPr id="53" name="object 53"/>
            <p:cNvPicPr/>
            <p:nvPr/>
          </p:nvPicPr>
          <p:blipFill>
            <a:blip r:embed="rId11" cstate="print"/>
            <a:stretch>
              <a:fillRect/>
            </a:stretch>
          </p:blipFill>
          <p:spPr>
            <a:xfrm>
              <a:off x="5716345" y="4707399"/>
              <a:ext cx="93613" cy="93627"/>
            </a:xfrm>
            <a:prstGeom prst="rect">
              <a:avLst/>
            </a:prstGeom>
          </p:spPr>
        </p:pic>
        <p:pic>
          <p:nvPicPr>
            <p:cNvPr id="54" name="object 54"/>
            <p:cNvPicPr/>
            <p:nvPr/>
          </p:nvPicPr>
          <p:blipFill>
            <a:blip r:embed="rId12" cstate="print"/>
            <a:stretch>
              <a:fillRect/>
            </a:stretch>
          </p:blipFill>
          <p:spPr>
            <a:xfrm>
              <a:off x="5820576" y="4830334"/>
              <a:ext cx="145987" cy="123712"/>
            </a:xfrm>
            <a:prstGeom prst="rect">
              <a:avLst/>
            </a:prstGeom>
          </p:spPr>
        </p:pic>
        <p:sp>
          <p:nvSpPr>
            <p:cNvPr id="55" name="object 55"/>
            <p:cNvSpPr/>
            <p:nvPr/>
          </p:nvSpPr>
          <p:spPr>
            <a:xfrm>
              <a:off x="5983278" y="4992042"/>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6" name="object 56"/>
            <p:cNvSpPr/>
            <p:nvPr/>
          </p:nvSpPr>
          <p:spPr>
            <a:xfrm>
              <a:off x="5983278" y="4992042"/>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7" name="object 57"/>
            <p:cNvSpPr/>
            <p:nvPr/>
          </p:nvSpPr>
          <p:spPr>
            <a:xfrm>
              <a:off x="6035653" y="5092153"/>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8" name="object 58"/>
            <p:cNvSpPr/>
            <p:nvPr/>
          </p:nvSpPr>
          <p:spPr>
            <a:xfrm>
              <a:off x="6035653" y="5092153"/>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9" name="object 59"/>
            <p:cNvSpPr/>
            <p:nvPr/>
          </p:nvSpPr>
          <p:spPr>
            <a:xfrm>
              <a:off x="6087511" y="5230648"/>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0" name="object 60"/>
            <p:cNvSpPr/>
            <p:nvPr/>
          </p:nvSpPr>
          <p:spPr>
            <a:xfrm>
              <a:off x="6087511" y="5230648"/>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1" name="object 61"/>
            <p:cNvSpPr/>
            <p:nvPr/>
          </p:nvSpPr>
          <p:spPr>
            <a:xfrm>
              <a:off x="6139887" y="5315197"/>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2" name="object 62"/>
            <p:cNvSpPr/>
            <p:nvPr/>
          </p:nvSpPr>
          <p:spPr>
            <a:xfrm>
              <a:off x="6139887" y="5315197"/>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3" name="object 63"/>
            <p:cNvSpPr/>
            <p:nvPr/>
          </p:nvSpPr>
          <p:spPr>
            <a:xfrm>
              <a:off x="6192263" y="5392485"/>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4" name="object 64"/>
            <p:cNvSpPr/>
            <p:nvPr/>
          </p:nvSpPr>
          <p:spPr>
            <a:xfrm>
              <a:off x="6192263" y="5392485"/>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5" name="object 65"/>
            <p:cNvSpPr/>
            <p:nvPr/>
          </p:nvSpPr>
          <p:spPr>
            <a:xfrm>
              <a:off x="6244638" y="5388854"/>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6" name="object 66"/>
            <p:cNvSpPr/>
            <p:nvPr/>
          </p:nvSpPr>
          <p:spPr>
            <a:xfrm>
              <a:off x="6244637" y="5388854"/>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7" name="object 67"/>
            <p:cNvSpPr/>
            <p:nvPr/>
          </p:nvSpPr>
          <p:spPr>
            <a:xfrm>
              <a:off x="6297012" y="5462511"/>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8" name="object 68"/>
            <p:cNvSpPr/>
            <p:nvPr/>
          </p:nvSpPr>
          <p:spPr>
            <a:xfrm>
              <a:off x="6297012" y="5462511"/>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9" name="object 69"/>
            <p:cNvSpPr/>
            <p:nvPr/>
          </p:nvSpPr>
          <p:spPr>
            <a:xfrm>
              <a:off x="6349388" y="5558991"/>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0" name="object 70"/>
            <p:cNvSpPr/>
            <p:nvPr/>
          </p:nvSpPr>
          <p:spPr>
            <a:xfrm>
              <a:off x="6349388" y="5558991"/>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1" name="object 71"/>
            <p:cNvSpPr/>
            <p:nvPr/>
          </p:nvSpPr>
          <p:spPr>
            <a:xfrm>
              <a:off x="6401245" y="5576627"/>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2" name="object 72"/>
            <p:cNvSpPr/>
            <p:nvPr/>
          </p:nvSpPr>
          <p:spPr>
            <a:xfrm>
              <a:off x="6401245" y="5576627"/>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3" name="object 73"/>
            <p:cNvSpPr/>
            <p:nvPr/>
          </p:nvSpPr>
          <p:spPr>
            <a:xfrm>
              <a:off x="6453621" y="5555360"/>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4" name="object 74"/>
            <p:cNvSpPr/>
            <p:nvPr/>
          </p:nvSpPr>
          <p:spPr>
            <a:xfrm>
              <a:off x="6453621" y="5555360"/>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5" name="object 75"/>
            <p:cNvSpPr/>
            <p:nvPr/>
          </p:nvSpPr>
          <p:spPr>
            <a:xfrm>
              <a:off x="6505997" y="5576627"/>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6" name="object 76"/>
            <p:cNvSpPr/>
            <p:nvPr/>
          </p:nvSpPr>
          <p:spPr>
            <a:xfrm>
              <a:off x="6505997" y="5576627"/>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7" name="object 77"/>
            <p:cNvSpPr/>
            <p:nvPr/>
          </p:nvSpPr>
          <p:spPr>
            <a:xfrm>
              <a:off x="6558372" y="5597375"/>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8" name="object 78"/>
            <p:cNvSpPr/>
            <p:nvPr/>
          </p:nvSpPr>
          <p:spPr>
            <a:xfrm>
              <a:off x="6558372" y="5597376"/>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9" name="object 79"/>
            <p:cNvSpPr/>
            <p:nvPr/>
          </p:nvSpPr>
          <p:spPr>
            <a:xfrm>
              <a:off x="6610748" y="5634204"/>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0" name="object 80"/>
            <p:cNvSpPr/>
            <p:nvPr/>
          </p:nvSpPr>
          <p:spPr>
            <a:xfrm>
              <a:off x="6610748" y="5634204"/>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1" name="object 81"/>
            <p:cNvSpPr/>
            <p:nvPr/>
          </p:nvSpPr>
          <p:spPr>
            <a:xfrm>
              <a:off x="6663123" y="5646653"/>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2" name="object 82"/>
            <p:cNvSpPr/>
            <p:nvPr/>
          </p:nvSpPr>
          <p:spPr>
            <a:xfrm>
              <a:off x="6663123" y="5646653"/>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3" name="object 83"/>
            <p:cNvSpPr/>
            <p:nvPr/>
          </p:nvSpPr>
          <p:spPr>
            <a:xfrm>
              <a:off x="6714980" y="5634204"/>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4" name="object 84"/>
            <p:cNvSpPr/>
            <p:nvPr/>
          </p:nvSpPr>
          <p:spPr>
            <a:xfrm>
              <a:off x="6714980" y="5634204"/>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5" name="object 85"/>
            <p:cNvSpPr/>
            <p:nvPr/>
          </p:nvSpPr>
          <p:spPr>
            <a:xfrm>
              <a:off x="6767355" y="5581815"/>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6" name="object 86"/>
            <p:cNvSpPr/>
            <p:nvPr/>
          </p:nvSpPr>
          <p:spPr>
            <a:xfrm>
              <a:off x="6767355" y="5581815"/>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7" name="object 87"/>
            <p:cNvSpPr/>
            <p:nvPr/>
          </p:nvSpPr>
          <p:spPr>
            <a:xfrm>
              <a:off x="6819731" y="5562623"/>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8" name="object 88"/>
            <p:cNvSpPr/>
            <p:nvPr/>
          </p:nvSpPr>
          <p:spPr>
            <a:xfrm>
              <a:off x="6819731" y="5562623"/>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9" name="object 89"/>
            <p:cNvSpPr/>
            <p:nvPr/>
          </p:nvSpPr>
          <p:spPr>
            <a:xfrm>
              <a:off x="6872106" y="5564179"/>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0" name="object 90"/>
            <p:cNvSpPr/>
            <p:nvPr/>
          </p:nvSpPr>
          <p:spPr>
            <a:xfrm>
              <a:off x="6872106" y="5564179"/>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1" name="object 91"/>
            <p:cNvSpPr/>
            <p:nvPr/>
          </p:nvSpPr>
          <p:spPr>
            <a:xfrm>
              <a:off x="6924481" y="5553805"/>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2" name="object 92"/>
            <p:cNvSpPr/>
            <p:nvPr/>
          </p:nvSpPr>
          <p:spPr>
            <a:xfrm>
              <a:off x="6924481" y="5553805"/>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3" name="object 93"/>
            <p:cNvSpPr/>
            <p:nvPr/>
          </p:nvSpPr>
          <p:spPr>
            <a:xfrm>
              <a:off x="6976338" y="5560549"/>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4" name="object 94"/>
            <p:cNvSpPr/>
            <p:nvPr/>
          </p:nvSpPr>
          <p:spPr>
            <a:xfrm>
              <a:off x="6976338" y="5560549"/>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5" name="object 95"/>
            <p:cNvSpPr/>
            <p:nvPr/>
          </p:nvSpPr>
          <p:spPr>
            <a:xfrm>
              <a:off x="7028714" y="5597377"/>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6" name="object 96"/>
            <p:cNvSpPr/>
            <p:nvPr/>
          </p:nvSpPr>
          <p:spPr>
            <a:xfrm>
              <a:off x="7028714" y="5597377"/>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7" name="object 97"/>
            <p:cNvSpPr/>
            <p:nvPr/>
          </p:nvSpPr>
          <p:spPr>
            <a:xfrm>
              <a:off x="7081090" y="5660660"/>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8" name="object 98"/>
            <p:cNvSpPr/>
            <p:nvPr/>
          </p:nvSpPr>
          <p:spPr>
            <a:xfrm>
              <a:off x="7081090" y="5660660"/>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9" name="object 99"/>
            <p:cNvSpPr/>
            <p:nvPr/>
          </p:nvSpPr>
          <p:spPr>
            <a:xfrm>
              <a:off x="7133465" y="5676740"/>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0" name="object 100"/>
            <p:cNvSpPr/>
            <p:nvPr/>
          </p:nvSpPr>
          <p:spPr>
            <a:xfrm>
              <a:off x="7133465" y="5676740"/>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1" name="object 101"/>
            <p:cNvSpPr/>
            <p:nvPr/>
          </p:nvSpPr>
          <p:spPr>
            <a:xfrm>
              <a:off x="7185841" y="5718755"/>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2" name="object 102"/>
            <p:cNvSpPr/>
            <p:nvPr/>
          </p:nvSpPr>
          <p:spPr>
            <a:xfrm>
              <a:off x="7185841" y="5718755"/>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3" name="object 103"/>
            <p:cNvSpPr/>
            <p:nvPr/>
          </p:nvSpPr>
          <p:spPr>
            <a:xfrm>
              <a:off x="7238216" y="5727573"/>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4" name="object 104"/>
            <p:cNvSpPr/>
            <p:nvPr/>
          </p:nvSpPr>
          <p:spPr>
            <a:xfrm>
              <a:off x="7238216" y="5727573"/>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5" name="object 105"/>
            <p:cNvSpPr/>
            <p:nvPr/>
          </p:nvSpPr>
          <p:spPr>
            <a:xfrm>
              <a:off x="7290073" y="5754028"/>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6" name="object 106"/>
            <p:cNvSpPr/>
            <p:nvPr/>
          </p:nvSpPr>
          <p:spPr>
            <a:xfrm>
              <a:off x="7290073" y="5754028"/>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7" name="object 107"/>
            <p:cNvSpPr/>
            <p:nvPr/>
          </p:nvSpPr>
          <p:spPr>
            <a:xfrm>
              <a:off x="7342448" y="5751953"/>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8" name="object 108"/>
            <p:cNvSpPr/>
            <p:nvPr/>
          </p:nvSpPr>
          <p:spPr>
            <a:xfrm>
              <a:off x="7342448" y="5751953"/>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9" name="object 109"/>
            <p:cNvSpPr/>
            <p:nvPr/>
          </p:nvSpPr>
          <p:spPr>
            <a:xfrm>
              <a:off x="7394823" y="5778407"/>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0" name="object 110"/>
            <p:cNvSpPr/>
            <p:nvPr/>
          </p:nvSpPr>
          <p:spPr>
            <a:xfrm>
              <a:off x="7394823" y="5778407"/>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1" name="object 111"/>
            <p:cNvSpPr/>
            <p:nvPr/>
          </p:nvSpPr>
          <p:spPr>
            <a:xfrm>
              <a:off x="7447199" y="5802786"/>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2" name="object 112"/>
            <p:cNvSpPr/>
            <p:nvPr/>
          </p:nvSpPr>
          <p:spPr>
            <a:xfrm>
              <a:off x="7447199" y="5802786"/>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3" name="object 113"/>
            <p:cNvSpPr/>
            <p:nvPr/>
          </p:nvSpPr>
          <p:spPr>
            <a:xfrm>
              <a:off x="7499574" y="5836503"/>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4" name="object 114"/>
            <p:cNvSpPr/>
            <p:nvPr/>
          </p:nvSpPr>
          <p:spPr>
            <a:xfrm>
              <a:off x="7499574" y="5836503"/>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5" name="object 115"/>
            <p:cNvSpPr/>
            <p:nvPr/>
          </p:nvSpPr>
          <p:spPr>
            <a:xfrm>
              <a:off x="7551431" y="5846877"/>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6" name="object 116"/>
            <p:cNvSpPr/>
            <p:nvPr/>
          </p:nvSpPr>
          <p:spPr>
            <a:xfrm>
              <a:off x="7551431" y="5846877"/>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7" name="object 117"/>
            <p:cNvSpPr/>
            <p:nvPr/>
          </p:nvSpPr>
          <p:spPr>
            <a:xfrm>
              <a:off x="7603806" y="5853620"/>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8" name="object 118"/>
            <p:cNvSpPr/>
            <p:nvPr/>
          </p:nvSpPr>
          <p:spPr>
            <a:xfrm>
              <a:off x="7603806" y="5853620"/>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9" name="object 119"/>
            <p:cNvSpPr/>
            <p:nvPr/>
          </p:nvSpPr>
          <p:spPr>
            <a:xfrm>
              <a:off x="7656182" y="5827685"/>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0" name="object 120"/>
            <p:cNvSpPr/>
            <p:nvPr/>
          </p:nvSpPr>
          <p:spPr>
            <a:xfrm>
              <a:off x="7656182" y="5827685"/>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1" name="object 121"/>
            <p:cNvSpPr/>
            <p:nvPr/>
          </p:nvSpPr>
          <p:spPr>
            <a:xfrm>
              <a:off x="7708557" y="5860883"/>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2" name="object 122"/>
            <p:cNvSpPr/>
            <p:nvPr/>
          </p:nvSpPr>
          <p:spPr>
            <a:xfrm>
              <a:off x="7708557" y="5860883"/>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3" name="object 123"/>
            <p:cNvSpPr/>
            <p:nvPr/>
          </p:nvSpPr>
          <p:spPr>
            <a:xfrm>
              <a:off x="7760933" y="5880075"/>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4" name="object 124"/>
            <p:cNvSpPr/>
            <p:nvPr/>
          </p:nvSpPr>
          <p:spPr>
            <a:xfrm>
              <a:off x="7760933" y="5880075"/>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5" name="object 125"/>
            <p:cNvSpPr/>
            <p:nvPr/>
          </p:nvSpPr>
          <p:spPr>
            <a:xfrm>
              <a:off x="7813308" y="5878519"/>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6" name="object 126"/>
            <p:cNvSpPr/>
            <p:nvPr/>
          </p:nvSpPr>
          <p:spPr>
            <a:xfrm>
              <a:off x="7813308" y="5878519"/>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7" name="object 127"/>
            <p:cNvSpPr/>
            <p:nvPr/>
          </p:nvSpPr>
          <p:spPr>
            <a:xfrm>
              <a:off x="7865165" y="5882150"/>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8" name="object 128"/>
            <p:cNvSpPr/>
            <p:nvPr/>
          </p:nvSpPr>
          <p:spPr>
            <a:xfrm>
              <a:off x="7865165" y="5882150"/>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9" name="object 129"/>
            <p:cNvSpPr/>
            <p:nvPr/>
          </p:nvSpPr>
          <p:spPr>
            <a:xfrm>
              <a:off x="7917541" y="5876444"/>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0" name="object 130"/>
            <p:cNvSpPr/>
            <p:nvPr/>
          </p:nvSpPr>
          <p:spPr>
            <a:xfrm>
              <a:off x="7917541" y="5876444"/>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1" name="object 131"/>
            <p:cNvSpPr/>
            <p:nvPr/>
          </p:nvSpPr>
          <p:spPr>
            <a:xfrm>
              <a:off x="7969916" y="5878519"/>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2" name="object 132"/>
            <p:cNvSpPr/>
            <p:nvPr/>
          </p:nvSpPr>
          <p:spPr>
            <a:xfrm>
              <a:off x="7969916" y="5878519"/>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3" name="object 133"/>
            <p:cNvSpPr/>
            <p:nvPr/>
          </p:nvSpPr>
          <p:spPr>
            <a:xfrm>
              <a:off x="8022292" y="5852065"/>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4" name="object 134"/>
            <p:cNvSpPr/>
            <p:nvPr/>
          </p:nvSpPr>
          <p:spPr>
            <a:xfrm>
              <a:off x="8022292" y="5852065"/>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5" name="object 135"/>
            <p:cNvSpPr/>
            <p:nvPr/>
          </p:nvSpPr>
          <p:spPr>
            <a:xfrm>
              <a:off x="8074667" y="5848434"/>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6" name="object 136"/>
            <p:cNvSpPr/>
            <p:nvPr/>
          </p:nvSpPr>
          <p:spPr>
            <a:xfrm>
              <a:off x="8074667" y="5848434"/>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7" name="object 137"/>
            <p:cNvSpPr/>
            <p:nvPr/>
          </p:nvSpPr>
          <p:spPr>
            <a:xfrm>
              <a:off x="8126524" y="5807975"/>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8" name="object 138"/>
            <p:cNvSpPr/>
            <p:nvPr/>
          </p:nvSpPr>
          <p:spPr>
            <a:xfrm>
              <a:off x="8126524" y="5807975"/>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9" name="object 139"/>
            <p:cNvSpPr/>
            <p:nvPr/>
          </p:nvSpPr>
          <p:spPr>
            <a:xfrm>
              <a:off x="8178899" y="5783596"/>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0" name="object 140"/>
            <p:cNvSpPr/>
            <p:nvPr/>
          </p:nvSpPr>
          <p:spPr>
            <a:xfrm>
              <a:off x="8178899" y="5783596"/>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1" name="object 141"/>
            <p:cNvSpPr/>
            <p:nvPr/>
          </p:nvSpPr>
          <p:spPr>
            <a:xfrm>
              <a:off x="8231274" y="5717202"/>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2" name="object 142"/>
            <p:cNvSpPr/>
            <p:nvPr/>
          </p:nvSpPr>
          <p:spPr>
            <a:xfrm>
              <a:off x="8231274" y="5717202"/>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3" name="object 143"/>
            <p:cNvSpPr/>
            <p:nvPr/>
          </p:nvSpPr>
          <p:spPr>
            <a:xfrm>
              <a:off x="8283650" y="5750399"/>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4" name="object 144"/>
            <p:cNvSpPr/>
            <p:nvPr/>
          </p:nvSpPr>
          <p:spPr>
            <a:xfrm>
              <a:off x="8283650" y="5750399"/>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5" name="object 145"/>
            <p:cNvSpPr/>
            <p:nvPr/>
          </p:nvSpPr>
          <p:spPr>
            <a:xfrm>
              <a:off x="8336025" y="5737951"/>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6" name="object 146"/>
            <p:cNvSpPr/>
            <p:nvPr/>
          </p:nvSpPr>
          <p:spPr>
            <a:xfrm>
              <a:off x="8336025" y="5737951"/>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7" name="object 147"/>
            <p:cNvSpPr/>
            <p:nvPr/>
          </p:nvSpPr>
          <p:spPr>
            <a:xfrm>
              <a:off x="8388401" y="5718759"/>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8" name="object 148"/>
            <p:cNvSpPr/>
            <p:nvPr/>
          </p:nvSpPr>
          <p:spPr>
            <a:xfrm>
              <a:off x="8388401" y="5718759"/>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9" name="object 149"/>
            <p:cNvSpPr/>
            <p:nvPr/>
          </p:nvSpPr>
          <p:spPr>
            <a:xfrm>
              <a:off x="8440258" y="5706310"/>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0" name="object 150"/>
            <p:cNvSpPr/>
            <p:nvPr/>
          </p:nvSpPr>
          <p:spPr>
            <a:xfrm>
              <a:off x="8440258" y="5706310"/>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1" name="object 151"/>
            <p:cNvSpPr/>
            <p:nvPr/>
          </p:nvSpPr>
          <p:spPr>
            <a:xfrm>
              <a:off x="8492634" y="5664295"/>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2" name="object 152"/>
            <p:cNvSpPr/>
            <p:nvPr/>
          </p:nvSpPr>
          <p:spPr>
            <a:xfrm>
              <a:off x="8492634" y="5664295"/>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3" name="object 153"/>
            <p:cNvSpPr/>
            <p:nvPr/>
          </p:nvSpPr>
          <p:spPr>
            <a:xfrm>
              <a:off x="8545009" y="5629023"/>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4" name="object 154"/>
            <p:cNvSpPr/>
            <p:nvPr/>
          </p:nvSpPr>
          <p:spPr>
            <a:xfrm>
              <a:off x="8545009" y="5629023"/>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5" name="object 155"/>
            <p:cNvSpPr/>
            <p:nvPr/>
          </p:nvSpPr>
          <p:spPr>
            <a:xfrm>
              <a:off x="8597384" y="5601013"/>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6" name="object 156"/>
            <p:cNvSpPr/>
            <p:nvPr/>
          </p:nvSpPr>
          <p:spPr>
            <a:xfrm>
              <a:off x="8597384" y="5601013"/>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7" name="object 157"/>
            <p:cNvSpPr/>
            <p:nvPr/>
          </p:nvSpPr>
          <p:spPr>
            <a:xfrm>
              <a:off x="8649760" y="5576634"/>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8" name="object 158"/>
            <p:cNvSpPr/>
            <p:nvPr/>
          </p:nvSpPr>
          <p:spPr>
            <a:xfrm>
              <a:off x="8649760" y="5576634"/>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9" name="object 159"/>
            <p:cNvSpPr/>
            <p:nvPr/>
          </p:nvSpPr>
          <p:spPr>
            <a:xfrm>
              <a:off x="8702135" y="5569372"/>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0" name="object 160"/>
            <p:cNvSpPr/>
            <p:nvPr/>
          </p:nvSpPr>
          <p:spPr>
            <a:xfrm>
              <a:off x="8702135" y="5569372"/>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1" name="object 161"/>
            <p:cNvSpPr/>
            <p:nvPr/>
          </p:nvSpPr>
          <p:spPr>
            <a:xfrm>
              <a:off x="8753991" y="5548624"/>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2" name="object 162"/>
            <p:cNvSpPr/>
            <p:nvPr/>
          </p:nvSpPr>
          <p:spPr>
            <a:xfrm>
              <a:off x="8753991" y="5548624"/>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3" name="object 163"/>
            <p:cNvSpPr/>
            <p:nvPr/>
          </p:nvSpPr>
          <p:spPr>
            <a:xfrm>
              <a:off x="8806367" y="5478080"/>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4" name="object 164"/>
            <p:cNvSpPr/>
            <p:nvPr/>
          </p:nvSpPr>
          <p:spPr>
            <a:xfrm>
              <a:off x="8806367" y="5478080"/>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5" name="object 165"/>
            <p:cNvSpPr/>
            <p:nvPr/>
          </p:nvSpPr>
          <p:spPr>
            <a:xfrm>
              <a:off x="8858743" y="5490529"/>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6" name="object 166"/>
            <p:cNvSpPr/>
            <p:nvPr/>
          </p:nvSpPr>
          <p:spPr>
            <a:xfrm>
              <a:off x="8858743" y="5490529"/>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167" name="object 167"/>
          <p:cNvSpPr/>
          <p:nvPr/>
        </p:nvSpPr>
        <p:spPr>
          <a:xfrm>
            <a:off x="5397021"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8" name="object 168"/>
          <p:cNvSpPr/>
          <p:nvPr/>
        </p:nvSpPr>
        <p:spPr>
          <a:xfrm>
            <a:off x="5449397"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9" name="object 169"/>
          <p:cNvSpPr/>
          <p:nvPr/>
        </p:nvSpPr>
        <p:spPr>
          <a:xfrm>
            <a:off x="5501772"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0" name="object 170"/>
          <p:cNvSpPr/>
          <p:nvPr/>
        </p:nvSpPr>
        <p:spPr>
          <a:xfrm>
            <a:off x="5554147"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1" name="object 171"/>
          <p:cNvSpPr/>
          <p:nvPr/>
        </p:nvSpPr>
        <p:spPr>
          <a:xfrm>
            <a:off x="5606522"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2" name="object 172"/>
          <p:cNvSpPr/>
          <p:nvPr/>
        </p:nvSpPr>
        <p:spPr>
          <a:xfrm>
            <a:off x="5658898"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3" name="object 173"/>
          <p:cNvSpPr/>
          <p:nvPr/>
        </p:nvSpPr>
        <p:spPr>
          <a:xfrm>
            <a:off x="5710754"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4" name="object 174"/>
          <p:cNvSpPr/>
          <p:nvPr/>
        </p:nvSpPr>
        <p:spPr>
          <a:xfrm>
            <a:off x="5763130"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5" name="object 175"/>
          <p:cNvSpPr/>
          <p:nvPr/>
        </p:nvSpPr>
        <p:spPr>
          <a:xfrm>
            <a:off x="5815505"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6" name="object 176"/>
          <p:cNvSpPr/>
          <p:nvPr/>
        </p:nvSpPr>
        <p:spPr>
          <a:xfrm>
            <a:off x="5867880"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7" name="object 177"/>
          <p:cNvSpPr/>
          <p:nvPr/>
        </p:nvSpPr>
        <p:spPr>
          <a:xfrm>
            <a:off x="5920256"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8" name="object 178"/>
          <p:cNvSpPr/>
          <p:nvPr/>
        </p:nvSpPr>
        <p:spPr>
          <a:xfrm>
            <a:off x="5972112"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9" name="object 179"/>
          <p:cNvSpPr/>
          <p:nvPr/>
        </p:nvSpPr>
        <p:spPr>
          <a:xfrm>
            <a:off x="6024488"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0" name="object 180"/>
          <p:cNvSpPr/>
          <p:nvPr/>
        </p:nvSpPr>
        <p:spPr>
          <a:xfrm>
            <a:off x="6076863"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1" name="object 181"/>
          <p:cNvSpPr/>
          <p:nvPr/>
        </p:nvSpPr>
        <p:spPr>
          <a:xfrm>
            <a:off x="6129238"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2" name="object 182"/>
          <p:cNvSpPr/>
          <p:nvPr/>
        </p:nvSpPr>
        <p:spPr>
          <a:xfrm>
            <a:off x="6181614"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3" name="object 183"/>
          <p:cNvSpPr/>
          <p:nvPr/>
        </p:nvSpPr>
        <p:spPr>
          <a:xfrm>
            <a:off x="6233989"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4" name="object 184"/>
          <p:cNvSpPr/>
          <p:nvPr/>
        </p:nvSpPr>
        <p:spPr>
          <a:xfrm>
            <a:off x="6285846"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5" name="object 185"/>
          <p:cNvSpPr/>
          <p:nvPr/>
        </p:nvSpPr>
        <p:spPr>
          <a:xfrm>
            <a:off x="6338221"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6" name="object 186"/>
          <p:cNvSpPr/>
          <p:nvPr/>
        </p:nvSpPr>
        <p:spPr>
          <a:xfrm>
            <a:off x="6390596"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7" name="object 187"/>
          <p:cNvSpPr/>
          <p:nvPr/>
        </p:nvSpPr>
        <p:spPr>
          <a:xfrm>
            <a:off x="6442971"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8" name="object 188"/>
          <p:cNvSpPr/>
          <p:nvPr/>
        </p:nvSpPr>
        <p:spPr>
          <a:xfrm>
            <a:off x="6495347"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9" name="object 189"/>
          <p:cNvSpPr/>
          <p:nvPr/>
        </p:nvSpPr>
        <p:spPr>
          <a:xfrm>
            <a:off x="6547204"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90" name="object 190"/>
          <p:cNvSpPr/>
          <p:nvPr/>
        </p:nvSpPr>
        <p:spPr>
          <a:xfrm>
            <a:off x="6599579"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91" name="object 191"/>
          <p:cNvSpPr/>
          <p:nvPr/>
        </p:nvSpPr>
        <p:spPr>
          <a:xfrm>
            <a:off x="6651954"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92" name="object 192"/>
          <p:cNvSpPr/>
          <p:nvPr/>
        </p:nvSpPr>
        <p:spPr>
          <a:xfrm>
            <a:off x="6704330"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93" name="object 193"/>
          <p:cNvSpPr/>
          <p:nvPr/>
        </p:nvSpPr>
        <p:spPr>
          <a:xfrm>
            <a:off x="6756705"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94" name="object 194"/>
          <p:cNvSpPr/>
          <p:nvPr/>
        </p:nvSpPr>
        <p:spPr>
          <a:xfrm>
            <a:off x="6809080"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95" name="object 195"/>
          <p:cNvSpPr/>
          <p:nvPr/>
        </p:nvSpPr>
        <p:spPr>
          <a:xfrm>
            <a:off x="6860937"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96" name="object 196"/>
          <p:cNvSpPr/>
          <p:nvPr/>
        </p:nvSpPr>
        <p:spPr>
          <a:xfrm>
            <a:off x="6913312"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97" name="object 197"/>
          <p:cNvSpPr/>
          <p:nvPr/>
        </p:nvSpPr>
        <p:spPr>
          <a:xfrm>
            <a:off x="6965688"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98" name="object 198"/>
          <p:cNvSpPr/>
          <p:nvPr/>
        </p:nvSpPr>
        <p:spPr>
          <a:xfrm>
            <a:off x="7018063"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99" name="object 199"/>
          <p:cNvSpPr/>
          <p:nvPr/>
        </p:nvSpPr>
        <p:spPr>
          <a:xfrm>
            <a:off x="7070438"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00" name="object 200"/>
          <p:cNvSpPr/>
          <p:nvPr/>
        </p:nvSpPr>
        <p:spPr>
          <a:xfrm>
            <a:off x="7122295"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01" name="object 201"/>
          <p:cNvSpPr/>
          <p:nvPr/>
        </p:nvSpPr>
        <p:spPr>
          <a:xfrm>
            <a:off x="7174670"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02" name="object 202"/>
          <p:cNvSpPr/>
          <p:nvPr/>
        </p:nvSpPr>
        <p:spPr>
          <a:xfrm>
            <a:off x="7227045"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03" name="object 203"/>
          <p:cNvSpPr/>
          <p:nvPr/>
        </p:nvSpPr>
        <p:spPr>
          <a:xfrm>
            <a:off x="7279420"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04" name="object 204"/>
          <p:cNvSpPr/>
          <p:nvPr/>
        </p:nvSpPr>
        <p:spPr>
          <a:xfrm>
            <a:off x="7331796"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05" name="object 205"/>
          <p:cNvSpPr/>
          <p:nvPr/>
        </p:nvSpPr>
        <p:spPr>
          <a:xfrm>
            <a:off x="7384171"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06" name="object 206"/>
          <p:cNvSpPr/>
          <p:nvPr/>
        </p:nvSpPr>
        <p:spPr>
          <a:xfrm>
            <a:off x="7436028"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07" name="object 207"/>
          <p:cNvSpPr/>
          <p:nvPr/>
        </p:nvSpPr>
        <p:spPr>
          <a:xfrm>
            <a:off x="7488404"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08" name="object 208"/>
          <p:cNvSpPr/>
          <p:nvPr/>
        </p:nvSpPr>
        <p:spPr>
          <a:xfrm>
            <a:off x="7540779"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09" name="object 209"/>
          <p:cNvSpPr/>
          <p:nvPr/>
        </p:nvSpPr>
        <p:spPr>
          <a:xfrm>
            <a:off x="7593154"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10" name="object 210"/>
          <p:cNvSpPr/>
          <p:nvPr/>
        </p:nvSpPr>
        <p:spPr>
          <a:xfrm>
            <a:off x="7645529"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11" name="object 211"/>
          <p:cNvSpPr/>
          <p:nvPr/>
        </p:nvSpPr>
        <p:spPr>
          <a:xfrm>
            <a:off x="7697905"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12" name="object 212"/>
          <p:cNvSpPr/>
          <p:nvPr/>
        </p:nvSpPr>
        <p:spPr>
          <a:xfrm>
            <a:off x="7749761"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13" name="object 213"/>
          <p:cNvSpPr/>
          <p:nvPr/>
        </p:nvSpPr>
        <p:spPr>
          <a:xfrm>
            <a:off x="7802136"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14" name="object 214"/>
          <p:cNvSpPr/>
          <p:nvPr/>
        </p:nvSpPr>
        <p:spPr>
          <a:xfrm>
            <a:off x="7854512"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15" name="object 215"/>
          <p:cNvSpPr/>
          <p:nvPr/>
        </p:nvSpPr>
        <p:spPr>
          <a:xfrm>
            <a:off x="7906887"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16" name="object 216"/>
          <p:cNvSpPr/>
          <p:nvPr/>
        </p:nvSpPr>
        <p:spPr>
          <a:xfrm>
            <a:off x="7959263"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17" name="object 217"/>
          <p:cNvSpPr/>
          <p:nvPr/>
        </p:nvSpPr>
        <p:spPr>
          <a:xfrm>
            <a:off x="8011119"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18" name="object 218"/>
          <p:cNvSpPr/>
          <p:nvPr/>
        </p:nvSpPr>
        <p:spPr>
          <a:xfrm>
            <a:off x="8063494"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19" name="object 219"/>
          <p:cNvSpPr/>
          <p:nvPr/>
        </p:nvSpPr>
        <p:spPr>
          <a:xfrm>
            <a:off x="8115870"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20" name="object 220"/>
          <p:cNvSpPr/>
          <p:nvPr/>
        </p:nvSpPr>
        <p:spPr>
          <a:xfrm>
            <a:off x="8168245"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21" name="object 221"/>
          <p:cNvSpPr/>
          <p:nvPr/>
        </p:nvSpPr>
        <p:spPr>
          <a:xfrm>
            <a:off x="8220620"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22" name="object 222"/>
          <p:cNvSpPr/>
          <p:nvPr/>
        </p:nvSpPr>
        <p:spPr>
          <a:xfrm>
            <a:off x="8272995"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23" name="object 223"/>
          <p:cNvSpPr/>
          <p:nvPr/>
        </p:nvSpPr>
        <p:spPr>
          <a:xfrm>
            <a:off x="8324853"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24" name="object 224"/>
          <p:cNvSpPr/>
          <p:nvPr/>
        </p:nvSpPr>
        <p:spPr>
          <a:xfrm>
            <a:off x="8377228"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25" name="object 225"/>
          <p:cNvSpPr/>
          <p:nvPr/>
        </p:nvSpPr>
        <p:spPr>
          <a:xfrm>
            <a:off x="8429603"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26" name="object 226"/>
          <p:cNvSpPr/>
          <p:nvPr/>
        </p:nvSpPr>
        <p:spPr>
          <a:xfrm>
            <a:off x="8481978"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27" name="object 227"/>
          <p:cNvSpPr/>
          <p:nvPr/>
        </p:nvSpPr>
        <p:spPr>
          <a:xfrm>
            <a:off x="8534354"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28" name="object 228"/>
          <p:cNvSpPr/>
          <p:nvPr/>
        </p:nvSpPr>
        <p:spPr>
          <a:xfrm>
            <a:off x="8586210"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29" name="object 229"/>
          <p:cNvSpPr/>
          <p:nvPr/>
        </p:nvSpPr>
        <p:spPr>
          <a:xfrm>
            <a:off x="8638585"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30" name="object 230"/>
          <p:cNvSpPr/>
          <p:nvPr/>
        </p:nvSpPr>
        <p:spPr>
          <a:xfrm>
            <a:off x="8690960"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31" name="object 231"/>
          <p:cNvSpPr/>
          <p:nvPr/>
        </p:nvSpPr>
        <p:spPr>
          <a:xfrm>
            <a:off x="8743336"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32" name="object 232"/>
          <p:cNvSpPr/>
          <p:nvPr/>
        </p:nvSpPr>
        <p:spPr>
          <a:xfrm>
            <a:off x="8795711"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33" name="object 233"/>
          <p:cNvSpPr/>
          <p:nvPr/>
        </p:nvSpPr>
        <p:spPr>
          <a:xfrm>
            <a:off x="8848087"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34" name="object 234"/>
          <p:cNvSpPr/>
          <p:nvPr/>
        </p:nvSpPr>
        <p:spPr>
          <a:xfrm>
            <a:off x="8899944" y="6210798"/>
            <a:ext cx="0" cy="16510"/>
          </a:xfrm>
          <a:custGeom>
            <a:avLst/>
            <a:gdLst/>
            <a:ahLst/>
            <a:cxnLst/>
            <a:rect l="l" t="t" r="r" b="b"/>
            <a:pathLst>
              <a:path h="16510">
                <a:moveTo>
                  <a:pt x="0" y="0"/>
                </a:moveTo>
                <a:lnTo>
                  <a:pt x="0" y="16079"/>
                </a:lnTo>
              </a:path>
            </a:pathLst>
          </a:custGeom>
          <a:ln w="648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35" name="object 235"/>
          <p:cNvSpPr txBox="1"/>
          <p:nvPr/>
        </p:nvSpPr>
        <p:spPr>
          <a:xfrm>
            <a:off x="7810754" y="6074796"/>
            <a:ext cx="139700" cy="136576"/>
          </a:xfrm>
          <a:prstGeom prst="rect">
            <a:avLst/>
          </a:prstGeom>
        </p:spPr>
        <p:txBody>
          <a:bodyPr vert="horz" wrap="square" lIns="0" tIns="13335" rIns="0" bIns="0" rtlCol="0">
            <a:spAutoFit/>
          </a:bodyPr>
          <a:lstStyle/>
          <a:p>
            <a:pPr marL="12700">
              <a:lnSpc>
                <a:spcPct val="100000"/>
              </a:lnSpc>
              <a:spcBef>
                <a:spcPts val="105"/>
              </a:spcBef>
            </a:pPr>
            <a:r>
              <a:rPr sz="400" dirty="0">
                <a:latin typeface="Microsoft YaHei UI" panose="020B0503020204020204" pitchFamily="34" charset="-122"/>
                <a:ea typeface="Microsoft YaHei UI" panose="020B0503020204020204" pitchFamily="34" charset="-122"/>
                <a:cs typeface="MS PGothic"/>
              </a:rPr>
              <a:t>1</a:t>
            </a:r>
            <a:r>
              <a:rPr sz="400" spc="-5" dirty="0">
                <a:latin typeface="Microsoft YaHei UI" panose="020B0503020204020204" pitchFamily="34" charset="-122"/>
                <a:ea typeface="Microsoft YaHei UI" panose="020B0503020204020204" pitchFamily="34" charset="-122"/>
                <a:cs typeface="MS PGothic"/>
              </a:rPr>
              <a:t>,</a:t>
            </a:r>
            <a:r>
              <a:rPr sz="400" dirty="0">
                <a:latin typeface="Microsoft YaHei UI" panose="020B0503020204020204" pitchFamily="34" charset="-122"/>
                <a:ea typeface="Microsoft YaHei UI" panose="020B0503020204020204" pitchFamily="34" charset="-122"/>
                <a:cs typeface="MS PGothic"/>
              </a:rPr>
              <a:t>692</a:t>
            </a:r>
            <a:endParaRPr sz="400">
              <a:latin typeface="Microsoft YaHei UI" panose="020B0503020204020204" pitchFamily="34" charset="-122"/>
              <a:ea typeface="Microsoft YaHei UI" panose="020B0503020204020204" pitchFamily="34" charset="-122"/>
              <a:cs typeface="MS PGothic"/>
            </a:endParaRPr>
          </a:p>
        </p:txBody>
      </p:sp>
      <p:sp>
        <p:nvSpPr>
          <p:cNvPr id="236" name="object 236"/>
          <p:cNvSpPr txBox="1"/>
          <p:nvPr/>
        </p:nvSpPr>
        <p:spPr>
          <a:xfrm>
            <a:off x="8801421" y="5980358"/>
            <a:ext cx="139700" cy="136576"/>
          </a:xfrm>
          <a:prstGeom prst="rect">
            <a:avLst/>
          </a:prstGeom>
        </p:spPr>
        <p:txBody>
          <a:bodyPr vert="horz" wrap="square" lIns="0" tIns="13335" rIns="0" bIns="0" rtlCol="0">
            <a:spAutoFit/>
          </a:bodyPr>
          <a:lstStyle/>
          <a:p>
            <a:pPr marL="12700">
              <a:lnSpc>
                <a:spcPct val="100000"/>
              </a:lnSpc>
              <a:spcBef>
                <a:spcPts val="105"/>
              </a:spcBef>
            </a:pPr>
            <a:r>
              <a:rPr sz="400" dirty="0">
                <a:latin typeface="Microsoft YaHei UI" panose="020B0503020204020204" pitchFamily="34" charset="-122"/>
                <a:ea typeface="Microsoft YaHei UI" panose="020B0503020204020204" pitchFamily="34" charset="-122"/>
                <a:cs typeface="MS PGothic"/>
              </a:rPr>
              <a:t>3</a:t>
            </a:r>
            <a:r>
              <a:rPr sz="400" spc="-5" dirty="0">
                <a:latin typeface="Microsoft YaHei UI" panose="020B0503020204020204" pitchFamily="34" charset="-122"/>
                <a:ea typeface="Microsoft YaHei UI" panose="020B0503020204020204" pitchFamily="34" charset="-122"/>
                <a:cs typeface="MS PGothic"/>
              </a:rPr>
              <a:t>,</a:t>
            </a:r>
            <a:r>
              <a:rPr sz="400" dirty="0">
                <a:latin typeface="Microsoft YaHei UI" panose="020B0503020204020204" pitchFamily="34" charset="-122"/>
                <a:ea typeface="Microsoft YaHei UI" panose="020B0503020204020204" pitchFamily="34" charset="-122"/>
                <a:cs typeface="MS PGothic"/>
              </a:rPr>
              <a:t>372</a:t>
            </a:r>
            <a:endParaRPr sz="400">
              <a:latin typeface="Microsoft YaHei UI" panose="020B0503020204020204" pitchFamily="34" charset="-122"/>
              <a:ea typeface="Microsoft YaHei UI" panose="020B0503020204020204" pitchFamily="34" charset="-122"/>
              <a:cs typeface="MS PGothic"/>
            </a:endParaRPr>
          </a:p>
        </p:txBody>
      </p:sp>
      <p:sp>
        <p:nvSpPr>
          <p:cNvPr id="237" name="object 237"/>
          <p:cNvSpPr txBox="1"/>
          <p:nvPr/>
        </p:nvSpPr>
        <p:spPr>
          <a:xfrm>
            <a:off x="7486677" y="5719730"/>
            <a:ext cx="160655" cy="154529"/>
          </a:xfrm>
          <a:prstGeom prst="rect">
            <a:avLst/>
          </a:prstGeom>
        </p:spPr>
        <p:txBody>
          <a:bodyPr vert="horz" wrap="square" lIns="0" tIns="15875" rIns="0" bIns="0" rtlCol="0">
            <a:spAutoFit/>
          </a:bodyPr>
          <a:lstStyle/>
          <a:p>
            <a:pPr marL="12700">
              <a:lnSpc>
                <a:spcPct val="100000"/>
              </a:lnSpc>
              <a:spcBef>
                <a:spcPts val="125"/>
              </a:spcBef>
            </a:pPr>
            <a:r>
              <a:rPr sz="450" spc="10" dirty="0">
                <a:latin typeface="Microsoft YaHei UI" panose="020B0503020204020204" pitchFamily="34" charset="-122"/>
                <a:ea typeface="Microsoft YaHei UI" panose="020B0503020204020204" pitchFamily="34" charset="-122"/>
                <a:cs typeface="MS PGothic"/>
              </a:rPr>
              <a:t>2,513</a:t>
            </a:r>
            <a:endParaRPr sz="450">
              <a:latin typeface="Microsoft YaHei UI" panose="020B0503020204020204" pitchFamily="34" charset="-122"/>
              <a:ea typeface="Microsoft YaHei UI" panose="020B0503020204020204" pitchFamily="34" charset="-122"/>
              <a:cs typeface="MS PGothic"/>
            </a:endParaRPr>
          </a:p>
        </p:txBody>
      </p:sp>
      <p:sp>
        <p:nvSpPr>
          <p:cNvPr id="238" name="object 238"/>
          <p:cNvSpPr txBox="1"/>
          <p:nvPr/>
        </p:nvSpPr>
        <p:spPr>
          <a:xfrm>
            <a:off x="7800371" y="5896021"/>
            <a:ext cx="160655" cy="154529"/>
          </a:xfrm>
          <a:prstGeom prst="rect">
            <a:avLst/>
          </a:prstGeom>
        </p:spPr>
        <p:txBody>
          <a:bodyPr vert="horz" wrap="square" lIns="0" tIns="15875" rIns="0" bIns="0" rtlCol="0">
            <a:spAutoFit/>
          </a:bodyPr>
          <a:lstStyle/>
          <a:p>
            <a:pPr marL="12700">
              <a:lnSpc>
                <a:spcPct val="100000"/>
              </a:lnSpc>
              <a:spcBef>
                <a:spcPts val="125"/>
              </a:spcBef>
            </a:pPr>
            <a:r>
              <a:rPr sz="450" spc="10" dirty="0">
                <a:latin typeface="Microsoft YaHei UI" panose="020B0503020204020204" pitchFamily="34" charset="-122"/>
                <a:ea typeface="Microsoft YaHei UI" panose="020B0503020204020204" pitchFamily="34" charset="-122"/>
                <a:cs typeface="MS PGothic"/>
              </a:rPr>
              <a:t>1,487</a:t>
            </a:r>
            <a:endParaRPr sz="450">
              <a:latin typeface="Microsoft YaHei UI" panose="020B0503020204020204" pitchFamily="34" charset="-122"/>
              <a:ea typeface="Microsoft YaHei UI" panose="020B0503020204020204" pitchFamily="34" charset="-122"/>
              <a:cs typeface="MS PGothic"/>
            </a:endParaRPr>
          </a:p>
        </p:txBody>
      </p:sp>
      <p:sp>
        <p:nvSpPr>
          <p:cNvPr id="239" name="object 239"/>
          <p:cNvSpPr txBox="1"/>
          <p:nvPr/>
        </p:nvSpPr>
        <p:spPr>
          <a:xfrm>
            <a:off x="8797936" y="5728162"/>
            <a:ext cx="117475" cy="85280"/>
          </a:xfrm>
          <a:prstGeom prst="rect">
            <a:avLst/>
          </a:prstGeom>
        </p:spPr>
        <p:txBody>
          <a:bodyPr vert="horz" wrap="square" lIns="0" tIns="15875" rIns="0" bIns="0" rtlCol="0">
            <a:spAutoFit/>
          </a:bodyPr>
          <a:lstStyle/>
          <a:p>
            <a:pPr marL="12700">
              <a:lnSpc>
                <a:spcPct val="100000"/>
              </a:lnSpc>
              <a:spcBef>
                <a:spcPts val="125"/>
              </a:spcBef>
            </a:pPr>
            <a:r>
              <a:rPr sz="450" spc="10" dirty="0">
                <a:latin typeface="Microsoft YaHei UI" panose="020B0503020204020204" pitchFamily="34" charset="-122"/>
                <a:ea typeface="Microsoft YaHei UI" panose="020B0503020204020204" pitchFamily="34" charset="-122"/>
                <a:cs typeface="MS PGothic"/>
              </a:rPr>
              <a:t>388</a:t>
            </a:r>
            <a:endParaRPr sz="450">
              <a:latin typeface="Microsoft YaHei UI" panose="020B0503020204020204" pitchFamily="34" charset="-122"/>
              <a:ea typeface="Microsoft YaHei UI" panose="020B0503020204020204" pitchFamily="34" charset="-122"/>
              <a:cs typeface="MS PGothic"/>
            </a:endParaRPr>
          </a:p>
        </p:txBody>
      </p:sp>
      <p:sp>
        <p:nvSpPr>
          <p:cNvPr id="240" name="object 240"/>
          <p:cNvSpPr txBox="1"/>
          <p:nvPr/>
        </p:nvSpPr>
        <p:spPr>
          <a:xfrm>
            <a:off x="7486677" y="5155464"/>
            <a:ext cx="160655" cy="154529"/>
          </a:xfrm>
          <a:prstGeom prst="rect">
            <a:avLst/>
          </a:prstGeom>
        </p:spPr>
        <p:txBody>
          <a:bodyPr vert="horz" wrap="square" lIns="0" tIns="15875" rIns="0" bIns="0" rtlCol="0">
            <a:spAutoFit/>
          </a:bodyPr>
          <a:lstStyle/>
          <a:p>
            <a:pPr marL="12700">
              <a:lnSpc>
                <a:spcPct val="100000"/>
              </a:lnSpc>
              <a:spcBef>
                <a:spcPts val="125"/>
              </a:spcBef>
            </a:pPr>
            <a:r>
              <a:rPr sz="450" spc="10" dirty="0">
                <a:latin typeface="Microsoft YaHei UI" panose="020B0503020204020204" pitchFamily="34" charset="-122"/>
                <a:ea typeface="Microsoft YaHei UI" panose="020B0503020204020204" pitchFamily="34" charset="-122"/>
                <a:cs typeface="MS PGothic"/>
              </a:rPr>
              <a:t>6,489</a:t>
            </a:r>
            <a:endParaRPr sz="450">
              <a:latin typeface="Microsoft YaHei UI" panose="020B0503020204020204" pitchFamily="34" charset="-122"/>
              <a:ea typeface="Microsoft YaHei UI" panose="020B0503020204020204" pitchFamily="34" charset="-122"/>
              <a:cs typeface="MS PGothic"/>
            </a:endParaRPr>
          </a:p>
        </p:txBody>
      </p:sp>
      <p:sp>
        <p:nvSpPr>
          <p:cNvPr id="241" name="object 241"/>
          <p:cNvSpPr txBox="1"/>
          <p:nvPr/>
        </p:nvSpPr>
        <p:spPr>
          <a:xfrm>
            <a:off x="7800371" y="5418274"/>
            <a:ext cx="160655" cy="154529"/>
          </a:xfrm>
          <a:prstGeom prst="rect">
            <a:avLst/>
          </a:prstGeom>
        </p:spPr>
        <p:txBody>
          <a:bodyPr vert="horz" wrap="square" lIns="0" tIns="15875" rIns="0" bIns="0" rtlCol="0">
            <a:spAutoFit/>
          </a:bodyPr>
          <a:lstStyle/>
          <a:p>
            <a:pPr marL="12700">
              <a:lnSpc>
                <a:spcPct val="100000"/>
              </a:lnSpc>
              <a:spcBef>
                <a:spcPts val="125"/>
              </a:spcBef>
            </a:pPr>
            <a:r>
              <a:rPr sz="450" spc="10" dirty="0">
                <a:latin typeface="Microsoft YaHei UI" panose="020B0503020204020204" pitchFamily="34" charset="-122"/>
                <a:ea typeface="Microsoft YaHei UI" panose="020B0503020204020204" pitchFamily="34" charset="-122"/>
                <a:cs typeface="MS PGothic"/>
              </a:rPr>
              <a:t>5,719</a:t>
            </a:r>
            <a:endParaRPr sz="450">
              <a:latin typeface="Microsoft YaHei UI" panose="020B0503020204020204" pitchFamily="34" charset="-122"/>
              <a:ea typeface="Microsoft YaHei UI" panose="020B0503020204020204" pitchFamily="34" charset="-122"/>
              <a:cs typeface="MS PGothic"/>
            </a:endParaRPr>
          </a:p>
        </p:txBody>
      </p:sp>
      <p:sp>
        <p:nvSpPr>
          <p:cNvPr id="242" name="object 242"/>
          <p:cNvSpPr txBox="1"/>
          <p:nvPr/>
        </p:nvSpPr>
        <p:spPr>
          <a:xfrm>
            <a:off x="8784938" y="5388973"/>
            <a:ext cx="160655" cy="154529"/>
          </a:xfrm>
          <a:prstGeom prst="rect">
            <a:avLst/>
          </a:prstGeom>
        </p:spPr>
        <p:txBody>
          <a:bodyPr vert="horz" wrap="square" lIns="0" tIns="15875" rIns="0" bIns="0" rtlCol="0">
            <a:spAutoFit/>
          </a:bodyPr>
          <a:lstStyle/>
          <a:p>
            <a:pPr marL="12700">
              <a:lnSpc>
                <a:spcPct val="100000"/>
              </a:lnSpc>
              <a:spcBef>
                <a:spcPts val="125"/>
              </a:spcBef>
            </a:pPr>
            <a:r>
              <a:rPr sz="450" spc="10" dirty="0">
                <a:latin typeface="Microsoft YaHei UI" panose="020B0503020204020204" pitchFamily="34" charset="-122"/>
                <a:ea typeface="Microsoft YaHei UI" panose="020B0503020204020204" pitchFamily="34" charset="-122"/>
                <a:cs typeface="MS PGothic"/>
              </a:rPr>
              <a:t>3,914</a:t>
            </a:r>
            <a:endParaRPr sz="450">
              <a:latin typeface="Microsoft YaHei UI" panose="020B0503020204020204" pitchFamily="34" charset="-122"/>
              <a:ea typeface="Microsoft YaHei UI" panose="020B0503020204020204" pitchFamily="34" charset="-122"/>
              <a:cs typeface="MS PGothic"/>
            </a:endParaRPr>
          </a:p>
        </p:txBody>
      </p:sp>
      <p:sp>
        <p:nvSpPr>
          <p:cNvPr id="243" name="object 243"/>
          <p:cNvSpPr txBox="1"/>
          <p:nvPr/>
        </p:nvSpPr>
        <p:spPr>
          <a:xfrm>
            <a:off x="7957304" y="4941951"/>
            <a:ext cx="86995" cy="85280"/>
          </a:xfrm>
          <a:prstGeom prst="rect">
            <a:avLst/>
          </a:prstGeom>
        </p:spPr>
        <p:txBody>
          <a:bodyPr vert="horz" wrap="square" lIns="0" tIns="15875" rIns="0" bIns="0" rtlCol="0">
            <a:spAutoFit/>
          </a:bodyPr>
          <a:lstStyle/>
          <a:p>
            <a:pPr marL="12700">
              <a:lnSpc>
                <a:spcPct val="100000"/>
              </a:lnSpc>
              <a:spcBef>
                <a:spcPts val="125"/>
              </a:spcBef>
            </a:pPr>
            <a:r>
              <a:rPr sz="450" spc="10" dirty="0">
                <a:latin typeface="Microsoft YaHei UI" panose="020B0503020204020204" pitchFamily="34" charset="-122"/>
                <a:ea typeface="Microsoft YaHei UI" panose="020B0503020204020204" pitchFamily="34" charset="-122"/>
                <a:cs typeface="MS PGothic"/>
              </a:rPr>
              <a:t>79</a:t>
            </a:r>
            <a:endParaRPr sz="450">
              <a:latin typeface="Microsoft YaHei UI" panose="020B0503020204020204" pitchFamily="34" charset="-122"/>
              <a:ea typeface="Microsoft YaHei UI" panose="020B0503020204020204" pitchFamily="34" charset="-122"/>
              <a:cs typeface="MS PGothic"/>
            </a:endParaRPr>
          </a:p>
        </p:txBody>
      </p:sp>
      <p:sp>
        <p:nvSpPr>
          <p:cNvPr id="244" name="object 244"/>
          <p:cNvSpPr/>
          <p:nvPr/>
        </p:nvSpPr>
        <p:spPr>
          <a:xfrm>
            <a:off x="7811737" y="5772750"/>
            <a:ext cx="159385" cy="92075"/>
          </a:xfrm>
          <a:custGeom>
            <a:avLst/>
            <a:gdLst/>
            <a:ahLst/>
            <a:cxnLst/>
            <a:rect l="l" t="t" r="r" b="b"/>
            <a:pathLst>
              <a:path w="159384" h="92075">
                <a:moveTo>
                  <a:pt x="0" y="0"/>
                </a:moveTo>
                <a:lnTo>
                  <a:pt x="159208" y="0"/>
                </a:lnTo>
                <a:lnTo>
                  <a:pt x="159208" y="91811"/>
                </a:lnTo>
                <a:lnTo>
                  <a:pt x="0" y="91811"/>
                </a:lnTo>
                <a:lnTo>
                  <a:pt x="0" y="0"/>
                </a:lnTo>
                <a:close/>
              </a:path>
            </a:pathLst>
          </a:custGeom>
          <a:ln w="3241">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45" name="object 245"/>
          <p:cNvSpPr txBox="1"/>
          <p:nvPr/>
        </p:nvSpPr>
        <p:spPr>
          <a:xfrm>
            <a:off x="7811989" y="5767128"/>
            <a:ext cx="159385" cy="154529"/>
          </a:xfrm>
          <a:prstGeom prst="rect">
            <a:avLst/>
          </a:prstGeom>
        </p:spPr>
        <p:txBody>
          <a:bodyPr vert="horz" wrap="square" lIns="0" tIns="15875" rIns="0" bIns="0" rtlCol="0">
            <a:spAutoFit/>
          </a:bodyPr>
          <a:lstStyle/>
          <a:p>
            <a:pPr marL="12700">
              <a:lnSpc>
                <a:spcPct val="100000"/>
              </a:lnSpc>
              <a:spcBef>
                <a:spcPts val="125"/>
              </a:spcBef>
            </a:pPr>
            <a:r>
              <a:rPr sz="450" spc="10" dirty="0">
                <a:latin typeface="Microsoft YaHei UI" panose="020B0503020204020204" pitchFamily="34" charset="-122"/>
                <a:ea typeface="Microsoft YaHei UI" panose="020B0503020204020204" pitchFamily="34" charset="-122"/>
                <a:cs typeface="MS PGothic"/>
              </a:rPr>
              <a:t>18</a:t>
            </a:r>
            <a:r>
              <a:rPr sz="450" dirty="0">
                <a:latin typeface="Microsoft YaHei UI" panose="020B0503020204020204" pitchFamily="34" charset="-122"/>
                <a:ea typeface="Microsoft YaHei UI" panose="020B0503020204020204" pitchFamily="34" charset="-122"/>
                <a:cs typeface="MS PGothic"/>
              </a:rPr>
              <a:t>.8</a:t>
            </a:r>
            <a:r>
              <a:rPr sz="450" spc="10" dirty="0">
                <a:latin typeface="Microsoft YaHei UI" panose="020B0503020204020204" pitchFamily="34" charset="-122"/>
                <a:ea typeface="Microsoft YaHei UI" panose="020B0503020204020204" pitchFamily="34" charset="-122"/>
                <a:cs typeface="MS PGothic"/>
              </a:rPr>
              <a:t>%</a:t>
            </a:r>
            <a:endParaRPr sz="450">
              <a:latin typeface="Microsoft YaHei UI" panose="020B0503020204020204" pitchFamily="34" charset="-122"/>
              <a:ea typeface="Microsoft YaHei UI" panose="020B0503020204020204" pitchFamily="34" charset="-122"/>
              <a:cs typeface="MS PGothic"/>
            </a:endParaRPr>
          </a:p>
        </p:txBody>
      </p:sp>
      <p:sp>
        <p:nvSpPr>
          <p:cNvPr id="246" name="object 246"/>
          <p:cNvSpPr txBox="1"/>
          <p:nvPr/>
        </p:nvSpPr>
        <p:spPr>
          <a:xfrm>
            <a:off x="8935031" y="6174995"/>
            <a:ext cx="55880" cy="85280"/>
          </a:xfrm>
          <a:prstGeom prst="rect">
            <a:avLst/>
          </a:prstGeom>
        </p:spPr>
        <p:txBody>
          <a:bodyPr vert="horz" wrap="square" lIns="0" tIns="15875" rIns="0" bIns="0" rtlCol="0">
            <a:spAutoFit/>
          </a:bodyPr>
          <a:lstStyle/>
          <a:p>
            <a:pPr marL="12700">
              <a:lnSpc>
                <a:spcPct val="100000"/>
              </a:lnSpc>
              <a:spcBef>
                <a:spcPts val="125"/>
              </a:spcBef>
            </a:pPr>
            <a:r>
              <a:rPr sz="450" spc="10" dirty="0">
                <a:latin typeface="Microsoft YaHei UI" panose="020B0503020204020204" pitchFamily="34" charset="-122"/>
                <a:ea typeface="Microsoft YaHei UI" panose="020B0503020204020204" pitchFamily="34" charset="-122"/>
                <a:cs typeface="MS PGothic"/>
              </a:rPr>
              <a:t>0</a:t>
            </a:r>
            <a:endParaRPr sz="450">
              <a:latin typeface="Microsoft YaHei UI" panose="020B0503020204020204" pitchFamily="34" charset="-122"/>
              <a:ea typeface="Microsoft YaHei UI" panose="020B0503020204020204" pitchFamily="34" charset="-122"/>
              <a:cs typeface="MS PGothic"/>
            </a:endParaRPr>
          </a:p>
        </p:txBody>
      </p:sp>
      <p:sp>
        <p:nvSpPr>
          <p:cNvPr id="247" name="object 247"/>
          <p:cNvSpPr txBox="1"/>
          <p:nvPr/>
        </p:nvSpPr>
        <p:spPr>
          <a:xfrm>
            <a:off x="8935031" y="5823946"/>
            <a:ext cx="85725" cy="85280"/>
          </a:xfrm>
          <a:prstGeom prst="rect">
            <a:avLst/>
          </a:prstGeom>
        </p:spPr>
        <p:txBody>
          <a:bodyPr vert="horz" wrap="square" lIns="0" tIns="15875" rIns="0" bIns="0" rtlCol="0">
            <a:spAutoFit/>
          </a:bodyPr>
          <a:lstStyle/>
          <a:p>
            <a:pPr marL="12700">
              <a:lnSpc>
                <a:spcPct val="100000"/>
              </a:lnSpc>
              <a:spcBef>
                <a:spcPts val="125"/>
              </a:spcBef>
            </a:pPr>
            <a:r>
              <a:rPr sz="450" spc="5" dirty="0">
                <a:latin typeface="Microsoft YaHei UI" panose="020B0503020204020204" pitchFamily="34" charset="-122"/>
                <a:ea typeface="Microsoft YaHei UI" panose="020B0503020204020204" pitchFamily="34" charset="-122"/>
                <a:cs typeface="MS PGothic"/>
              </a:rPr>
              <a:t>20</a:t>
            </a:r>
            <a:endParaRPr sz="450">
              <a:latin typeface="Microsoft YaHei UI" panose="020B0503020204020204" pitchFamily="34" charset="-122"/>
              <a:ea typeface="Microsoft YaHei UI" panose="020B0503020204020204" pitchFamily="34" charset="-122"/>
              <a:cs typeface="MS PGothic"/>
            </a:endParaRPr>
          </a:p>
        </p:txBody>
      </p:sp>
      <p:sp>
        <p:nvSpPr>
          <p:cNvPr id="248" name="object 248"/>
          <p:cNvSpPr txBox="1"/>
          <p:nvPr/>
        </p:nvSpPr>
        <p:spPr>
          <a:xfrm>
            <a:off x="8935031" y="5472897"/>
            <a:ext cx="85725" cy="85280"/>
          </a:xfrm>
          <a:prstGeom prst="rect">
            <a:avLst/>
          </a:prstGeom>
        </p:spPr>
        <p:txBody>
          <a:bodyPr vert="horz" wrap="square" lIns="0" tIns="15875" rIns="0" bIns="0" rtlCol="0">
            <a:spAutoFit/>
          </a:bodyPr>
          <a:lstStyle/>
          <a:p>
            <a:pPr marL="12700">
              <a:lnSpc>
                <a:spcPct val="100000"/>
              </a:lnSpc>
              <a:spcBef>
                <a:spcPts val="125"/>
              </a:spcBef>
            </a:pPr>
            <a:r>
              <a:rPr sz="450" spc="5" dirty="0">
                <a:latin typeface="Microsoft YaHei UI" panose="020B0503020204020204" pitchFamily="34" charset="-122"/>
                <a:ea typeface="Microsoft YaHei UI" panose="020B0503020204020204" pitchFamily="34" charset="-122"/>
                <a:cs typeface="MS PGothic"/>
              </a:rPr>
              <a:t>40</a:t>
            </a:r>
            <a:endParaRPr sz="450">
              <a:latin typeface="Microsoft YaHei UI" panose="020B0503020204020204" pitchFamily="34" charset="-122"/>
              <a:ea typeface="Microsoft YaHei UI" panose="020B0503020204020204" pitchFamily="34" charset="-122"/>
              <a:cs typeface="MS PGothic"/>
            </a:endParaRPr>
          </a:p>
        </p:txBody>
      </p:sp>
      <p:sp>
        <p:nvSpPr>
          <p:cNvPr id="249" name="object 249"/>
          <p:cNvSpPr txBox="1"/>
          <p:nvPr/>
        </p:nvSpPr>
        <p:spPr>
          <a:xfrm>
            <a:off x="8935031" y="4770799"/>
            <a:ext cx="85725" cy="85280"/>
          </a:xfrm>
          <a:prstGeom prst="rect">
            <a:avLst/>
          </a:prstGeom>
        </p:spPr>
        <p:txBody>
          <a:bodyPr vert="horz" wrap="square" lIns="0" tIns="15875" rIns="0" bIns="0" rtlCol="0">
            <a:spAutoFit/>
          </a:bodyPr>
          <a:lstStyle/>
          <a:p>
            <a:pPr marL="12700">
              <a:lnSpc>
                <a:spcPct val="100000"/>
              </a:lnSpc>
              <a:spcBef>
                <a:spcPts val="125"/>
              </a:spcBef>
            </a:pPr>
            <a:r>
              <a:rPr sz="450" spc="5" dirty="0">
                <a:latin typeface="Microsoft YaHei UI" panose="020B0503020204020204" pitchFamily="34" charset="-122"/>
                <a:ea typeface="Microsoft YaHei UI" panose="020B0503020204020204" pitchFamily="34" charset="-122"/>
                <a:cs typeface="MS PGothic"/>
              </a:rPr>
              <a:t>80</a:t>
            </a:r>
            <a:endParaRPr sz="450">
              <a:latin typeface="Microsoft YaHei UI" panose="020B0503020204020204" pitchFamily="34" charset="-122"/>
              <a:ea typeface="Microsoft YaHei UI" panose="020B0503020204020204" pitchFamily="34" charset="-122"/>
              <a:cs typeface="MS PGothic"/>
            </a:endParaRPr>
          </a:p>
        </p:txBody>
      </p:sp>
      <p:sp>
        <p:nvSpPr>
          <p:cNvPr id="250" name="object 250"/>
          <p:cNvSpPr txBox="1"/>
          <p:nvPr/>
        </p:nvSpPr>
        <p:spPr>
          <a:xfrm>
            <a:off x="8935031" y="4419751"/>
            <a:ext cx="116839" cy="85280"/>
          </a:xfrm>
          <a:prstGeom prst="rect">
            <a:avLst/>
          </a:prstGeom>
        </p:spPr>
        <p:txBody>
          <a:bodyPr vert="horz" wrap="square" lIns="0" tIns="15875" rIns="0" bIns="0" rtlCol="0">
            <a:spAutoFit/>
          </a:bodyPr>
          <a:lstStyle/>
          <a:p>
            <a:pPr marL="12700">
              <a:lnSpc>
                <a:spcPct val="100000"/>
              </a:lnSpc>
              <a:spcBef>
                <a:spcPts val="125"/>
              </a:spcBef>
            </a:pPr>
            <a:r>
              <a:rPr sz="450" spc="5" dirty="0">
                <a:latin typeface="Microsoft YaHei UI" panose="020B0503020204020204" pitchFamily="34" charset="-122"/>
                <a:ea typeface="Microsoft YaHei UI" panose="020B0503020204020204" pitchFamily="34" charset="-122"/>
                <a:cs typeface="MS PGothic"/>
              </a:rPr>
              <a:t>1</a:t>
            </a:r>
            <a:r>
              <a:rPr sz="450" spc="10" dirty="0">
                <a:latin typeface="Microsoft YaHei UI" panose="020B0503020204020204" pitchFamily="34" charset="-122"/>
                <a:ea typeface="Microsoft YaHei UI" panose="020B0503020204020204" pitchFamily="34" charset="-122"/>
                <a:cs typeface="MS PGothic"/>
              </a:rPr>
              <a:t>00</a:t>
            </a:r>
            <a:endParaRPr sz="450">
              <a:latin typeface="Microsoft YaHei UI" panose="020B0503020204020204" pitchFamily="34" charset="-122"/>
              <a:ea typeface="Microsoft YaHei UI" panose="020B0503020204020204" pitchFamily="34" charset="-122"/>
              <a:cs typeface="MS PGothic"/>
            </a:endParaRPr>
          </a:p>
        </p:txBody>
      </p:sp>
      <p:sp>
        <p:nvSpPr>
          <p:cNvPr id="251" name="object 251"/>
          <p:cNvSpPr txBox="1"/>
          <p:nvPr/>
        </p:nvSpPr>
        <p:spPr>
          <a:xfrm>
            <a:off x="5288281" y="6174995"/>
            <a:ext cx="55880" cy="85280"/>
          </a:xfrm>
          <a:prstGeom prst="rect">
            <a:avLst/>
          </a:prstGeom>
        </p:spPr>
        <p:txBody>
          <a:bodyPr vert="horz" wrap="square" lIns="0" tIns="15875" rIns="0" bIns="0" rtlCol="0">
            <a:spAutoFit/>
          </a:bodyPr>
          <a:lstStyle/>
          <a:p>
            <a:pPr marL="12700">
              <a:lnSpc>
                <a:spcPct val="100000"/>
              </a:lnSpc>
              <a:spcBef>
                <a:spcPts val="125"/>
              </a:spcBef>
            </a:pPr>
            <a:r>
              <a:rPr sz="450" spc="10" dirty="0">
                <a:latin typeface="Microsoft YaHei UI" panose="020B0503020204020204" pitchFamily="34" charset="-122"/>
                <a:ea typeface="Microsoft YaHei UI" panose="020B0503020204020204" pitchFamily="34" charset="-122"/>
                <a:cs typeface="MS PGothic"/>
              </a:rPr>
              <a:t>0</a:t>
            </a:r>
            <a:endParaRPr sz="450">
              <a:latin typeface="Microsoft YaHei UI" panose="020B0503020204020204" pitchFamily="34" charset="-122"/>
              <a:ea typeface="Microsoft YaHei UI" panose="020B0503020204020204" pitchFamily="34" charset="-122"/>
              <a:cs typeface="MS PGothic"/>
            </a:endParaRPr>
          </a:p>
        </p:txBody>
      </p:sp>
      <p:sp>
        <p:nvSpPr>
          <p:cNvPr id="252" name="object 252"/>
          <p:cNvSpPr txBox="1"/>
          <p:nvPr/>
        </p:nvSpPr>
        <p:spPr>
          <a:xfrm>
            <a:off x="5185235" y="5924246"/>
            <a:ext cx="159385" cy="154529"/>
          </a:xfrm>
          <a:prstGeom prst="rect">
            <a:avLst/>
          </a:prstGeom>
        </p:spPr>
        <p:txBody>
          <a:bodyPr vert="horz" wrap="square" lIns="0" tIns="15875" rIns="0" bIns="0" rtlCol="0">
            <a:spAutoFit/>
          </a:bodyPr>
          <a:lstStyle/>
          <a:p>
            <a:pPr marL="12700">
              <a:lnSpc>
                <a:spcPct val="100000"/>
              </a:lnSpc>
              <a:spcBef>
                <a:spcPts val="125"/>
              </a:spcBef>
            </a:pPr>
            <a:r>
              <a:rPr sz="450" spc="5" dirty="0">
                <a:latin typeface="Microsoft YaHei UI" panose="020B0503020204020204" pitchFamily="34" charset="-122"/>
                <a:ea typeface="Microsoft YaHei UI" panose="020B0503020204020204" pitchFamily="34" charset="-122"/>
                <a:cs typeface="MS PGothic"/>
              </a:rPr>
              <a:t>2,0</a:t>
            </a:r>
            <a:r>
              <a:rPr sz="450" spc="10" dirty="0">
                <a:latin typeface="Microsoft YaHei UI" panose="020B0503020204020204" pitchFamily="34" charset="-122"/>
                <a:ea typeface="Microsoft YaHei UI" panose="020B0503020204020204" pitchFamily="34" charset="-122"/>
                <a:cs typeface="MS PGothic"/>
              </a:rPr>
              <a:t>00</a:t>
            </a:r>
            <a:endParaRPr sz="450">
              <a:latin typeface="Microsoft YaHei UI" panose="020B0503020204020204" pitchFamily="34" charset="-122"/>
              <a:ea typeface="Microsoft YaHei UI" panose="020B0503020204020204" pitchFamily="34" charset="-122"/>
              <a:cs typeface="MS PGothic"/>
            </a:endParaRPr>
          </a:p>
        </p:txBody>
      </p:sp>
      <p:sp>
        <p:nvSpPr>
          <p:cNvPr id="253" name="object 253"/>
          <p:cNvSpPr txBox="1"/>
          <p:nvPr/>
        </p:nvSpPr>
        <p:spPr>
          <a:xfrm>
            <a:off x="5185237" y="5673497"/>
            <a:ext cx="159385" cy="154529"/>
          </a:xfrm>
          <a:prstGeom prst="rect">
            <a:avLst/>
          </a:prstGeom>
        </p:spPr>
        <p:txBody>
          <a:bodyPr vert="horz" wrap="square" lIns="0" tIns="15875" rIns="0" bIns="0" rtlCol="0">
            <a:spAutoFit/>
          </a:bodyPr>
          <a:lstStyle/>
          <a:p>
            <a:pPr marL="12700">
              <a:lnSpc>
                <a:spcPct val="100000"/>
              </a:lnSpc>
              <a:spcBef>
                <a:spcPts val="125"/>
              </a:spcBef>
            </a:pPr>
            <a:r>
              <a:rPr sz="450" spc="5" dirty="0">
                <a:latin typeface="Microsoft YaHei UI" panose="020B0503020204020204" pitchFamily="34" charset="-122"/>
                <a:ea typeface="Microsoft YaHei UI" panose="020B0503020204020204" pitchFamily="34" charset="-122"/>
                <a:cs typeface="MS PGothic"/>
              </a:rPr>
              <a:t>4,0</a:t>
            </a:r>
            <a:r>
              <a:rPr sz="450" spc="10" dirty="0">
                <a:latin typeface="Microsoft YaHei UI" panose="020B0503020204020204" pitchFamily="34" charset="-122"/>
                <a:ea typeface="Microsoft YaHei UI" panose="020B0503020204020204" pitchFamily="34" charset="-122"/>
                <a:cs typeface="MS PGothic"/>
              </a:rPr>
              <a:t>00</a:t>
            </a:r>
            <a:endParaRPr sz="450">
              <a:latin typeface="Microsoft YaHei UI" panose="020B0503020204020204" pitchFamily="34" charset="-122"/>
              <a:ea typeface="Microsoft YaHei UI" panose="020B0503020204020204" pitchFamily="34" charset="-122"/>
              <a:cs typeface="MS PGothic"/>
            </a:endParaRPr>
          </a:p>
        </p:txBody>
      </p:sp>
      <p:sp>
        <p:nvSpPr>
          <p:cNvPr id="254" name="object 254"/>
          <p:cNvSpPr txBox="1"/>
          <p:nvPr/>
        </p:nvSpPr>
        <p:spPr>
          <a:xfrm>
            <a:off x="5185237" y="5422747"/>
            <a:ext cx="159385" cy="154529"/>
          </a:xfrm>
          <a:prstGeom prst="rect">
            <a:avLst/>
          </a:prstGeom>
        </p:spPr>
        <p:txBody>
          <a:bodyPr vert="horz" wrap="square" lIns="0" tIns="15875" rIns="0" bIns="0" rtlCol="0">
            <a:spAutoFit/>
          </a:bodyPr>
          <a:lstStyle/>
          <a:p>
            <a:pPr marL="12700">
              <a:lnSpc>
                <a:spcPct val="100000"/>
              </a:lnSpc>
              <a:spcBef>
                <a:spcPts val="125"/>
              </a:spcBef>
            </a:pPr>
            <a:r>
              <a:rPr sz="450" spc="5" dirty="0">
                <a:latin typeface="Microsoft YaHei UI" panose="020B0503020204020204" pitchFamily="34" charset="-122"/>
                <a:ea typeface="Microsoft YaHei UI" panose="020B0503020204020204" pitchFamily="34" charset="-122"/>
                <a:cs typeface="MS PGothic"/>
              </a:rPr>
              <a:t>6,0</a:t>
            </a:r>
            <a:r>
              <a:rPr sz="450" spc="10" dirty="0">
                <a:latin typeface="Microsoft YaHei UI" panose="020B0503020204020204" pitchFamily="34" charset="-122"/>
                <a:ea typeface="Microsoft YaHei UI" panose="020B0503020204020204" pitchFamily="34" charset="-122"/>
                <a:cs typeface="MS PGothic"/>
              </a:rPr>
              <a:t>00</a:t>
            </a:r>
            <a:endParaRPr sz="450">
              <a:latin typeface="Microsoft YaHei UI" panose="020B0503020204020204" pitchFamily="34" charset="-122"/>
              <a:ea typeface="Microsoft YaHei UI" panose="020B0503020204020204" pitchFamily="34" charset="-122"/>
              <a:cs typeface="MS PGothic"/>
            </a:endParaRPr>
          </a:p>
        </p:txBody>
      </p:sp>
      <p:sp>
        <p:nvSpPr>
          <p:cNvPr id="255" name="object 255"/>
          <p:cNvSpPr txBox="1"/>
          <p:nvPr/>
        </p:nvSpPr>
        <p:spPr>
          <a:xfrm>
            <a:off x="5185235" y="5171998"/>
            <a:ext cx="159385" cy="154529"/>
          </a:xfrm>
          <a:prstGeom prst="rect">
            <a:avLst/>
          </a:prstGeom>
        </p:spPr>
        <p:txBody>
          <a:bodyPr vert="horz" wrap="square" lIns="0" tIns="15875" rIns="0" bIns="0" rtlCol="0">
            <a:spAutoFit/>
          </a:bodyPr>
          <a:lstStyle/>
          <a:p>
            <a:pPr marL="12700">
              <a:lnSpc>
                <a:spcPct val="100000"/>
              </a:lnSpc>
              <a:spcBef>
                <a:spcPts val="125"/>
              </a:spcBef>
            </a:pPr>
            <a:r>
              <a:rPr sz="450" spc="5" dirty="0">
                <a:latin typeface="Microsoft YaHei UI" panose="020B0503020204020204" pitchFamily="34" charset="-122"/>
                <a:ea typeface="Microsoft YaHei UI" panose="020B0503020204020204" pitchFamily="34" charset="-122"/>
                <a:cs typeface="MS PGothic"/>
              </a:rPr>
              <a:t>8,0</a:t>
            </a:r>
            <a:r>
              <a:rPr sz="450" spc="10" dirty="0">
                <a:latin typeface="Microsoft YaHei UI" panose="020B0503020204020204" pitchFamily="34" charset="-122"/>
                <a:ea typeface="Microsoft YaHei UI" panose="020B0503020204020204" pitchFamily="34" charset="-122"/>
                <a:cs typeface="MS PGothic"/>
              </a:rPr>
              <a:t>00</a:t>
            </a:r>
            <a:endParaRPr sz="450">
              <a:latin typeface="Microsoft YaHei UI" panose="020B0503020204020204" pitchFamily="34" charset="-122"/>
              <a:ea typeface="Microsoft YaHei UI" panose="020B0503020204020204" pitchFamily="34" charset="-122"/>
              <a:cs typeface="MS PGothic"/>
            </a:endParaRPr>
          </a:p>
        </p:txBody>
      </p:sp>
      <p:sp>
        <p:nvSpPr>
          <p:cNvPr id="256" name="object 256"/>
          <p:cNvSpPr txBox="1"/>
          <p:nvPr/>
        </p:nvSpPr>
        <p:spPr>
          <a:xfrm>
            <a:off x="5154987" y="4921250"/>
            <a:ext cx="189230" cy="154529"/>
          </a:xfrm>
          <a:prstGeom prst="rect">
            <a:avLst/>
          </a:prstGeom>
        </p:spPr>
        <p:txBody>
          <a:bodyPr vert="horz" wrap="square" lIns="0" tIns="15875" rIns="0" bIns="0" rtlCol="0">
            <a:spAutoFit/>
          </a:bodyPr>
          <a:lstStyle/>
          <a:p>
            <a:pPr marL="12700">
              <a:lnSpc>
                <a:spcPct val="100000"/>
              </a:lnSpc>
              <a:spcBef>
                <a:spcPts val="125"/>
              </a:spcBef>
            </a:pPr>
            <a:r>
              <a:rPr sz="450" spc="5" dirty="0">
                <a:latin typeface="Microsoft YaHei UI" panose="020B0503020204020204" pitchFamily="34" charset="-122"/>
                <a:ea typeface="Microsoft YaHei UI" panose="020B0503020204020204" pitchFamily="34" charset="-122"/>
                <a:cs typeface="MS PGothic"/>
              </a:rPr>
              <a:t>10,000</a:t>
            </a:r>
            <a:endParaRPr sz="450">
              <a:latin typeface="Microsoft YaHei UI" panose="020B0503020204020204" pitchFamily="34" charset="-122"/>
              <a:ea typeface="Microsoft YaHei UI" panose="020B0503020204020204" pitchFamily="34" charset="-122"/>
              <a:cs typeface="MS PGothic"/>
            </a:endParaRPr>
          </a:p>
        </p:txBody>
      </p:sp>
      <p:sp>
        <p:nvSpPr>
          <p:cNvPr id="257" name="object 257"/>
          <p:cNvSpPr txBox="1"/>
          <p:nvPr/>
        </p:nvSpPr>
        <p:spPr>
          <a:xfrm>
            <a:off x="5154987" y="4670499"/>
            <a:ext cx="189230" cy="154529"/>
          </a:xfrm>
          <a:prstGeom prst="rect">
            <a:avLst/>
          </a:prstGeom>
        </p:spPr>
        <p:txBody>
          <a:bodyPr vert="horz" wrap="square" lIns="0" tIns="15875" rIns="0" bIns="0" rtlCol="0">
            <a:spAutoFit/>
          </a:bodyPr>
          <a:lstStyle/>
          <a:p>
            <a:pPr marL="12700">
              <a:lnSpc>
                <a:spcPct val="100000"/>
              </a:lnSpc>
              <a:spcBef>
                <a:spcPts val="125"/>
              </a:spcBef>
            </a:pPr>
            <a:r>
              <a:rPr sz="450" spc="5" dirty="0">
                <a:latin typeface="Microsoft YaHei UI" panose="020B0503020204020204" pitchFamily="34" charset="-122"/>
                <a:ea typeface="Microsoft YaHei UI" panose="020B0503020204020204" pitchFamily="34" charset="-122"/>
                <a:cs typeface="MS PGothic"/>
              </a:rPr>
              <a:t>12,000</a:t>
            </a:r>
            <a:endParaRPr sz="450">
              <a:latin typeface="Microsoft YaHei UI" panose="020B0503020204020204" pitchFamily="34" charset="-122"/>
              <a:ea typeface="Microsoft YaHei UI" panose="020B0503020204020204" pitchFamily="34" charset="-122"/>
              <a:cs typeface="MS PGothic"/>
            </a:endParaRPr>
          </a:p>
        </p:txBody>
      </p:sp>
      <p:sp>
        <p:nvSpPr>
          <p:cNvPr id="258" name="object 258"/>
          <p:cNvSpPr txBox="1"/>
          <p:nvPr/>
        </p:nvSpPr>
        <p:spPr>
          <a:xfrm>
            <a:off x="5129587" y="4327023"/>
            <a:ext cx="262890" cy="191135"/>
          </a:xfrm>
          <a:prstGeom prst="rect">
            <a:avLst/>
          </a:prstGeom>
        </p:spPr>
        <p:txBody>
          <a:bodyPr vert="horz" wrap="square" lIns="0" tIns="27939" rIns="0" bIns="0" rtlCol="0">
            <a:spAutoFit/>
          </a:bodyPr>
          <a:lstStyle/>
          <a:p>
            <a:pPr marL="85090">
              <a:lnSpc>
                <a:spcPct val="100000"/>
              </a:lnSpc>
              <a:spcBef>
                <a:spcPts val="219"/>
              </a:spcBef>
            </a:pPr>
            <a:r>
              <a:rPr sz="400" spc="-5" dirty="0">
                <a:latin typeface="Microsoft YaHei UI" panose="020B0503020204020204" pitchFamily="34" charset="-122"/>
                <a:ea typeface="Microsoft YaHei UI" panose="020B0503020204020204" pitchFamily="34" charset="-122"/>
                <a:cs typeface="MS PGothic"/>
              </a:rPr>
              <a:t>(</a:t>
            </a:r>
            <a:r>
              <a:rPr sz="400" spc="5" dirty="0">
                <a:latin typeface="Microsoft YaHei UI" panose="020B0503020204020204" pitchFamily="34" charset="-122"/>
                <a:ea typeface="Microsoft YaHei UI" panose="020B0503020204020204" pitchFamily="34" charset="-122"/>
                <a:cs typeface="MS PGothic"/>
              </a:rPr>
              <a:t>万</a:t>
            </a:r>
            <a:r>
              <a:rPr sz="400" dirty="0">
                <a:latin typeface="Microsoft YaHei UI" panose="020B0503020204020204" pitchFamily="34" charset="-122"/>
                <a:ea typeface="Microsoft YaHei UI" panose="020B0503020204020204" pitchFamily="34" charset="-122"/>
                <a:cs typeface="MS PGothic"/>
              </a:rPr>
              <a:t>m</a:t>
            </a:r>
            <a:r>
              <a:rPr sz="375" spc="15" baseline="22222" dirty="0">
                <a:latin typeface="Microsoft YaHei UI" panose="020B0503020204020204" pitchFamily="34" charset="-122"/>
                <a:ea typeface="Microsoft YaHei UI" panose="020B0503020204020204" pitchFamily="34" charset="-122"/>
                <a:cs typeface="MS PGothic"/>
              </a:rPr>
              <a:t>3</a:t>
            </a:r>
            <a:r>
              <a:rPr sz="400" dirty="0">
                <a:latin typeface="Microsoft YaHei UI" panose="020B0503020204020204" pitchFamily="34" charset="-122"/>
                <a:ea typeface="Microsoft YaHei UI" panose="020B0503020204020204" pitchFamily="34" charset="-122"/>
                <a:cs typeface="MS PGothic"/>
              </a:rPr>
              <a:t>)</a:t>
            </a:r>
            <a:endParaRPr sz="400">
              <a:latin typeface="Microsoft YaHei UI" panose="020B0503020204020204" pitchFamily="34" charset="-122"/>
              <a:ea typeface="Microsoft YaHei UI" panose="020B0503020204020204" pitchFamily="34" charset="-122"/>
              <a:cs typeface="MS PGothic"/>
            </a:endParaRPr>
          </a:p>
          <a:p>
            <a:pPr marL="38100">
              <a:lnSpc>
                <a:spcPct val="100000"/>
              </a:lnSpc>
              <a:spcBef>
                <a:spcPts val="155"/>
              </a:spcBef>
            </a:pPr>
            <a:r>
              <a:rPr sz="450" spc="5" dirty="0">
                <a:latin typeface="Microsoft YaHei UI" panose="020B0503020204020204" pitchFamily="34" charset="-122"/>
                <a:ea typeface="Microsoft YaHei UI" panose="020B0503020204020204" pitchFamily="34" charset="-122"/>
                <a:cs typeface="MS PGothic"/>
              </a:rPr>
              <a:t>14,000</a:t>
            </a:r>
            <a:endParaRPr sz="450">
              <a:latin typeface="Microsoft YaHei UI" panose="020B0503020204020204" pitchFamily="34" charset="-122"/>
              <a:ea typeface="Microsoft YaHei UI" panose="020B0503020204020204" pitchFamily="34" charset="-122"/>
              <a:cs typeface="MS PGothic"/>
            </a:endParaRPr>
          </a:p>
        </p:txBody>
      </p:sp>
      <p:sp>
        <p:nvSpPr>
          <p:cNvPr id="259" name="object 259"/>
          <p:cNvSpPr txBox="1"/>
          <p:nvPr/>
        </p:nvSpPr>
        <p:spPr>
          <a:xfrm>
            <a:off x="5337390" y="6238477"/>
            <a:ext cx="405130" cy="139782"/>
          </a:xfrm>
          <a:prstGeom prst="rect">
            <a:avLst/>
          </a:prstGeom>
        </p:spPr>
        <p:txBody>
          <a:bodyPr vert="horz" wrap="square" lIns="0" tIns="11430" rIns="0" bIns="0" rtlCol="0">
            <a:spAutoFit/>
          </a:bodyPr>
          <a:lstStyle/>
          <a:p>
            <a:pPr marL="40640">
              <a:lnSpc>
                <a:spcPts val="490"/>
              </a:lnSpc>
              <a:spcBef>
                <a:spcPts val="90"/>
              </a:spcBef>
              <a:tabLst>
                <a:tab pos="318770" algn="l"/>
              </a:tabLst>
            </a:pPr>
            <a:r>
              <a:rPr sz="450" spc="-5" dirty="0">
                <a:latin typeface="Microsoft YaHei UI" panose="020B0503020204020204" pitchFamily="34" charset="-122"/>
                <a:ea typeface="Microsoft YaHei UI" panose="020B0503020204020204" pitchFamily="34" charset="-122"/>
                <a:cs typeface="MS PGothic"/>
              </a:rPr>
              <a:t>S30	35</a:t>
            </a:r>
            <a:endParaRPr sz="450">
              <a:latin typeface="Microsoft YaHei UI" panose="020B0503020204020204" pitchFamily="34" charset="-122"/>
              <a:ea typeface="Microsoft YaHei UI" panose="020B0503020204020204" pitchFamily="34" charset="-122"/>
              <a:cs typeface="MS PGothic"/>
            </a:endParaRPr>
          </a:p>
          <a:p>
            <a:pPr marL="12700">
              <a:lnSpc>
                <a:spcPts val="490"/>
              </a:lnSpc>
              <a:tabLst>
                <a:tab pos="301625" algn="l"/>
              </a:tabLst>
            </a:pPr>
            <a:r>
              <a:rPr sz="450" spc="-5" dirty="0">
                <a:latin typeface="Microsoft YaHei UI" panose="020B0503020204020204" pitchFamily="34" charset="-122"/>
                <a:ea typeface="Microsoft YaHei UI" panose="020B0503020204020204" pitchFamily="34" charset="-122"/>
                <a:cs typeface="MS PGothic"/>
              </a:rPr>
              <a:t>(1955)	(60)</a:t>
            </a:r>
            <a:endParaRPr sz="450">
              <a:latin typeface="Microsoft YaHei UI" panose="020B0503020204020204" pitchFamily="34" charset="-122"/>
              <a:ea typeface="Microsoft YaHei UI" panose="020B0503020204020204" pitchFamily="34" charset="-122"/>
              <a:cs typeface="MS PGothic"/>
            </a:endParaRPr>
          </a:p>
        </p:txBody>
      </p:sp>
      <p:sp>
        <p:nvSpPr>
          <p:cNvPr id="260" name="object 260"/>
          <p:cNvSpPr txBox="1"/>
          <p:nvPr/>
        </p:nvSpPr>
        <p:spPr>
          <a:xfrm>
            <a:off x="5888301" y="6238477"/>
            <a:ext cx="116205" cy="139782"/>
          </a:xfrm>
          <a:prstGeom prst="rect">
            <a:avLst/>
          </a:prstGeom>
        </p:spPr>
        <p:txBody>
          <a:bodyPr vert="horz" wrap="square" lIns="0" tIns="11430" rIns="0" bIns="0" rtlCol="0">
            <a:spAutoFit/>
          </a:bodyPr>
          <a:lstStyle/>
          <a:p>
            <a:pPr marL="29209">
              <a:lnSpc>
                <a:spcPts val="490"/>
              </a:lnSpc>
              <a:spcBef>
                <a:spcPts val="90"/>
              </a:spcBef>
            </a:pPr>
            <a:r>
              <a:rPr sz="450" spc="-5" dirty="0">
                <a:latin typeface="Microsoft YaHei UI" panose="020B0503020204020204" pitchFamily="34" charset="-122"/>
                <a:ea typeface="Microsoft YaHei UI" panose="020B0503020204020204" pitchFamily="34" charset="-122"/>
                <a:cs typeface="MS PGothic"/>
              </a:rPr>
              <a:t>40</a:t>
            </a:r>
            <a:endParaRPr sz="450">
              <a:latin typeface="Microsoft YaHei UI" panose="020B0503020204020204" pitchFamily="34" charset="-122"/>
              <a:ea typeface="Microsoft YaHei UI" panose="020B0503020204020204" pitchFamily="34" charset="-122"/>
              <a:cs typeface="MS PGothic"/>
            </a:endParaRPr>
          </a:p>
          <a:p>
            <a:pPr marL="12700">
              <a:lnSpc>
                <a:spcPts val="490"/>
              </a:lnSpc>
            </a:pPr>
            <a:r>
              <a:rPr sz="450" spc="-5" dirty="0">
                <a:latin typeface="Microsoft YaHei UI" panose="020B0503020204020204" pitchFamily="34" charset="-122"/>
                <a:ea typeface="Microsoft YaHei UI" panose="020B0503020204020204" pitchFamily="34" charset="-122"/>
                <a:cs typeface="MS PGothic"/>
              </a:rPr>
              <a:t>(65)</a:t>
            </a:r>
            <a:endParaRPr sz="450">
              <a:latin typeface="Microsoft YaHei UI" panose="020B0503020204020204" pitchFamily="34" charset="-122"/>
              <a:ea typeface="Microsoft YaHei UI" panose="020B0503020204020204" pitchFamily="34" charset="-122"/>
              <a:cs typeface="MS PGothic"/>
            </a:endParaRPr>
          </a:p>
        </p:txBody>
      </p:sp>
      <p:sp>
        <p:nvSpPr>
          <p:cNvPr id="261" name="object 261"/>
          <p:cNvSpPr txBox="1"/>
          <p:nvPr/>
        </p:nvSpPr>
        <p:spPr>
          <a:xfrm>
            <a:off x="6149713" y="6238477"/>
            <a:ext cx="116205" cy="139782"/>
          </a:xfrm>
          <a:prstGeom prst="rect">
            <a:avLst/>
          </a:prstGeom>
        </p:spPr>
        <p:txBody>
          <a:bodyPr vert="horz" wrap="square" lIns="0" tIns="11430" rIns="0" bIns="0" rtlCol="0">
            <a:spAutoFit/>
          </a:bodyPr>
          <a:lstStyle/>
          <a:p>
            <a:pPr marL="29209">
              <a:lnSpc>
                <a:spcPts val="490"/>
              </a:lnSpc>
              <a:spcBef>
                <a:spcPts val="90"/>
              </a:spcBef>
            </a:pPr>
            <a:r>
              <a:rPr sz="450" spc="-5" dirty="0">
                <a:latin typeface="Microsoft YaHei UI" panose="020B0503020204020204" pitchFamily="34" charset="-122"/>
                <a:ea typeface="Microsoft YaHei UI" panose="020B0503020204020204" pitchFamily="34" charset="-122"/>
                <a:cs typeface="MS PGothic"/>
              </a:rPr>
              <a:t>45</a:t>
            </a:r>
            <a:endParaRPr sz="450">
              <a:latin typeface="Microsoft YaHei UI" panose="020B0503020204020204" pitchFamily="34" charset="-122"/>
              <a:ea typeface="Microsoft YaHei UI" panose="020B0503020204020204" pitchFamily="34" charset="-122"/>
              <a:cs typeface="MS PGothic"/>
            </a:endParaRPr>
          </a:p>
          <a:p>
            <a:pPr marL="12700">
              <a:lnSpc>
                <a:spcPts val="490"/>
              </a:lnSpc>
            </a:pPr>
            <a:r>
              <a:rPr sz="450" spc="-5" dirty="0">
                <a:latin typeface="Microsoft YaHei UI" panose="020B0503020204020204" pitchFamily="34" charset="-122"/>
                <a:ea typeface="Microsoft YaHei UI" panose="020B0503020204020204" pitchFamily="34" charset="-122"/>
                <a:cs typeface="MS PGothic"/>
              </a:rPr>
              <a:t>(70)</a:t>
            </a:r>
            <a:endParaRPr sz="450">
              <a:latin typeface="Microsoft YaHei UI" panose="020B0503020204020204" pitchFamily="34" charset="-122"/>
              <a:ea typeface="Microsoft YaHei UI" panose="020B0503020204020204" pitchFamily="34" charset="-122"/>
              <a:cs typeface="MS PGothic"/>
            </a:endParaRPr>
          </a:p>
        </p:txBody>
      </p:sp>
      <p:sp>
        <p:nvSpPr>
          <p:cNvPr id="262" name="object 262"/>
          <p:cNvSpPr txBox="1"/>
          <p:nvPr/>
        </p:nvSpPr>
        <p:spPr>
          <a:xfrm>
            <a:off x="6411124" y="6238477"/>
            <a:ext cx="116205" cy="139782"/>
          </a:xfrm>
          <a:prstGeom prst="rect">
            <a:avLst/>
          </a:prstGeom>
        </p:spPr>
        <p:txBody>
          <a:bodyPr vert="horz" wrap="square" lIns="0" tIns="11430" rIns="0" bIns="0" rtlCol="0">
            <a:spAutoFit/>
          </a:bodyPr>
          <a:lstStyle/>
          <a:p>
            <a:pPr marL="29209">
              <a:lnSpc>
                <a:spcPts val="490"/>
              </a:lnSpc>
              <a:spcBef>
                <a:spcPts val="90"/>
              </a:spcBef>
            </a:pPr>
            <a:r>
              <a:rPr sz="450" spc="-5" dirty="0">
                <a:latin typeface="Microsoft YaHei UI" panose="020B0503020204020204" pitchFamily="34" charset="-122"/>
                <a:ea typeface="Microsoft YaHei UI" panose="020B0503020204020204" pitchFamily="34" charset="-122"/>
                <a:cs typeface="MS PGothic"/>
              </a:rPr>
              <a:t>50</a:t>
            </a:r>
            <a:endParaRPr sz="450">
              <a:latin typeface="Microsoft YaHei UI" panose="020B0503020204020204" pitchFamily="34" charset="-122"/>
              <a:ea typeface="Microsoft YaHei UI" panose="020B0503020204020204" pitchFamily="34" charset="-122"/>
              <a:cs typeface="MS PGothic"/>
            </a:endParaRPr>
          </a:p>
          <a:p>
            <a:pPr marL="12700">
              <a:lnSpc>
                <a:spcPts val="490"/>
              </a:lnSpc>
            </a:pPr>
            <a:r>
              <a:rPr sz="450" spc="-5" dirty="0">
                <a:latin typeface="Microsoft YaHei UI" panose="020B0503020204020204" pitchFamily="34" charset="-122"/>
                <a:ea typeface="Microsoft YaHei UI" panose="020B0503020204020204" pitchFamily="34" charset="-122"/>
                <a:cs typeface="MS PGothic"/>
              </a:rPr>
              <a:t>(75)</a:t>
            </a:r>
            <a:endParaRPr sz="450">
              <a:latin typeface="Microsoft YaHei UI" panose="020B0503020204020204" pitchFamily="34" charset="-122"/>
              <a:ea typeface="Microsoft YaHei UI" panose="020B0503020204020204" pitchFamily="34" charset="-122"/>
              <a:cs typeface="MS PGothic"/>
            </a:endParaRPr>
          </a:p>
        </p:txBody>
      </p:sp>
      <p:sp>
        <p:nvSpPr>
          <p:cNvPr id="263" name="object 263"/>
          <p:cNvSpPr txBox="1"/>
          <p:nvPr/>
        </p:nvSpPr>
        <p:spPr>
          <a:xfrm>
            <a:off x="6672536" y="6238477"/>
            <a:ext cx="116205" cy="139782"/>
          </a:xfrm>
          <a:prstGeom prst="rect">
            <a:avLst/>
          </a:prstGeom>
        </p:spPr>
        <p:txBody>
          <a:bodyPr vert="horz" wrap="square" lIns="0" tIns="11430" rIns="0" bIns="0" rtlCol="0">
            <a:spAutoFit/>
          </a:bodyPr>
          <a:lstStyle/>
          <a:p>
            <a:pPr marL="29209">
              <a:lnSpc>
                <a:spcPts val="490"/>
              </a:lnSpc>
              <a:spcBef>
                <a:spcPts val="90"/>
              </a:spcBef>
            </a:pPr>
            <a:r>
              <a:rPr sz="450" spc="-5" dirty="0">
                <a:latin typeface="Microsoft YaHei UI" panose="020B0503020204020204" pitchFamily="34" charset="-122"/>
                <a:ea typeface="Microsoft YaHei UI" panose="020B0503020204020204" pitchFamily="34" charset="-122"/>
                <a:cs typeface="MS PGothic"/>
              </a:rPr>
              <a:t>55</a:t>
            </a:r>
            <a:endParaRPr sz="450">
              <a:latin typeface="Microsoft YaHei UI" panose="020B0503020204020204" pitchFamily="34" charset="-122"/>
              <a:ea typeface="Microsoft YaHei UI" panose="020B0503020204020204" pitchFamily="34" charset="-122"/>
              <a:cs typeface="MS PGothic"/>
            </a:endParaRPr>
          </a:p>
          <a:p>
            <a:pPr marL="12700">
              <a:lnSpc>
                <a:spcPts val="490"/>
              </a:lnSpc>
            </a:pPr>
            <a:r>
              <a:rPr sz="450" spc="-5" dirty="0">
                <a:latin typeface="Microsoft YaHei UI" panose="020B0503020204020204" pitchFamily="34" charset="-122"/>
                <a:ea typeface="Microsoft YaHei UI" panose="020B0503020204020204" pitchFamily="34" charset="-122"/>
                <a:cs typeface="MS PGothic"/>
              </a:rPr>
              <a:t>(80)</a:t>
            </a:r>
            <a:endParaRPr sz="450">
              <a:latin typeface="Microsoft YaHei UI" panose="020B0503020204020204" pitchFamily="34" charset="-122"/>
              <a:ea typeface="Microsoft YaHei UI" panose="020B0503020204020204" pitchFamily="34" charset="-122"/>
              <a:cs typeface="MS PGothic"/>
            </a:endParaRPr>
          </a:p>
        </p:txBody>
      </p:sp>
      <p:sp>
        <p:nvSpPr>
          <p:cNvPr id="264" name="object 264"/>
          <p:cNvSpPr txBox="1"/>
          <p:nvPr/>
        </p:nvSpPr>
        <p:spPr>
          <a:xfrm>
            <a:off x="6933947" y="6238477"/>
            <a:ext cx="116205" cy="139782"/>
          </a:xfrm>
          <a:prstGeom prst="rect">
            <a:avLst/>
          </a:prstGeom>
        </p:spPr>
        <p:txBody>
          <a:bodyPr vert="horz" wrap="square" lIns="0" tIns="11430" rIns="0" bIns="0" rtlCol="0">
            <a:spAutoFit/>
          </a:bodyPr>
          <a:lstStyle/>
          <a:p>
            <a:pPr marL="29209">
              <a:lnSpc>
                <a:spcPts val="490"/>
              </a:lnSpc>
              <a:spcBef>
                <a:spcPts val="90"/>
              </a:spcBef>
            </a:pPr>
            <a:r>
              <a:rPr sz="450" spc="-5" dirty="0">
                <a:latin typeface="Microsoft YaHei UI" panose="020B0503020204020204" pitchFamily="34" charset="-122"/>
                <a:ea typeface="Microsoft YaHei UI" panose="020B0503020204020204" pitchFamily="34" charset="-122"/>
                <a:cs typeface="MS PGothic"/>
              </a:rPr>
              <a:t>60</a:t>
            </a:r>
            <a:endParaRPr sz="450">
              <a:latin typeface="Microsoft YaHei UI" panose="020B0503020204020204" pitchFamily="34" charset="-122"/>
              <a:ea typeface="Microsoft YaHei UI" panose="020B0503020204020204" pitchFamily="34" charset="-122"/>
              <a:cs typeface="MS PGothic"/>
            </a:endParaRPr>
          </a:p>
          <a:p>
            <a:pPr marL="12700">
              <a:lnSpc>
                <a:spcPts val="490"/>
              </a:lnSpc>
            </a:pPr>
            <a:r>
              <a:rPr sz="450" spc="-5" dirty="0">
                <a:latin typeface="Microsoft YaHei UI" panose="020B0503020204020204" pitchFamily="34" charset="-122"/>
                <a:ea typeface="Microsoft YaHei UI" panose="020B0503020204020204" pitchFamily="34" charset="-122"/>
                <a:cs typeface="MS PGothic"/>
              </a:rPr>
              <a:t>(85)</a:t>
            </a:r>
            <a:endParaRPr sz="450">
              <a:latin typeface="Microsoft YaHei UI" panose="020B0503020204020204" pitchFamily="34" charset="-122"/>
              <a:ea typeface="Microsoft YaHei UI" panose="020B0503020204020204" pitchFamily="34" charset="-122"/>
              <a:cs typeface="MS PGothic"/>
            </a:endParaRPr>
          </a:p>
        </p:txBody>
      </p:sp>
      <p:sp>
        <p:nvSpPr>
          <p:cNvPr id="265" name="object 265"/>
          <p:cNvSpPr txBox="1"/>
          <p:nvPr/>
        </p:nvSpPr>
        <p:spPr>
          <a:xfrm>
            <a:off x="7195359" y="6238477"/>
            <a:ext cx="116205" cy="179280"/>
          </a:xfrm>
          <a:prstGeom prst="rect">
            <a:avLst/>
          </a:prstGeom>
        </p:spPr>
        <p:txBody>
          <a:bodyPr vert="horz" wrap="square" lIns="0" tIns="24130" rIns="0" bIns="0" rtlCol="0">
            <a:spAutoFit/>
          </a:bodyPr>
          <a:lstStyle/>
          <a:p>
            <a:pPr marL="12700" marR="5080" indent="12700">
              <a:lnSpc>
                <a:spcPts val="440"/>
              </a:lnSpc>
              <a:spcBef>
                <a:spcPts val="190"/>
              </a:spcBef>
            </a:pPr>
            <a:r>
              <a:rPr sz="450" spc="-10" dirty="0">
                <a:latin typeface="Microsoft YaHei UI" panose="020B0503020204020204" pitchFamily="34" charset="-122"/>
                <a:ea typeface="Microsoft YaHei UI" panose="020B0503020204020204" pitchFamily="34" charset="-122"/>
                <a:cs typeface="MS PGothic"/>
              </a:rPr>
              <a:t>H2  </a:t>
            </a:r>
            <a:r>
              <a:rPr sz="450" spc="-5" dirty="0">
                <a:latin typeface="Microsoft YaHei UI" panose="020B0503020204020204" pitchFamily="34" charset="-122"/>
                <a:ea typeface="Microsoft YaHei UI" panose="020B0503020204020204" pitchFamily="34" charset="-122"/>
                <a:cs typeface="MS PGothic"/>
              </a:rPr>
              <a:t>(90)</a:t>
            </a:r>
            <a:endParaRPr sz="450">
              <a:latin typeface="Microsoft YaHei UI" panose="020B0503020204020204" pitchFamily="34" charset="-122"/>
              <a:ea typeface="Microsoft YaHei UI" panose="020B0503020204020204" pitchFamily="34" charset="-122"/>
              <a:cs typeface="MS PGothic"/>
            </a:endParaRPr>
          </a:p>
        </p:txBody>
      </p:sp>
      <p:sp>
        <p:nvSpPr>
          <p:cNvPr id="266" name="object 266"/>
          <p:cNvSpPr txBox="1"/>
          <p:nvPr/>
        </p:nvSpPr>
        <p:spPr>
          <a:xfrm>
            <a:off x="7456769" y="6238477"/>
            <a:ext cx="638810" cy="139782"/>
          </a:xfrm>
          <a:prstGeom prst="rect">
            <a:avLst/>
          </a:prstGeom>
        </p:spPr>
        <p:txBody>
          <a:bodyPr vert="horz" wrap="square" lIns="0" tIns="11430" rIns="0" bIns="0" rtlCol="0">
            <a:spAutoFit/>
          </a:bodyPr>
          <a:lstStyle/>
          <a:p>
            <a:pPr marL="43815">
              <a:lnSpc>
                <a:spcPts val="490"/>
              </a:lnSpc>
              <a:spcBef>
                <a:spcPts val="90"/>
              </a:spcBef>
              <a:tabLst>
                <a:tab pos="290830" algn="l"/>
                <a:tab pos="552450" algn="l"/>
              </a:tabLst>
            </a:pPr>
            <a:r>
              <a:rPr sz="450" spc="-5" dirty="0">
                <a:latin typeface="Microsoft YaHei UI" panose="020B0503020204020204" pitchFamily="34" charset="-122"/>
                <a:ea typeface="Microsoft YaHei UI" panose="020B0503020204020204" pitchFamily="34" charset="-122"/>
                <a:cs typeface="MS PGothic"/>
              </a:rPr>
              <a:t>7	12	17</a:t>
            </a:r>
            <a:endParaRPr sz="450">
              <a:latin typeface="Microsoft YaHei UI" panose="020B0503020204020204" pitchFamily="34" charset="-122"/>
              <a:ea typeface="Microsoft YaHei UI" panose="020B0503020204020204" pitchFamily="34" charset="-122"/>
              <a:cs typeface="MS PGothic"/>
            </a:endParaRPr>
          </a:p>
          <a:p>
            <a:pPr marL="12700">
              <a:lnSpc>
                <a:spcPts val="490"/>
              </a:lnSpc>
              <a:tabLst>
                <a:tab pos="245745" algn="l"/>
                <a:tab pos="535305" algn="l"/>
              </a:tabLst>
            </a:pPr>
            <a:r>
              <a:rPr sz="450" spc="-5" dirty="0">
                <a:latin typeface="Microsoft YaHei UI" panose="020B0503020204020204" pitchFamily="34" charset="-122"/>
                <a:ea typeface="Microsoft YaHei UI" panose="020B0503020204020204" pitchFamily="34" charset="-122"/>
                <a:cs typeface="MS PGothic"/>
              </a:rPr>
              <a:t>(95)	(2000)	(05)</a:t>
            </a:r>
            <a:endParaRPr sz="450">
              <a:latin typeface="Microsoft YaHei UI" panose="020B0503020204020204" pitchFamily="34" charset="-122"/>
              <a:ea typeface="Microsoft YaHei UI" panose="020B0503020204020204" pitchFamily="34" charset="-122"/>
              <a:cs typeface="MS PGothic"/>
            </a:endParaRPr>
          </a:p>
        </p:txBody>
      </p:sp>
      <p:sp>
        <p:nvSpPr>
          <p:cNvPr id="267" name="object 267"/>
          <p:cNvSpPr txBox="1"/>
          <p:nvPr/>
        </p:nvSpPr>
        <p:spPr>
          <a:xfrm>
            <a:off x="8241003" y="6238477"/>
            <a:ext cx="116205" cy="139782"/>
          </a:xfrm>
          <a:prstGeom prst="rect">
            <a:avLst/>
          </a:prstGeom>
        </p:spPr>
        <p:txBody>
          <a:bodyPr vert="horz" wrap="square" lIns="0" tIns="11430" rIns="0" bIns="0" rtlCol="0">
            <a:spAutoFit/>
          </a:bodyPr>
          <a:lstStyle/>
          <a:p>
            <a:pPr marL="29209">
              <a:lnSpc>
                <a:spcPts val="490"/>
              </a:lnSpc>
              <a:spcBef>
                <a:spcPts val="90"/>
              </a:spcBef>
            </a:pPr>
            <a:r>
              <a:rPr sz="450" spc="-5" dirty="0">
                <a:latin typeface="Microsoft YaHei UI" panose="020B0503020204020204" pitchFamily="34" charset="-122"/>
                <a:ea typeface="Microsoft YaHei UI" panose="020B0503020204020204" pitchFamily="34" charset="-122"/>
                <a:cs typeface="MS PGothic"/>
              </a:rPr>
              <a:t>22</a:t>
            </a:r>
            <a:endParaRPr sz="450">
              <a:latin typeface="Microsoft YaHei UI" panose="020B0503020204020204" pitchFamily="34" charset="-122"/>
              <a:ea typeface="Microsoft YaHei UI" panose="020B0503020204020204" pitchFamily="34" charset="-122"/>
              <a:cs typeface="MS PGothic"/>
            </a:endParaRPr>
          </a:p>
          <a:p>
            <a:pPr marL="12700">
              <a:lnSpc>
                <a:spcPts val="490"/>
              </a:lnSpc>
            </a:pPr>
            <a:r>
              <a:rPr sz="450" spc="-5" dirty="0">
                <a:latin typeface="Microsoft YaHei UI" panose="020B0503020204020204" pitchFamily="34" charset="-122"/>
                <a:ea typeface="Microsoft YaHei UI" panose="020B0503020204020204" pitchFamily="34" charset="-122"/>
                <a:cs typeface="MS PGothic"/>
              </a:rPr>
              <a:t>(10)</a:t>
            </a:r>
            <a:endParaRPr sz="450">
              <a:latin typeface="Microsoft YaHei UI" panose="020B0503020204020204" pitchFamily="34" charset="-122"/>
              <a:ea typeface="Microsoft YaHei UI" panose="020B0503020204020204" pitchFamily="34" charset="-122"/>
              <a:cs typeface="MS PGothic"/>
            </a:endParaRPr>
          </a:p>
        </p:txBody>
      </p:sp>
      <p:sp>
        <p:nvSpPr>
          <p:cNvPr id="268" name="object 268"/>
          <p:cNvSpPr txBox="1"/>
          <p:nvPr/>
        </p:nvSpPr>
        <p:spPr>
          <a:xfrm>
            <a:off x="8502416" y="6238477"/>
            <a:ext cx="116205" cy="139782"/>
          </a:xfrm>
          <a:prstGeom prst="rect">
            <a:avLst/>
          </a:prstGeom>
        </p:spPr>
        <p:txBody>
          <a:bodyPr vert="horz" wrap="square" lIns="0" tIns="11430" rIns="0" bIns="0" rtlCol="0">
            <a:spAutoFit/>
          </a:bodyPr>
          <a:lstStyle/>
          <a:p>
            <a:pPr marL="29209">
              <a:lnSpc>
                <a:spcPts val="490"/>
              </a:lnSpc>
              <a:spcBef>
                <a:spcPts val="90"/>
              </a:spcBef>
            </a:pPr>
            <a:r>
              <a:rPr sz="450" spc="-5" dirty="0">
                <a:latin typeface="Microsoft YaHei UI" panose="020B0503020204020204" pitchFamily="34" charset="-122"/>
                <a:ea typeface="Microsoft YaHei UI" panose="020B0503020204020204" pitchFamily="34" charset="-122"/>
                <a:cs typeface="MS PGothic"/>
              </a:rPr>
              <a:t>27</a:t>
            </a:r>
            <a:endParaRPr sz="450">
              <a:latin typeface="Microsoft YaHei UI" panose="020B0503020204020204" pitchFamily="34" charset="-122"/>
              <a:ea typeface="Microsoft YaHei UI" panose="020B0503020204020204" pitchFamily="34" charset="-122"/>
              <a:cs typeface="MS PGothic"/>
            </a:endParaRPr>
          </a:p>
          <a:p>
            <a:pPr marL="12700">
              <a:lnSpc>
                <a:spcPts val="490"/>
              </a:lnSpc>
            </a:pPr>
            <a:r>
              <a:rPr sz="450" spc="-5" dirty="0">
                <a:latin typeface="Microsoft YaHei UI" panose="020B0503020204020204" pitchFamily="34" charset="-122"/>
                <a:ea typeface="Microsoft YaHei UI" panose="020B0503020204020204" pitchFamily="34" charset="-122"/>
                <a:cs typeface="MS PGothic"/>
              </a:rPr>
              <a:t>(15)</a:t>
            </a:r>
            <a:endParaRPr sz="450">
              <a:latin typeface="Microsoft YaHei UI" panose="020B0503020204020204" pitchFamily="34" charset="-122"/>
              <a:ea typeface="Microsoft YaHei UI" panose="020B0503020204020204" pitchFamily="34" charset="-122"/>
              <a:cs typeface="MS PGothic"/>
            </a:endParaRPr>
          </a:p>
        </p:txBody>
      </p:sp>
      <p:grpSp>
        <p:nvGrpSpPr>
          <p:cNvPr id="269" name="object 269"/>
          <p:cNvGrpSpPr/>
          <p:nvPr/>
        </p:nvGrpSpPr>
        <p:grpSpPr>
          <a:xfrm>
            <a:off x="6204173" y="4432661"/>
            <a:ext cx="1614805" cy="41910"/>
            <a:chOff x="6204173" y="4432661"/>
            <a:chExt cx="1614805" cy="41910"/>
          </a:xfrm>
        </p:grpSpPr>
        <p:sp>
          <p:nvSpPr>
            <p:cNvPr id="270" name="object 270"/>
            <p:cNvSpPr/>
            <p:nvPr/>
          </p:nvSpPr>
          <p:spPr>
            <a:xfrm>
              <a:off x="6204173" y="4439672"/>
              <a:ext cx="83185" cy="27940"/>
            </a:xfrm>
            <a:custGeom>
              <a:avLst/>
              <a:gdLst/>
              <a:ahLst/>
              <a:cxnLst/>
              <a:rect l="l" t="t" r="r" b="b"/>
              <a:pathLst>
                <a:path w="83185" h="27939">
                  <a:moveTo>
                    <a:pt x="82954" y="27491"/>
                  </a:moveTo>
                  <a:lnTo>
                    <a:pt x="0" y="27491"/>
                  </a:lnTo>
                  <a:lnTo>
                    <a:pt x="0" y="0"/>
                  </a:lnTo>
                  <a:lnTo>
                    <a:pt x="82954" y="0"/>
                  </a:lnTo>
                  <a:lnTo>
                    <a:pt x="82954" y="27491"/>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71" name="object 271"/>
            <p:cNvSpPr/>
            <p:nvPr/>
          </p:nvSpPr>
          <p:spPr>
            <a:xfrm>
              <a:off x="6525686" y="4439672"/>
              <a:ext cx="83185" cy="27940"/>
            </a:xfrm>
            <a:custGeom>
              <a:avLst/>
              <a:gdLst/>
              <a:ahLst/>
              <a:cxnLst/>
              <a:rect l="l" t="t" r="r" b="b"/>
              <a:pathLst>
                <a:path w="83184" h="27939">
                  <a:moveTo>
                    <a:pt x="82954" y="27491"/>
                  </a:moveTo>
                  <a:lnTo>
                    <a:pt x="0" y="27491"/>
                  </a:lnTo>
                  <a:lnTo>
                    <a:pt x="0" y="0"/>
                  </a:lnTo>
                  <a:lnTo>
                    <a:pt x="82954" y="0"/>
                  </a:lnTo>
                  <a:lnTo>
                    <a:pt x="82954" y="27491"/>
                  </a:lnTo>
                  <a:close/>
                </a:path>
              </a:pathLst>
            </a:custGeom>
            <a:solidFill>
              <a:srgbClr val="FFD9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72" name="object 272"/>
            <p:cNvSpPr/>
            <p:nvPr/>
          </p:nvSpPr>
          <p:spPr>
            <a:xfrm>
              <a:off x="6907353" y="4439672"/>
              <a:ext cx="83185" cy="27940"/>
            </a:xfrm>
            <a:custGeom>
              <a:avLst/>
              <a:gdLst/>
              <a:ahLst/>
              <a:cxnLst/>
              <a:rect l="l" t="t" r="r" b="b"/>
              <a:pathLst>
                <a:path w="83184" h="27939">
                  <a:moveTo>
                    <a:pt x="82954" y="27491"/>
                  </a:moveTo>
                  <a:lnTo>
                    <a:pt x="0" y="27491"/>
                  </a:lnTo>
                  <a:lnTo>
                    <a:pt x="0" y="0"/>
                  </a:lnTo>
                  <a:lnTo>
                    <a:pt x="82954" y="0"/>
                  </a:lnTo>
                  <a:lnTo>
                    <a:pt x="82954" y="27491"/>
                  </a:lnTo>
                  <a:close/>
                </a:path>
              </a:pathLst>
            </a:custGeom>
            <a:solidFill>
              <a:srgbClr val="FF99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73" name="object 273"/>
            <p:cNvSpPr/>
            <p:nvPr/>
          </p:nvSpPr>
          <p:spPr>
            <a:xfrm>
              <a:off x="7289020" y="4439672"/>
              <a:ext cx="83185" cy="27940"/>
            </a:xfrm>
            <a:custGeom>
              <a:avLst/>
              <a:gdLst/>
              <a:ahLst/>
              <a:cxnLst/>
              <a:rect l="l" t="t" r="r" b="b"/>
              <a:pathLst>
                <a:path w="83184" h="27939">
                  <a:moveTo>
                    <a:pt x="82954" y="27491"/>
                  </a:moveTo>
                  <a:lnTo>
                    <a:pt x="0" y="27491"/>
                  </a:lnTo>
                  <a:lnTo>
                    <a:pt x="0" y="0"/>
                  </a:lnTo>
                  <a:lnTo>
                    <a:pt x="82954" y="0"/>
                  </a:lnTo>
                  <a:lnTo>
                    <a:pt x="82954" y="27491"/>
                  </a:lnTo>
                  <a:close/>
                </a:path>
              </a:pathLst>
            </a:custGeom>
            <a:solidFill>
              <a:srgbClr val="9DC3E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74" name="object 274"/>
            <p:cNvSpPr/>
            <p:nvPr/>
          </p:nvSpPr>
          <p:spPr>
            <a:xfrm>
              <a:off x="7731098" y="4453418"/>
              <a:ext cx="83185" cy="0"/>
            </a:xfrm>
            <a:custGeom>
              <a:avLst/>
              <a:gdLst/>
              <a:ahLst/>
              <a:cxnLst/>
              <a:rect l="l" t="t" r="r" b="b"/>
              <a:pathLst>
                <a:path w="83184">
                  <a:moveTo>
                    <a:pt x="0" y="0"/>
                  </a:moveTo>
                  <a:lnTo>
                    <a:pt x="82954" y="0"/>
                  </a:lnTo>
                </a:path>
              </a:pathLst>
            </a:custGeom>
            <a:ln w="8645">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75" name="object 275"/>
            <p:cNvSpPr/>
            <p:nvPr/>
          </p:nvSpPr>
          <p:spPr>
            <a:xfrm>
              <a:off x="7757545" y="4438376"/>
              <a:ext cx="30480" cy="30480"/>
            </a:xfrm>
            <a:custGeom>
              <a:avLst/>
              <a:gdLst/>
              <a:ahLst/>
              <a:cxnLst/>
              <a:rect l="l" t="t" r="r" b="b"/>
              <a:pathLst>
                <a:path w="30479" h="30479">
                  <a:moveTo>
                    <a:pt x="30085" y="30085"/>
                  </a:moveTo>
                  <a:lnTo>
                    <a:pt x="0" y="30085"/>
                  </a:lnTo>
                  <a:lnTo>
                    <a:pt x="15042" y="0"/>
                  </a:lnTo>
                  <a:lnTo>
                    <a:pt x="30085" y="30085"/>
                  </a:lnTo>
                  <a:close/>
                </a:path>
              </a:pathLst>
            </a:custGeom>
            <a:solidFill>
              <a:srgbClr val="00AF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76" name="object 276"/>
            <p:cNvSpPr/>
            <p:nvPr/>
          </p:nvSpPr>
          <p:spPr>
            <a:xfrm>
              <a:off x="7757545" y="4438376"/>
              <a:ext cx="30480" cy="30480"/>
            </a:xfrm>
            <a:custGeom>
              <a:avLst/>
              <a:gdLst/>
              <a:ahLst/>
              <a:cxnLst/>
              <a:rect l="l" t="t" r="r" b="b"/>
              <a:pathLst>
                <a:path w="30479" h="30479">
                  <a:moveTo>
                    <a:pt x="15042" y="0"/>
                  </a:moveTo>
                  <a:lnTo>
                    <a:pt x="30085" y="30085"/>
                  </a:lnTo>
                  <a:lnTo>
                    <a:pt x="0" y="30085"/>
                  </a:lnTo>
                  <a:lnTo>
                    <a:pt x="15042" y="0"/>
                  </a:lnTo>
                  <a:close/>
                </a:path>
              </a:pathLst>
            </a:custGeom>
            <a:ln w="11152">
              <a:solidFill>
                <a:srgbClr val="00AF5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277" name="object 277"/>
          <p:cNvSpPr txBox="1"/>
          <p:nvPr/>
        </p:nvSpPr>
        <p:spPr>
          <a:xfrm>
            <a:off x="6154391" y="4395582"/>
            <a:ext cx="2186940" cy="160941"/>
          </a:xfrm>
          <a:prstGeom prst="rect">
            <a:avLst/>
          </a:prstGeom>
          <a:ln w="3241">
            <a:solidFill>
              <a:srgbClr val="000000"/>
            </a:solidFill>
          </a:ln>
        </p:spPr>
        <p:txBody>
          <a:bodyPr vert="horz" wrap="square" lIns="0" tIns="22225" rIns="0" bIns="0" rtlCol="0">
            <a:spAutoFit/>
          </a:bodyPr>
          <a:lstStyle/>
          <a:p>
            <a:pPr marL="140970">
              <a:lnSpc>
                <a:spcPct val="100000"/>
              </a:lnSpc>
              <a:spcBef>
                <a:spcPts val="175"/>
              </a:spcBef>
              <a:tabLst>
                <a:tab pos="462280" algn="l"/>
                <a:tab pos="843915" algn="l"/>
                <a:tab pos="1226185" algn="l"/>
                <a:tab pos="1668145" algn="l"/>
              </a:tabLst>
            </a:pPr>
            <a:r>
              <a:rPr sz="450" spc="25" dirty="0">
                <a:latin typeface="Microsoft YaHei UI" panose="020B0503020204020204" pitchFamily="34" charset="-122"/>
                <a:ea typeface="Microsoft YaHei UI" panose="020B0503020204020204" pitchFamily="34" charset="-122"/>
                <a:cs typeface="MS PGothic"/>
              </a:rPr>
              <a:t>国産材	</a:t>
            </a:r>
            <a:r>
              <a:rPr sz="450" spc="25" dirty="0" err="1">
                <a:latin typeface="Microsoft YaHei UI" panose="020B0503020204020204" pitchFamily="34" charset="-122"/>
                <a:ea typeface="Microsoft YaHei UI" panose="020B0503020204020204" pitchFamily="34" charset="-122"/>
                <a:cs typeface="MS PGothic"/>
              </a:rPr>
              <a:t>輸入</a:t>
            </a:r>
            <a:r>
              <a:rPr lang="zh-TW" altLang="en-US" sz="450" spc="25" dirty="0">
                <a:latin typeface="Microsoft YaHei UI" panose="020B0503020204020204" pitchFamily="34" charset="-122"/>
                <a:ea typeface="Microsoft YaHei UI" panose="020B0503020204020204" pitchFamily="34" charset="-122"/>
                <a:cs typeface="MS PGothic"/>
              </a:rPr>
              <a:t>原木</a:t>
            </a:r>
            <a:r>
              <a:rPr sz="450" spc="25" dirty="0">
                <a:latin typeface="Microsoft YaHei UI" panose="020B0503020204020204" pitchFamily="34" charset="-122"/>
                <a:ea typeface="Microsoft YaHei UI" panose="020B0503020204020204" pitchFamily="34" charset="-122"/>
                <a:cs typeface="MS PGothic"/>
              </a:rPr>
              <a:t>	輸入製品	輸入燃料材	</a:t>
            </a:r>
            <a:r>
              <a:rPr sz="450" spc="20" dirty="0">
                <a:latin typeface="Microsoft YaHei UI" panose="020B0503020204020204" pitchFamily="34" charset="-122"/>
                <a:ea typeface="Microsoft YaHei UI" panose="020B0503020204020204" pitchFamily="34" charset="-122"/>
                <a:cs typeface="MS PGothic"/>
              </a:rPr>
              <a:t>木材自給率（右軸）</a:t>
            </a:r>
            <a:endParaRPr sz="450" dirty="0">
              <a:latin typeface="Microsoft YaHei UI" panose="020B0503020204020204" pitchFamily="34" charset="-122"/>
              <a:ea typeface="Microsoft YaHei UI" panose="020B0503020204020204" pitchFamily="34" charset="-122"/>
              <a:cs typeface="MS PGothic"/>
            </a:endParaRPr>
          </a:p>
        </p:txBody>
      </p:sp>
      <p:grpSp>
        <p:nvGrpSpPr>
          <p:cNvPr id="278" name="object 278"/>
          <p:cNvGrpSpPr/>
          <p:nvPr/>
        </p:nvGrpSpPr>
        <p:grpSpPr>
          <a:xfrm>
            <a:off x="7545563" y="4792764"/>
            <a:ext cx="584200" cy="1139190"/>
            <a:chOff x="7545563" y="4792764"/>
            <a:chExt cx="584200" cy="1139190"/>
          </a:xfrm>
        </p:grpSpPr>
        <p:sp>
          <p:nvSpPr>
            <p:cNvPr id="279" name="object 279"/>
            <p:cNvSpPr/>
            <p:nvPr/>
          </p:nvSpPr>
          <p:spPr>
            <a:xfrm>
              <a:off x="7547785" y="4794987"/>
              <a:ext cx="33655" cy="1134745"/>
            </a:xfrm>
            <a:custGeom>
              <a:avLst/>
              <a:gdLst/>
              <a:ahLst/>
              <a:cxnLst/>
              <a:rect l="l" t="t" r="r" b="b"/>
              <a:pathLst>
                <a:path w="33654" h="1134745">
                  <a:moveTo>
                    <a:pt x="0" y="0"/>
                  </a:moveTo>
                  <a:lnTo>
                    <a:pt x="33188" y="0"/>
                  </a:lnTo>
                  <a:lnTo>
                    <a:pt x="33188" y="1134415"/>
                  </a:lnTo>
                  <a:lnTo>
                    <a:pt x="0" y="1134415"/>
                  </a:lnTo>
                  <a:lnTo>
                    <a:pt x="0" y="0"/>
                  </a:lnTo>
                  <a:close/>
                </a:path>
              </a:pathLst>
            </a:custGeom>
            <a:ln w="4321">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80" name="object 280"/>
            <p:cNvSpPr/>
            <p:nvPr/>
          </p:nvSpPr>
          <p:spPr>
            <a:xfrm>
              <a:off x="7727210" y="4879018"/>
              <a:ext cx="400685" cy="79375"/>
            </a:xfrm>
            <a:custGeom>
              <a:avLst/>
              <a:gdLst/>
              <a:ahLst/>
              <a:cxnLst/>
              <a:rect l="l" t="t" r="r" b="b"/>
              <a:pathLst>
                <a:path w="400684" h="79375">
                  <a:moveTo>
                    <a:pt x="0" y="0"/>
                  </a:moveTo>
                  <a:lnTo>
                    <a:pt x="400321" y="0"/>
                  </a:lnTo>
                  <a:lnTo>
                    <a:pt x="400321" y="78843"/>
                  </a:lnTo>
                  <a:lnTo>
                    <a:pt x="0" y="78843"/>
                  </a:lnTo>
                  <a:lnTo>
                    <a:pt x="0" y="0"/>
                  </a:lnTo>
                  <a:close/>
                </a:path>
              </a:pathLst>
            </a:custGeom>
            <a:ln w="3241">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281" name="object 281"/>
          <p:cNvSpPr txBox="1"/>
          <p:nvPr/>
        </p:nvSpPr>
        <p:spPr>
          <a:xfrm>
            <a:off x="8856565" y="4366337"/>
            <a:ext cx="109220" cy="75021"/>
          </a:xfrm>
          <a:prstGeom prst="rect">
            <a:avLst/>
          </a:prstGeom>
        </p:spPr>
        <p:txBody>
          <a:bodyPr vert="horz" wrap="square" lIns="0" tIns="13335" rIns="0" bIns="0" rtlCol="0">
            <a:spAutoFit/>
          </a:bodyPr>
          <a:lstStyle/>
          <a:p>
            <a:pPr marL="12700">
              <a:lnSpc>
                <a:spcPct val="100000"/>
              </a:lnSpc>
              <a:spcBef>
                <a:spcPts val="105"/>
              </a:spcBef>
            </a:pPr>
            <a:r>
              <a:rPr sz="400" spc="-5" dirty="0">
                <a:latin typeface="Microsoft YaHei UI" panose="020B0503020204020204" pitchFamily="34" charset="-122"/>
                <a:ea typeface="Microsoft YaHei UI" panose="020B0503020204020204" pitchFamily="34" charset="-122"/>
                <a:cs typeface="MS PGothic"/>
              </a:rPr>
              <a:t>(</a:t>
            </a:r>
            <a:r>
              <a:rPr sz="400" spc="5" dirty="0">
                <a:latin typeface="Microsoft YaHei UI" panose="020B0503020204020204" pitchFamily="34" charset="-122"/>
                <a:ea typeface="Microsoft YaHei UI" panose="020B0503020204020204" pitchFamily="34" charset="-122"/>
                <a:cs typeface="MS PGothic"/>
              </a:rPr>
              <a:t>％)</a:t>
            </a:r>
            <a:endParaRPr sz="400">
              <a:latin typeface="Microsoft YaHei UI" panose="020B0503020204020204" pitchFamily="34" charset="-122"/>
              <a:ea typeface="Microsoft YaHei UI" panose="020B0503020204020204" pitchFamily="34" charset="-122"/>
              <a:cs typeface="MS PGothic"/>
            </a:endParaRPr>
          </a:p>
        </p:txBody>
      </p:sp>
      <p:sp>
        <p:nvSpPr>
          <p:cNvPr id="282" name="object 282"/>
          <p:cNvSpPr txBox="1"/>
          <p:nvPr/>
        </p:nvSpPr>
        <p:spPr>
          <a:xfrm>
            <a:off x="7755999" y="4866706"/>
            <a:ext cx="345440" cy="154529"/>
          </a:xfrm>
          <a:prstGeom prst="rect">
            <a:avLst/>
          </a:prstGeom>
        </p:spPr>
        <p:txBody>
          <a:bodyPr vert="horz" wrap="square" lIns="0" tIns="15875" rIns="0" bIns="0" rtlCol="0">
            <a:spAutoFit/>
          </a:bodyPr>
          <a:lstStyle/>
          <a:p>
            <a:pPr marL="12700">
              <a:lnSpc>
                <a:spcPct val="100000"/>
              </a:lnSpc>
              <a:spcBef>
                <a:spcPts val="125"/>
              </a:spcBef>
            </a:pPr>
            <a:r>
              <a:rPr sz="450" spc="10" dirty="0">
                <a:latin typeface="Microsoft YaHei UI" panose="020B0503020204020204" pitchFamily="34" charset="-122"/>
                <a:ea typeface="Microsoft YaHei UI" panose="020B0503020204020204" pitchFamily="34" charset="-122"/>
                <a:cs typeface="MS PGothic"/>
              </a:rPr>
              <a:t>H14(2002)</a:t>
            </a:r>
            <a:r>
              <a:rPr sz="450" spc="25" dirty="0">
                <a:latin typeface="Microsoft YaHei UI" panose="020B0503020204020204" pitchFamily="34" charset="-122"/>
                <a:ea typeface="Microsoft YaHei UI" panose="020B0503020204020204" pitchFamily="34" charset="-122"/>
                <a:cs typeface="MS PGothic"/>
              </a:rPr>
              <a:t>年</a:t>
            </a:r>
            <a:endParaRPr sz="450">
              <a:latin typeface="Microsoft YaHei UI" panose="020B0503020204020204" pitchFamily="34" charset="-122"/>
              <a:ea typeface="Microsoft YaHei UI" panose="020B0503020204020204" pitchFamily="34" charset="-122"/>
              <a:cs typeface="MS PGothic"/>
            </a:endParaRPr>
          </a:p>
        </p:txBody>
      </p:sp>
      <p:grpSp>
        <p:nvGrpSpPr>
          <p:cNvPr id="283" name="object 283"/>
          <p:cNvGrpSpPr/>
          <p:nvPr/>
        </p:nvGrpSpPr>
        <p:grpSpPr>
          <a:xfrm>
            <a:off x="8537902" y="4896823"/>
            <a:ext cx="349250" cy="90805"/>
            <a:chOff x="8537902" y="4896823"/>
            <a:chExt cx="349250" cy="90805"/>
          </a:xfrm>
        </p:grpSpPr>
        <p:sp>
          <p:nvSpPr>
            <p:cNvPr id="284" name="object 284"/>
            <p:cNvSpPr/>
            <p:nvPr/>
          </p:nvSpPr>
          <p:spPr>
            <a:xfrm>
              <a:off x="8539807" y="4898728"/>
              <a:ext cx="345440" cy="86995"/>
            </a:xfrm>
            <a:custGeom>
              <a:avLst/>
              <a:gdLst/>
              <a:ahLst/>
              <a:cxnLst/>
              <a:rect l="l" t="t" r="r" b="b"/>
              <a:pathLst>
                <a:path w="345440" h="86995">
                  <a:moveTo>
                    <a:pt x="344860" y="86624"/>
                  </a:moveTo>
                  <a:lnTo>
                    <a:pt x="0" y="86624"/>
                  </a:lnTo>
                  <a:lnTo>
                    <a:pt x="0" y="0"/>
                  </a:lnTo>
                  <a:lnTo>
                    <a:pt x="344860" y="0"/>
                  </a:lnTo>
                  <a:lnTo>
                    <a:pt x="344860" y="86624"/>
                  </a:lnTo>
                  <a:close/>
                </a:path>
              </a:pathLst>
            </a:custGeom>
            <a:solidFill>
              <a:srgbClr val="FFFF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85" name="object 285"/>
            <p:cNvSpPr/>
            <p:nvPr/>
          </p:nvSpPr>
          <p:spPr>
            <a:xfrm>
              <a:off x="8539807" y="4898728"/>
              <a:ext cx="345440" cy="86995"/>
            </a:xfrm>
            <a:custGeom>
              <a:avLst/>
              <a:gdLst/>
              <a:ahLst/>
              <a:cxnLst/>
              <a:rect l="l" t="t" r="r" b="b"/>
              <a:pathLst>
                <a:path w="345440" h="86995">
                  <a:moveTo>
                    <a:pt x="0" y="0"/>
                  </a:moveTo>
                  <a:lnTo>
                    <a:pt x="344860" y="0"/>
                  </a:lnTo>
                  <a:lnTo>
                    <a:pt x="344860" y="86624"/>
                  </a:lnTo>
                  <a:lnTo>
                    <a:pt x="0" y="86624"/>
                  </a:lnTo>
                  <a:lnTo>
                    <a:pt x="0" y="0"/>
                  </a:lnTo>
                  <a:close/>
                </a:path>
              </a:pathLst>
            </a:custGeom>
            <a:ln w="3241">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286" name="object 286"/>
          <p:cNvSpPr txBox="1"/>
          <p:nvPr/>
        </p:nvSpPr>
        <p:spPr>
          <a:xfrm>
            <a:off x="8562102" y="4890541"/>
            <a:ext cx="302260" cy="146835"/>
          </a:xfrm>
          <a:prstGeom prst="rect">
            <a:avLst/>
          </a:prstGeom>
        </p:spPr>
        <p:txBody>
          <a:bodyPr vert="horz" wrap="square" lIns="0" tIns="15875" rIns="0" bIns="0" rtlCol="0">
            <a:spAutoFit/>
          </a:bodyPr>
          <a:lstStyle/>
          <a:p>
            <a:pPr marL="12700">
              <a:lnSpc>
                <a:spcPct val="100000"/>
              </a:lnSpc>
              <a:spcBef>
                <a:spcPts val="125"/>
              </a:spcBef>
            </a:pPr>
            <a:r>
              <a:rPr sz="450" spc="10" dirty="0">
                <a:latin typeface="Microsoft YaHei UI" panose="020B0503020204020204" pitchFamily="34" charset="-122"/>
                <a:ea typeface="Microsoft YaHei UI" panose="020B0503020204020204" pitchFamily="34" charset="-122"/>
                <a:cs typeface="MS PGothic"/>
              </a:rPr>
              <a:t>R3(202</a:t>
            </a:r>
            <a:r>
              <a:rPr sz="450" spc="5" dirty="0">
                <a:latin typeface="Microsoft YaHei UI" panose="020B0503020204020204" pitchFamily="34" charset="-122"/>
                <a:ea typeface="Microsoft YaHei UI" panose="020B0503020204020204" pitchFamily="34" charset="-122"/>
                <a:cs typeface="MS PGothic"/>
              </a:rPr>
              <a:t>1</a:t>
            </a:r>
            <a:r>
              <a:rPr sz="400" spc="-5" dirty="0">
                <a:latin typeface="Microsoft YaHei UI" panose="020B0503020204020204" pitchFamily="34" charset="-122"/>
                <a:ea typeface="Microsoft YaHei UI" panose="020B0503020204020204" pitchFamily="34" charset="-122"/>
                <a:cs typeface="MS PGothic"/>
              </a:rPr>
              <a:t>)</a:t>
            </a:r>
            <a:r>
              <a:rPr sz="400" spc="5" dirty="0">
                <a:latin typeface="Microsoft YaHei UI" panose="020B0503020204020204" pitchFamily="34" charset="-122"/>
                <a:ea typeface="Microsoft YaHei UI" panose="020B0503020204020204" pitchFamily="34" charset="-122"/>
                <a:cs typeface="MS PGothic"/>
              </a:rPr>
              <a:t>年</a:t>
            </a:r>
            <a:endParaRPr sz="400">
              <a:latin typeface="Microsoft YaHei UI" panose="020B0503020204020204" pitchFamily="34" charset="-122"/>
              <a:ea typeface="Microsoft YaHei UI" panose="020B0503020204020204" pitchFamily="34" charset="-122"/>
              <a:cs typeface="MS PGothic"/>
            </a:endParaRPr>
          </a:p>
        </p:txBody>
      </p:sp>
      <p:grpSp>
        <p:nvGrpSpPr>
          <p:cNvPr id="287" name="object 287"/>
          <p:cNvGrpSpPr/>
          <p:nvPr/>
        </p:nvGrpSpPr>
        <p:grpSpPr>
          <a:xfrm>
            <a:off x="7236294" y="4620352"/>
            <a:ext cx="1631950" cy="499109"/>
            <a:chOff x="7236294" y="4620352"/>
            <a:chExt cx="1631950" cy="499109"/>
          </a:xfrm>
        </p:grpSpPr>
        <p:sp>
          <p:nvSpPr>
            <p:cNvPr id="288" name="object 288"/>
            <p:cNvSpPr/>
            <p:nvPr/>
          </p:nvSpPr>
          <p:spPr>
            <a:xfrm>
              <a:off x="7894713" y="4957861"/>
              <a:ext cx="635" cy="131445"/>
            </a:xfrm>
            <a:custGeom>
              <a:avLst/>
              <a:gdLst/>
              <a:ahLst/>
              <a:cxnLst/>
              <a:rect l="l" t="t" r="r" b="b"/>
              <a:pathLst>
                <a:path w="634" h="131445">
                  <a:moveTo>
                    <a:pt x="34" y="0"/>
                  </a:moveTo>
                  <a:lnTo>
                    <a:pt x="0" y="131398"/>
                  </a:lnTo>
                </a:path>
              </a:pathLst>
            </a:custGeom>
            <a:ln w="3175">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89" name="object 289"/>
            <p:cNvSpPr/>
            <p:nvPr/>
          </p:nvSpPr>
          <p:spPr>
            <a:xfrm>
              <a:off x="7881748" y="5084933"/>
              <a:ext cx="26034" cy="26034"/>
            </a:xfrm>
            <a:custGeom>
              <a:avLst/>
              <a:gdLst/>
              <a:ahLst/>
              <a:cxnLst/>
              <a:rect l="l" t="t" r="r" b="b"/>
              <a:pathLst>
                <a:path w="26034" h="26035">
                  <a:moveTo>
                    <a:pt x="12958" y="25938"/>
                  </a:moveTo>
                  <a:lnTo>
                    <a:pt x="25928" y="5"/>
                  </a:lnTo>
                  <a:lnTo>
                    <a:pt x="0" y="0"/>
                  </a:lnTo>
                  <a:lnTo>
                    <a:pt x="12958" y="25938"/>
                  </a:lnTo>
                  <a:close/>
                </a:path>
              </a:pathLst>
            </a:custGeom>
            <a:solidFill>
              <a:srgbClr val="00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90" name="object 290"/>
            <p:cNvSpPr/>
            <p:nvPr/>
          </p:nvSpPr>
          <p:spPr>
            <a:xfrm>
              <a:off x="8784052" y="4991058"/>
              <a:ext cx="72390" cy="110489"/>
            </a:xfrm>
            <a:custGeom>
              <a:avLst/>
              <a:gdLst/>
              <a:ahLst/>
              <a:cxnLst/>
              <a:rect l="l" t="t" r="r" b="b"/>
              <a:pathLst>
                <a:path w="72390" h="110489">
                  <a:moveTo>
                    <a:pt x="0" y="0"/>
                  </a:moveTo>
                  <a:lnTo>
                    <a:pt x="72248" y="110102"/>
                  </a:lnTo>
                </a:path>
              </a:pathLst>
            </a:custGeom>
            <a:ln w="3175">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91" name="object 291"/>
            <p:cNvSpPr/>
            <p:nvPr/>
          </p:nvSpPr>
          <p:spPr>
            <a:xfrm>
              <a:off x="8843095" y="5090431"/>
              <a:ext cx="25400" cy="29209"/>
            </a:xfrm>
            <a:custGeom>
              <a:avLst/>
              <a:gdLst/>
              <a:ahLst/>
              <a:cxnLst/>
              <a:rect l="l" t="t" r="r" b="b"/>
              <a:pathLst>
                <a:path w="25400" h="29210">
                  <a:moveTo>
                    <a:pt x="25065" y="28797"/>
                  </a:moveTo>
                  <a:lnTo>
                    <a:pt x="0" y="14230"/>
                  </a:lnTo>
                  <a:lnTo>
                    <a:pt x="21676" y="0"/>
                  </a:lnTo>
                  <a:lnTo>
                    <a:pt x="25065" y="28797"/>
                  </a:lnTo>
                  <a:close/>
                </a:path>
              </a:pathLst>
            </a:custGeom>
            <a:solidFill>
              <a:srgbClr val="00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92" name="object 292"/>
            <p:cNvSpPr/>
            <p:nvPr/>
          </p:nvSpPr>
          <p:spPr>
            <a:xfrm>
              <a:off x="7904049" y="5026330"/>
              <a:ext cx="76835" cy="79375"/>
            </a:xfrm>
            <a:custGeom>
              <a:avLst/>
              <a:gdLst/>
              <a:ahLst/>
              <a:cxnLst/>
              <a:rect l="l" t="t" r="r" b="b"/>
              <a:pathLst>
                <a:path w="76834" h="79375">
                  <a:moveTo>
                    <a:pt x="76729" y="0"/>
                  </a:moveTo>
                  <a:lnTo>
                    <a:pt x="0" y="78876"/>
                  </a:lnTo>
                </a:path>
              </a:pathLst>
            </a:custGeom>
            <a:ln w="3241">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93" name="object 293"/>
            <p:cNvSpPr/>
            <p:nvPr/>
          </p:nvSpPr>
          <p:spPr>
            <a:xfrm>
              <a:off x="7238199" y="4622257"/>
              <a:ext cx="429259" cy="67310"/>
            </a:xfrm>
            <a:custGeom>
              <a:avLst/>
              <a:gdLst/>
              <a:ahLst/>
              <a:cxnLst/>
              <a:rect l="l" t="t" r="r" b="b"/>
              <a:pathLst>
                <a:path w="429259" h="67310">
                  <a:moveTo>
                    <a:pt x="0" y="0"/>
                  </a:moveTo>
                  <a:lnTo>
                    <a:pt x="428848" y="0"/>
                  </a:lnTo>
                  <a:lnTo>
                    <a:pt x="428848" y="66913"/>
                  </a:lnTo>
                  <a:lnTo>
                    <a:pt x="0" y="66913"/>
                  </a:lnTo>
                  <a:lnTo>
                    <a:pt x="0" y="0"/>
                  </a:lnTo>
                  <a:close/>
                </a:path>
              </a:pathLst>
            </a:custGeom>
            <a:ln w="3241">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294" name="object 294"/>
          <p:cNvSpPr txBox="1"/>
          <p:nvPr/>
        </p:nvSpPr>
        <p:spPr>
          <a:xfrm>
            <a:off x="7290685" y="4604117"/>
            <a:ext cx="325755" cy="154529"/>
          </a:xfrm>
          <a:prstGeom prst="rect">
            <a:avLst/>
          </a:prstGeom>
        </p:spPr>
        <p:txBody>
          <a:bodyPr vert="horz" wrap="square" lIns="0" tIns="15875" rIns="0" bIns="0" rtlCol="0">
            <a:spAutoFit/>
          </a:bodyPr>
          <a:lstStyle/>
          <a:p>
            <a:pPr marL="12700">
              <a:lnSpc>
                <a:spcPct val="100000"/>
              </a:lnSpc>
              <a:spcBef>
                <a:spcPts val="125"/>
              </a:spcBef>
            </a:pPr>
            <a:r>
              <a:rPr sz="450" spc="10" dirty="0">
                <a:latin typeface="Microsoft YaHei UI" panose="020B0503020204020204" pitchFamily="34" charset="-122"/>
                <a:ea typeface="Microsoft YaHei UI" panose="020B0503020204020204" pitchFamily="34" charset="-122"/>
                <a:cs typeface="MS PGothic"/>
              </a:rPr>
              <a:t>H８(1996)</a:t>
            </a:r>
            <a:r>
              <a:rPr sz="450" spc="25" dirty="0">
                <a:latin typeface="Microsoft YaHei UI" panose="020B0503020204020204" pitchFamily="34" charset="-122"/>
                <a:ea typeface="Microsoft YaHei UI" panose="020B0503020204020204" pitchFamily="34" charset="-122"/>
                <a:cs typeface="MS PGothic"/>
              </a:rPr>
              <a:t>年</a:t>
            </a:r>
            <a:endParaRPr sz="450">
              <a:latin typeface="Microsoft YaHei UI" panose="020B0503020204020204" pitchFamily="34" charset="-122"/>
              <a:ea typeface="Microsoft YaHei UI" panose="020B0503020204020204" pitchFamily="34" charset="-122"/>
              <a:cs typeface="MS PGothic"/>
            </a:endParaRPr>
          </a:p>
        </p:txBody>
      </p:sp>
      <p:grpSp>
        <p:nvGrpSpPr>
          <p:cNvPr id="295" name="object 295"/>
          <p:cNvGrpSpPr/>
          <p:nvPr/>
        </p:nvGrpSpPr>
        <p:grpSpPr>
          <a:xfrm>
            <a:off x="7443838" y="4706055"/>
            <a:ext cx="105410" cy="86995"/>
            <a:chOff x="7443838" y="4706055"/>
            <a:chExt cx="105410" cy="86995"/>
          </a:xfrm>
        </p:grpSpPr>
        <p:sp>
          <p:nvSpPr>
            <p:cNvPr id="296" name="object 296"/>
            <p:cNvSpPr/>
            <p:nvPr/>
          </p:nvSpPr>
          <p:spPr>
            <a:xfrm>
              <a:off x="7445108" y="4707325"/>
              <a:ext cx="86995" cy="72390"/>
            </a:xfrm>
            <a:custGeom>
              <a:avLst/>
              <a:gdLst/>
              <a:ahLst/>
              <a:cxnLst/>
              <a:rect l="l" t="t" r="r" b="b"/>
              <a:pathLst>
                <a:path w="86995" h="72389">
                  <a:moveTo>
                    <a:pt x="0" y="0"/>
                  </a:moveTo>
                  <a:lnTo>
                    <a:pt x="86957" y="71764"/>
                  </a:lnTo>
                </a:path>
              </a:pathLst>
            </a:custGeom>
            <a:ln w="3175">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97" name="object 297"/>
            <p:cNvSpPr/>
            <p:nvPr/>
          </p:nvSpPr>
          <p:spPr>
            <a:xfrm>
              <a:off x="7520487" y="4766336"/>
              <a:ext cx="28575" cy="26670"/>
            </a:xfrm>
            <a:custGeom>
              <a:avLst/>
              <a:gdLst/>
              <a:ahLst/>
              <a:cxnLst/>
              <a:rect l="l" t="t" r="r" b="b"/>
              <a:pathLst>
                <a:path w="28575" h="26670">
                  <a:moveTo>
                    <a:pt x="28249" y="26508"/>
                  </a:moveTo>
                  <a:lnTo>
                    <a:pt x="0" y="20005"/>
                  </a:lnTo>
                  <a:lnTo>
                    <a:pt x="16501" y="0"/>
                  </a:lnTo>
                  <a:lnTo>
                    <a:pt x="28249" y="26508"/>
                  </a:lnTo>
                  <a:close/>
                </a:path>
              </a:pathLst>
            </a:custGeom>
            <a:solidFill>
              <a:srgbClr val="00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298" name="object 298"/>
          <p:cNvSpPr txBox="1"/>
          <p:nvPr/>
        </p:nvSpPr>
        <p:spPr>
          <a:xfrm>
            <a:off x="7510223" y="4702652"/>
            <a:ext cx="242570" cy="154529"/>
          </a:xfrm>
          <a:prstGeom prst="rect">
            <a:avLst/>
          </a:prstGeom>
        </p:spPr>
        <p:txBody>
          <a:bodyPr vert="horz" wrap="square" lIns="0" tIns="15875" rIns="0" bIns="0" rtlCol="0">
            <a:spAutoFit/>
          </a:bodyPr>
          <a:lstStyle/>
          <a:p>
            <a:pPr marL="12700">
              <a:lnSpc>
                <a:spcPct val="100000"/>
              </a:lnSpc>
              <a:spcBef>
                <a:spcPts val="125"/>
              </a:spcBef>
            </a:pPr>
            <a:r>
              <a:rPr sz="450" spc="10" dirty="0">
                <a:solidFill>
                  <a:srgbClr val="FF0000"/>
                </a:solidFill>
                <a:latin typeface="Microsoft YaHei UI" panose="020B0503020204020204" pitchFamily="34" charset="-122"/>
                <a:ea typeface="Microsoft YaHei UI" panose="020B0503020204020204" pitchFamily="34" charset="-122"/>
                <a:cs typeface="MS PGothic"/>
              </a:rPr>
              <a:t>9,045</a:t>
            </a:r>
            <a:r>
              <a:rPr sz="450" spc="-25" dirty="0">
                <a:solidFill>
                  <a:srgbClr val="FF0000"/>
                </a:solidFill>
                <a:latin typeface="Microsoft YaHei UI" panose="020B0503020204020204" pitchFamily="34" charset="-122"/>
                <a:ea typeface="Microsoft YaHei UI" panose="020B0503020204020204" pitchFamily="34" charset="-122"/>
                <a:cs typeface="MS PGothic"/>
              </a:rPr>
              <a:t> </a:t>
            </a:r>
            <a:r>
              <a:rPr sz="450" spc="10" dirty="0">
                <a:latin typeface="Microsoft YaHei UI" panose="020B0503020204020204" pitchFamily="34" charset="-122"/>
                <a:ea typeface="Microsoft YaHei UI" panose="020B0503020204020204" pitchFamily="34" charset="-122"/>
                <a:cs typeface="MS PGothic"/>
              </a:rPr>
              <a:t>43</a:t>
            </a:r>
            <a:endParaRPr sz="450">
              <a:latin typeface="Microsoft YaHei UI" panose="020B0503020204020204" pitchFamily="34" charset="-122"/>
              <a:ea typeface="Microsoft YaHei UI" panose="020B0503020204020204" pitchFamily="34" charset="-122"/>
              <a:cs typeface="MS PGothic"/>
            </a:endParaRPr>
          </a:p>
        </p:txBody>
      </p:sp>
      <p:grpSp>
        <p:nvGrpSpPr>
          <p:cNvPr id="299" name="object 299"/>
          <p:cNvGrpSpPr/>
          <p:nvPr/>
        </p:nvGrpSpPr>
        <p:grpSpPr>
          <a:xfrm>
            <a:off x="7582476" y="4773655"/>
            <a:ext cx="1310005" cy="1033780"/>
            <a:chOff x="7582476" y="4773655"/>
            <a:chExt cx="1310005" cy="1033780"/>
          </a:xfrm>
        </p:grpSpPr>
        <p:sp>
          <p:nvSpPr>
            <p:cNvPr id="300" name="object 300"/>
            <p:cNvSpPr/>
            <p:nvPr/>
          </p:nvSpPr>
          <p:spPr>
            <a:xfrm>
              <a:off x="7584097" y="4775276"/>
              <a:ext cx="92710" cy="19685"/>
            </a:xfrm>
            <a:custGeom>
              <a:avLst/>
              <a:gdLst/>
              <a:ahLst/>
              <a:cxnLst/>
              <a:rect l="l" t="t" r="r" b="b"/>
              <a:pathLst>
                <a:path w="92709" h="19685">
                  <a:moveTo>
                    <a:pt x="92621" y="0"/>
                  </a:moveTo>
                  <a:lnTo>
                    <a:pt x="0" y="19521"/>
                  </a:lnTo>
                </a:path>
              </a:pathLst>
            </a:custGeom>
            <a:ln w="3241">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01" name="object 301"/>
            <p:cNvSpPr/>
            <p:nvPr/>
          </p:nvSpPr>
          <p:spPr>
            <a:xfrm>
              <a:off x="8721306" y="5144595"/>
              <a:ext cx="156210" cy="86360"/>
            </a:xfrm>
            <a:custGeom>
              <a:avLst/>
              <a:gdLst/>
              <a:ahLst/>
              <a:cxnLst/>
              <a:rect l="l" t="t" r="r" b="b"/>
              <a:pathLst>
                <a:path w="156209" h="86360">
                  <a:moveTo>
                    <a:pt x="0" y="0"/>
                  </a:moveTo>
                  <a:lnTo>
                    <a:pt x="156189" y="86095"/>
                  </a:lnTo>
                </a:path>
              </a:pathLst>
            </a:custGeom>
            <a:ln w="3175">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02" name="object 302"/>
            <p:cNvSpPr/>
            <p:nvPr/>
          </p:nvSpPr>
          <p:spPr>
            <a:xfrm>
              <a:off x="8857690" y="5195429"/>
              <a:ext cx="32384" cy="609600"/>
            </a:xfrm>
            <a:custGeom>
              <a:avLst/>
              <a:gdLst/>
              <a:ahLst/>
              <a:cxnLst/>
              <a:rect l="l" t="t" r="r" b="b"/>
              <a:pathLst>
                <a:path w="32384" h="609600">
                  <a:moveTo>
                    <a:pt x="0" y="0"/>
                  </a:moveTo>
                  <a:lnTo>
                    <a:pt x="32151" y="0"/>
                  </a:lnTo>
                  <a:lnTo>
                    <a:pt x="32151" y="609482"/>
                  </a:lnTo>
                  <a:lnTo>
                    <a:pt x="0" y="609482"/>
                  </a:lnTo>
                  <a:lnTo>
                    <a:pt x="0" y="0"/>
                  </a:lnTo>
                  <a:close/>
                </a:path>
              </a:pathLst>
            </a:custGeom>
            <a:ln w="4321">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303" name="object 303"/>
          <p:cNvSpPr txBox="1"/>
          <p:nvPr/>
        </p:nvSpPr>
        <p:spPr>
          <a:xfrm>
            <a:off x="8738427" y="6247211"/>
            <a:ext cx="358140" cy="119648"/>
          </a:xfrm>
          <a:prstGeom prst="rect">
            <a:avLst/>
          </a:prstGeom>
        </p:spPr>
        <p:txBody>
          <a:bodyPr vert="horz" wrap="square" lIns="0" tIns="15875" rIns="0" bIns="0" rtlCol="0">
            <a:spAutoFit/>
          </a:bodyPr>
          <a:lstStyle/>
          <a:p>
            <a:pPr marL="51435">
              <a:lnSpc>
                <a:spcPts val="440"/>
              </a:lnSpc>
              <a:spcBef>
                <a:spcPts val="125"/>
              </a:spcBef>
            </a:pPr>
            <a:r>
              <a:rPr sz="675" spc="-15" baseline="12345" dirty="0">
                <a:latin typeface="Microsoft YaHei UI" panose="020B0503020204020204" pitchFamily="34" charset="-122"/>
                <a:ea typeface="Microsoft YaHei UI" panose="020B0503020204020204" pitchFamily="34" charset="-122"/>
                <a:cs typeface="MS PGothic"/>
              </a:rPr>
              <a:t>R2</a:t>
            </a:r>
            <a:r>
              <a:rPr sz="675" spc="277" baseline="12345" dirty="0">
                <a:latin typeface="Microsoft YaHei UI" panose="020B0503020204020204" pitchFamily="34" charset="-122"/>
                <a:ea typeface="Microsoft YaHei UI" panose="020B0503020204020204" pitchFamily="34" charset="-122"/>
                <a:cs typeface="MS PGothic"/>
              </a:rPr>
              <a:t> </a:t>
            </a:r>
            <a:r>
              <a:rPr sz="675" spc="-7" baseline="6172" dirty="0">
                <a:latin typeface="Microsoft YaHei UI" panose="020B0503020204020204" pitchFamily="34" charset="-122"/>
                <a:ea typeface="Microsoft YaHei UI" panose="020B0503020204020204" pitchFamily="34" charset="-122"/>
                <a:cs typeface="MS PGothic"/>
              </a:rPr>
              <a:t>3</a:t>
            </a:r>
            <a:r>
              <a:rPr sz="675" spc="135" baseline="6172" dirty="0">
                <a:latin typeface="Microsoft YaHei UI" panose="020B0503020204020204" pitchFamily="34" charset="-122"/>
                <a:ea typeface="Microsoft YaHei UI" panose="020B0503020204020204" pitchFamily="34" charset="-122"/>
                <a:cs typeface="MS PGothic"/>
              </a:rPr>
              <a:t> </a:t>
            </a:r>
            <a:r>
              <a:rPr sz="450" spc="5" dirty="0">
                <a:latin typeface="Microsoft YaHei UI" panose="020B0503020204020204" pitchFamily="34" charset="-122"/>
                <a:ea typeface="Microsoft YaHei UI" panose="020B0503020204020204" pitchFamily="34" charset="-122"/>
                <a:cs typeface="MS PGothic"/>
              </a:rPr>
              <a:t>(</a:t>
            </a:r>
            <a:r>
              <a:rPr sz="450" spc="25" dirty="0">
                <a:latin typeface="Microsoft YaHei UI" panose="020B0503020204020204" pitchFamily="34" charset="-122"/>
                <a:ea typeface="Microsoft YaHei UI" panose="020B0503020204020204" pitchFamily="34" charset="-122"/>
                <a:cs typeface="MS PGothic"/>
              </a:rPr>
              <a:t>年</a:t>
            </a:r>
            <a:r>
              <a:rPr sz="450" spc="5" dirty="0">
                <a:latin typeface="Microsoft YaHei UI" panose="020B0503020204020204" pitchFamily="34" charset="-122"/>
                <a:ea typeface="Microsoft YaHei UI" panose="020B0503020204020204" pitchFamily="34" charset="-122"/>
                <a:cs typeface="MS PGothic"/>
              </a:rPr>
              <a:t>)</a:t>
            </a:r>
            <a:endParaRPr sz="450">
              <a:latin typeface="Microsoft YaHei UI" panose="020B0503020204020204" pitchFamily="34" charset="-122"/>
              <a:ea typeface="Microsoft YaHei UI" panose="020B0503020204020204" pitchFamily="34" charset="-122"/>
              <a:cs typeface="MS PGothic"/>
            </a:endParaRPr>
          </a:p>
          <a:p>
            <a:pPr marL="38100">
              <a:lnSpc>
                <a:spcPts val="440"/>
              </a:lnSpc>
            </a:pPr>
            <a:r>
              <a:rPr sz="450" spc="-5" dirty="0">
                <a:latin typeface="Microsoft YaHei UI" panose="020B0503020204020204" pitchFamily="34" charset="-122"/>
                <a:ea typeface="Microsoft YaHei UI" panose="020B0503020204020204" pitchFamily="34" charset="-122"/>
                <a:cs typeface="MS PGothic"/>
              </a:rPr>
              <a:t>(20)(21)</a:t>
            </a:r>
            <a:endParaRPr sz="450">
              <a:latin typeface="Microsoft YaHei UI" panose="020B0503020204020204" pitchFamily="34" charset="-122"/>
              <a:ea typeface="Microsoft YaHei UI" panose="020B0503020204020204" pitchFamily="34" charset="-122"/>
              <a:cs typeface="MS PGothic"/>
            </a:endParaRPr>
          </a:p>
        </p:txBody>
      </p:sp>
      <p:sp>
        <p:nvSpPr>
          <p:cNvPr id="304" name="object 304"/>
          <p:cNvSpPr txBox="1"/>
          <p:nvPr/>
        </p:nvSpPr>
        <p:spPr>
          <a:xfrm>
            <a:off x="8583890" y="5098491"/>
            <a:ext cx="462280" cy="85280"/>
          </a:xfrm>
          <a:prstGeom prst="rect">
            <a:avLst/>
          </a:prstGeom>
        </p:spPr>
        <p:txBody>
          <a:bodyPr vert="horz" wrap="square" lIns="0" tIns="15875" rIns="0" bIns="0" rtlCol="0">
            <a:spAutoFit/>
          </a:bodyPr>
          <a:lstStyle/>
          <a:p>
            <a:pPr marL="38100">
              <a:lnSpc>
                <a:spcPct val="100000"/>
              </a:lnSpc>
              <a:spcBef>
                <a:spcPts val="125"/>
              </a:spcBef>
            </a:pPr>
            <a:r>
              <a:rPr sz="675" spc="15" baseline="24691" dirty="0">
                <a:latin typeface="Microsoft YaHei UI" panose="020B0503020204020204" pitchFamily="34" charset="-122"/>
                <a:ea typeface="Microsoft YaHei UI" panose="020B0503020204020204" pitchFamily="34" charset="-122"/>
                <a:cs typeface="MS PGothic"/>
              </a:rPr>
              <a:t>539</a:t>
            </a:r>
            <a:r>
              <a:rPr sz="675" spc="179" baseline="24691" dirty="0">
                <a:latin typeface="Microsoft YaHei UI" panose="020B0503020204020204" pitchFamily="34" charset="-122"/>
                <a:ea typeface="Microsoft YaHei UI" panose="020B0503020204020204" pitchFamily="34" charset="-122"/>
                <a:cs typeface="MS PGothic"/>
              </a:rPr>
              <a:t> </a:t>
            </a:r>
            <a:r>
              <a:rPr sz="450" spc="10" dirty="0">
                <a:solidFill>
                  <a:srgbClr val="FF0000"/>
                </a:solidFill>
                <a:latin typeface="Microsoft YaHei UI" panose="020B0503020204020204" pitchFamily="34" charset="-122"/>
                <a:ea typeface="Microsoft YaHei UI" panose="020B0503020204020204" pitchFamily="34" charset="-122"/>
                <a:cs typeface="MS PGothic"/>
              </a:rPr>
              <a:t>4,841  </a:t>
            </a:r>
            <a:r>
              <a:rPr sz="450" spc="35" dirty="0">
                <a:solidFill>
                  <a:srgbClr val="FF0000"/>
                </a:solidFill>
                <a:latin typeface="Microsoft YaHei UI" panose="020B0503020204020204" pitchFamily="34" charset="-122"/>
                <a:ea typeface="Microsoft YaHei UI" panose="020B0503020204020204" pitchFamily="34" charset="-122"/>
                <a:cs typeface="MS PGothic"/>
              </a:rPr>
              <a:t> </a:t>
            </a:r>
            <a:r>
              <a:rPr sz="675" spc="7" baseline="-24691" dirty="0">
                <a:latin typeface="Microsoft YaHei UI" panose="020B0503020204020204" pitchFamily="34" charset="-122"/>
                <a:ea typeface="Microsoft YaHei UI" panose="020B0503020204020204" pitchFamily="34" charset="-122"/>
                <a:cs typeface="MS PGothic"/>
              </a:rPr>
              <a:t>60</a:t>
            </a:r>
            <a:endParaRPr sz="675" baseline="-24691">
              <a:latin typeface="Microsoft YaHei UI" panose="020B0503020204020204" pitchFamily="34" charset="-122"/>
              <a:ea typeface="Microsoft YaHei UI" panose="020B0503020204020204" pitchFamily="34" charset="-122"/>
              <a:cs typeface="MS PGothic"/>
            </a:endParaRPr>
          </a:p>
        </p:txBody>
      </p:sp>
      <p:graphicFrame>
        <p:nvGraphicFramePr>
          <p:cNvPr id="305" name="object 305"/>
          <p:cNvGraphicFramePr>
            <a:graphicFrameLocks noGrp="1"/>
          </p:cNvGraphicFramePr>
          <p:nvPr/>
        </p:nvGraphicFramePr>
        <p:xfrm>
          <a:off x="5269231" y="6196229"/>
          <a:ext cx="3743953" cy="175039"/>
        </p:xfrm>
        <a:graphic>
          <a:graphicData uri="http://schemas.openxmlformats.org/drawingml/2006/table">
            <a:tbl>
              <a:tblPr firstRow="1" bandRow="1">
                <a:tableStyleId>{2D5ABB26-0587-4C30-8999-92F81FD0307C}</a:tableStyleId>
              </a:tblPr>
              <a:tblGrid>
                <a:gridCol w="546100">
                  <a:extLst>
                    <a:ext uri="{9D8B030D-6E8A-4147-A177-3AD203B41FA5}">
                      <a16:colId xmlns:a16="http://schemas.microsoft.com/office/drawing/2014/main" val="20000"/>
                    </a:ext>
                  </a:extLst>
                </a:gridCol>
                <a:gridCol w="261620">
                  <a:extLst>
                    <a:ext uri="{9D8B030D-6E8A-4147-A177-3AD203B41FA5}">
                      <a16:colId xmlns:a16="http://schemas.microsoft.com/office/drawing/2014/main" val="20001"/>
                    </a:ext>
                  </a:extLst>
                </a:gridCol>
                <a:gridCol w="261620">
                  <a:extLst>
                    <a:ext uri="{9D8B030D-6E8A-4147-A177-3AD203B41FA5}">
                      <a16:colId xmlns:a16="http://schemas.microsoft.com/office/drawing/2014/main" val="20002"/>
                    </a:ext>
                  </a:extLst>
                </a:gridCol>
                <a:gridCol w="261620">
                  <a:extLst>
                    <a:ext uri="{9D8B030D-6E8A-4147-A177-3AD203B41FA5}">
                      <a16:colId xmlns:a16="http://schemas.microsoft.com/office/drawing/2014/main" val="20003"/>
                    </a:ext>
                  </a:extLst>
                </a:gridCol>
                <a:gridCol w="261619">
                  <a:extLst>
                    <a:ext uri="{9D8B030D-6E8A-4147-A177-3AD203B41FA5}">
                      <a16:colId xmlns:a16="http://schemas.microsoft.com/office/drawing/2014/main" val="20004"/>
                    </a:ext>
                  </a:extLst>
                </a:gridCol>
                <a:gridCol w="261619">
                  <a:extLst>
                    <a:ext uri="{9D8B030D-6E8A-4147-A177-3AD203B41FA5}">
                      <a16:colId xmlns:a16="http://schemas.microsoft.com/office/drawing/2014/main" val="20005"/>
                    </a:ext>
                  </a:extLst>
                </a:gridCol>
                <a:gridCol w="261619">
                  <a:extLst>
                    <a:ext uri="{9D8B030D-6E8A-4147-A177-3AD203B41FA5}">
                      <a16:colId xmlns:a16="http://schemas.microsoft.com/office/drawing/2014/main" val="20006"/>
                    </a:ext>
                  </a:extLst>
                </a:gridCol>
                <a:gridCol w="247650">
                  <a:extLst>
                    <a:ext uri="{9D8B030D-6E8A-4147-A177-3AD203B41FA5}">
                      <a16:colId xmlns:a16="http://schemas.microsoft.com/office/drawing/2014/main" val="20007"/>
                    </a:ext>
                  </a:extLst>
                </a:gridCol>
                <a:gridCol w="290194">
                  <a:extLst>
                    <a:ext uri="{9D8B030D-6E8A-4147-A177-3AD203B41FA5}">
                      <a16:colId xmlns:a16="http://schemas.microsoft.com/office/drawing/2014/main" val="20008"/>
                    </a:ext>
                  </a:extLst>
                </a:gridCol>
                <a:gridCol w="247650">
                  <a:extLst>
                    <a:ext uri="{9D8B030D-6E8A-4147-A177-3AD203B41FA5}">
                      <a16:colId xmlns:a16="http://schemas.microsoft.com/office/drawing/2014/main" val="20009"/>
                    </a:ext>
                  </a:extLst>
                </a:gridCol>
                <a:gridCol w="261619">
                  <a:extLst>
                    <a:ext uri="{9D8B030D-6E8A-4147-A177-3AD203B41FA5}">
                      <a16:colId xmlns:a16="http://schemas.microsoft.com/office/drawing/2014/main" val="20010"/>
                    </a:ext>
                  </a:extLst>
                </a:gridCol>
                <a:gridCol w="261619">
                  <a:extLst>
                    <a:ext uri="{9D8B030D-6E8A-4147-A177-3AD203B41FA5}">
                      <a16:colId xmlns:a16="http://schemas.microsoft.com/office/drawing/2014/main" val="20011"/>
                    </a:ext>
                  </a:extLst>
                </a:gridCol>
                <a:gridCol w="319404">
                  <a:extLst>
                    <a:ext uri="{9D8B030D-6E8A-4147-A177-3AD203B41FA5}">
                      <a16:colId xmlns:a16="http://schemas.microsoft.com/office/drawing/2014/main" val="20012"/>
                    </a:ext>
                  </a:extLst>
                </a:gridCol>
              </a:tblGrid>
              <a:tr h="61757">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extLst>
                  <a:ext uri="{0D108BD9-81ED-4DB2-BD59-A6C34878D82A}">
                    <a16:rowId xmlns:a16="http://schemas.microsoft.com/office/drawing/2014/main" val="10000"/>
                  </a:ext>
                </a:extLst>
              </a:tr>
              <a:tr h="56552">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extLst>
                  <a:ext uri="{0D108BD9-81ED-4DB2-BD59-A6C34878D82A}">
                    <a16:rowId xmlns:a16="http://schemas.microsoft.com/office/drawing/2014/main" val="10001"/>
                  </a:ext>
                </a:extLst>
              </a:tr>
              <a:tr h="56730">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dirty="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dirty="0">
                        <a:latin typeface="Times New Roman"/>
                        <a:cs typeface="Times New Roman"/>
                      </a:endParaRPr>
                    </a:p>
                  </a:txBody>
                  <a:tcPr marL="0" marR="0"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317"/>
            <a:ext cx="9144000" cy="6641272"/>
            <a:chOff x="0" y="317"/>
            <a:chExt cx="9144000" cy="6641272"/>
          </a:xfrm>
        </p:grpSpPr>
        <p:pic>
          <p:nvPicPr>
            <p:cNvPr id="3" name="object 3"/>
            <p:cNvPicPr/>
            <p:nvPr/>
          </p:nvPicPr>
          <p:blipFill>
            <a:blip r:embed="rId2" cstate="print"/>
            <a:stretch>
              <a:fillRect/>
            </a:stretch>
          </p:blipFill>
          <p:spPr>
            <a:xfrm>
              <a:off x="118872" y="211835"/>
              <a:ext cx="8919971" cy="6429754"/>
            </a:xfrm>
            <a:prstGeom prst="rect">
              <a:avLst/>
            </a:prstGeom>
          </p:spPr>
        </p:pic>
        <p:sp>
          <p:nvSpPr>
            <p:cNvPr id="5" name="object 5"/>
            <p:cNvSpPr/>
            <p:nvPr/>
          </p:nvSpPr>
          <p:spPr>
            <a:xfrm>
              <a:off x="157731" y="250697"/>
              <a:ext cx="8787765" cy="6297295"/>
            </a:xfrm>
            <a:custGeom>
              <a:avLst/>
              <a:gdLst/>
              <a:ahLst/>
              <a:cxnLst/>
              <a:rect l="l" t="t" r="r" b="b"/>
              <a:pathLst>
                <a:path w="8787765" h="6297295">
                  <a:moveTo>
                    <a:pt x="543255" y="0"/>
                  </a:moveTo>
                  <a:lnTo>
                    <a:pt x="8787384" y="0"/>
                  </a:lnTo>
                  <a:lnTo>
                    <a:pt x="8787384" y="5753912"/>
                  </a:lnTo>
                  <a:lnTo>
                    <a:pt x="8785389" y="5800787"/>
                  </a:lnTo>
                  <a:lnTo>
                    <a:pt x="8779516" y="5846555"/>
                  </a:lnTo>
                  <a:lnTo>
                    <a:pt x="8769926" y="5891052"/>
                  </a:lnTo>
                  <a:lnTo>
                    <a:pt x="8756784" y="5934115"/>
                  </a:lnTo>
                  <a:lnTo>
                    <a:pt x="8740250" y="5975582"/>
                  </a:lnTo>
                  <a:lnTo>
                    <a:pt x="8720490" y="6015290"/>
                  </a:lnTo>
                  <a:lnTo>
                    <a:pt x="8697666" y="6053074"/>
                  </a:lnTo>
                  <a:lnTo>
                    <a:pt x="8671941" y="6088773"/>
                  </a:lnTo>
                  <a:lnTo>
                    <a:pt x="8643477" y="6122223"/>
                  </a:lnTo>
                  <a:lnTo>
                    <a:pt x="8612439" y="6153261"/>
                  </a:lnTo>
                  <a:lnTo>
                    <a:pt x="8578989" y="6181725"/>
                  </a:lnTo>
                  <a:lnTo>
                    <a:pt x="8543290" y="6207450"/>
                  </a:lnTo>
                  <a:lnTo>
                    <a:pt x="8505506" y="6230274"/>
                  </a:lnTo>
                  <a:lnTo>
                    <a:pt x="8465798" y="6250034"/>
                  </a:lnTo>
                  <a:lnTo>
                    <a:pt x="8424331" y="6266568"/>
                  </a:lnTo>
                  <a:lnTo>
                    <a:pt x="8381268" y="6279710"/>
                  </a:lnTo>
                  <a:lnTo>
                    <a:pt x="8336771" y="6289300"/>
                  </a:lnTo>
                  <a:lnTo>
                    <a:pt x="8291003" y="6295173"/>
                  </a:lnTo>
                  <a:lnTo>
                    <a:pt x="8244128" y="6297168"/>
                  </a:lnTo>
                  <a:lnTo>
                    <a:pt x="0" y="6297168"/>
                  </a:lnTo>
                  <a:lnTo>
                    <a:pt x="0" y="543255"/>
                  </a:lnTo>
                  <a:lnTo>
                    <a:pt x="1994" y="496380"/>
                  </a:lnTo>
                  <a:lnTo>
                    <a:pt x="7867" y="450612"/>
                  </a:lnTo>
                  <a:lnTo>
                    <a:pt x="17457" y="406115"/>
                  </a:lnTo>
                  <a:lnTo>
                    <a:pt x="30601" y="363052"/>
                  </a:lnTo>
                  <a:lnTo>
                    <a:pt x="47134" y="321585"/>
                  </a:lnTo>
                  <a:lnTo>
                    <a:pt x="66895" y="281877"/>
                  </a:lnTo>
                  <a:lnTo>
                    <a:pt x="89720" y="244093"/>
                  </a:lnTo>
                  <a:lnTo>
                    <a:pt x="115446" y="208394"/>
                  </a:lnTo>
                  <a:lnTo>
                    <a:pt x="143910" y="174944"/>
                  </a:lnTo>
                  <a:lnTo>
                    <a:pt x="174949" y="143906"/>
                  </a:lnTo>
                  <a:lnTo>
                    <a:pt x="208399" y="115442"/>
                  </a:lnTo>
                  <a:lnTo>
                    <a:pt x="244098" y="89717"/>
                  </a:lnTo>
                  <a:lnTo>
                    <a:pt x="281883" y="66893"/>
                  </a:lnTo>
                  <a:lnTo>
                    <a:pt x="321590" y="47133"/>
                  </a:lnTo>
                  <a:lnTo>
                    <a:pt x="363057" y="30599"/>
                  </a:lnTo>
                  <a:lnTo>
                    <a:pt x="406119" y="17457"/>
                  </a:lnTo>
                  <a:lnTo>
                    <a:pt x="450615" y="7867"/>
                  </a:lnTo>
                  <a:lnTo>
                    <a:pt x="496382" y="1994"/>
                  </a:lnTo>
                  <a:lnTo>
                    <a:pt x="543255" y="0"/>
                  </a:lnTo>
                  <a:close/>
                </a:path>
              </a:pathLst>
            </a:custGeom>
            <a:ln w="25400">
              <a:solidFill>
                <a:srgbClr val="C79057"/>
              </a:solidFill>
            </a:ln>
          </p:spPr>
          <p:txBody>
            <a:bodyPr wrap="square" lIns="0" tIns="0" rIns="0" bIns="0" rtlCol="0"/>
            <a:lstStyle/>
            <a:p>
              <a:endParaRPr/>
            </a:p>
          </p:txBody>
        </p:sp>
        <p:sp>
          <p:nvSpPr>
            <p:cNvPr id="6" name="object 6"/>
            <p:cNvSpPr/>
            <p:nvPr/>
          </p:nvSpPr>
          <p:spPr>
            <a:xfrm>
              <a:off x="0" y="317"/>
              <a:ext cx="9144000" cy="204470"/>
            </a:xfrm>
            <a:custGeom>
              <a:avLst/>
              <a:gdLst/>
              <a:ahLst/>
              <a:cxnLst/>
              <a:rect l="l" t="t" r="r" b="b"/>
              <a:pathLst>
                <a:path w="9144000" h="204470">
                  <a:moveTo>
                    <a:pt x="9144000" y="0"/>
                  </a:moveTo>
                  <a:lnTo>
                    <a:pt x="0" y="0"/>
                  </a:lnTo>
                  <a:lnTo>
                    <a:pt x="0" y="203200"/>
                  </a:lnTo>
                  <a:lnTo>
                    <a:pt x="101" y="204470"/>
                  </a:lnTo>
                  <a:lnTo>
                    <a:pt x="9143860" y="204470"/>
                  </a:lnTo>
                  <a:lnTo>
                    <a:pt x="9143860" y="203200"/>
                  </a:lnTo>
                  <a:lnTo>
                    <a:pt x="9144000" y="203200"/>
                  </a:lnTo>
                  <a:lnTo>
                    <a:pt x="9144000" y="0"/>
                  </a:lnTo>
                  <a:close/>
                </a:path>
              </a:pathLst>
            </a:custGeom>
            <a:solidFill>
              <a:srgbClr val="C79057"/>
            </a:solidFill>
          </p:spPr>
          <p:txBody>
            <a:bodyPr wrap="square" lIns="0" tIns="0" rIns="0" bIns="0" rtlCol="0"/>
            <a:lstStyle/>
            <a:p>
              <a:endParaRPr/>
            </a:p>
          </p:txBody>
        </p:sp>
      </p:grpSp>
      <p:sp>
        <p:nvSpPr>
          <p:cNvPr id="36" name="文字方塊 35">
            <a:extLst>
              <a:ext uri="{FF2B5EF4-FFF2-40B4-BE49-F238E27FC236}">
                <a16:creationId xmlns:a16="http://schemas.microsoft.com/office/drawing/2014/main" id="{7165C62A-EDBD-BB81-AB0E-E6FD775CD678}"/>
              </a:ext>
            </a:extLst>
          </p:cNvPr>
          <p:cNvSpPr txBox="1"/>
          <p:nvPr/>
        </p:nvSpPr>
        <p:spPr>
          <a:xfrm>
            <a:off x="470316" y="2352303"/>
            <a:ext cx="4638132" cy="892552"/>
          </a:xfrm>
          <a:prstGeom prst="rect">
            <a:avLst/>
          </a:prstGeom>
          <a:noFill/>
        </p:spPr>
        <p:txBody>
          <a:bodyPr wrap="square" rtlCol="0">
            <a:spAutoFit/>
          </a:bodyPr>
          <a:lstStyle/>
          <a:p>
            <a:r>
              <a:rPr lang="ja-JP" altLang="en-US" sz="1300" dirty="0">
                <a:latin typeface="Microsoft YaHei UI" panose="020B0503020204020204" pitchFamily="34" charset="-122"/>
                <a:ea typeface="Microsoft YaHei UI" panose="020B0503020204020204" pitchFamily="34" charset="-122"/>
              </a:rPr>
              <a:t>西尾木材株式会社（位於北海道札幌市）於</a:t>
            </a:r>
            <a:r>
              <a:rPr lang="en-US" altLang="ja-JP" sz="1300" dirty="0">
                <a:latin typeface="Microsoft YaHei UI" panose="020B0503020204020204" pitchFamily="34" charset="-122"/>
                <a:ea typeface="Microsoft YaHei UI" panose="020B0503020204020204" pitchFamily="34" charset="-122"/>
              </a:rPr>
              <a:t>2021</a:t>
            </a:r>
            <a:r>
              <a:rPr lang="ja-JP" altLang="en-US" sz="1300" dirty="0">
                <a:latin typeface="Microsoft YaHei UI" panose="020B0503020204020204" pitchFamily="34" charset="-122"/>
                <a:ea typeface="Microsoft YaHei UI" panose="020B0503020204020204" pitchFamily="34" charset="-122"/>
              </a:rPr>
              <a:t>年因無法取得北美進口的圓木而面臨困境，因此改用以北海道產的トドマツ（樅木）為主的道產木材。由於該製材生產線是為了應對北美進口的圓木而設計的，因此也可以接受大直徑的原木。</a:t>
            </a:r>
          </a:p>
        </p:txBody>
      </p:sp>
      <p:sp>
        <p:nvSpPr>
          <p:cNvPr id="33" name="文字方塊 32">
            <a:extLst>
              <a:ext uri="{FF2B5EF4-FFF2-40B4-BE49-F238E27FC236}">
                <a16:creationId xmlns:a16="http://schemas.microsoft.com/office/drawing/2014/main" id="{1F764F55-28DC-4244-3D07-E8E6DFAD0006}"/>
              </a:ext>
            </a:extLst>
          </p:cNvPr>
          <p:cNvSpPr txBox="1"/>
          <p:nvPr/>
        </p:nvSpPr>
        <p:spPr>
          <a:xfrm>
            <a:off x="470316" y="987216"/>
            <a:ext cx="4747006" cy="1092607"/>
          </a:xfrm>
          <a:prstGeom prst="rect">
            <a:avLst/>
          </a:prstGeom>
          <a:noFill/>
        </p:spPr>
        <p:txBody>
          <a:bodyPr wrap="square" rtlCol="0">
            <a:spAutoFit/>
          </a:bodyPr>
          <a:lstStyle/>
          <a:p>
            <a:r>
              <a:rPr lang="zh-TW" altLang="en-US" sz="1300" dirty="0">
                <a:latin typeface="Microsoft YaHei UI" panose="020B0503020204020204" pitchFamily="34" charset="-122"/>
                <a:ea typeface="Microsoft YaHei UI" panose="020B0503020204020204" pitchFamily="34" charset="-122"/>
              </a:rPr>
              <a:t>宮迫木材株式会社（位於廣島縣三次市）於</a:t>
            </a:r>
            <a:r>
              <a:rPr lang="en-US" altLang="zh-TW" sz="1300" dirty="0">
                <a:latin typeface="Microsoft YaHei UI" panose="020B0503020204020204" pitchFamily="34" charset="-122"/>
                <a:ea typeface="Microsoft YaHei UI" panose="020B0503020204020204" pitchFamily="34" charset="-122"/>
              </a:rPr>
              <a:t>2021</a:t>
            </a:r>
            <a:r>
              <a:rPr lang="zh-TW" altLang="en-US" sz="1300" dirty="0">
                <a:latin typeface="Microsoft YaHei UI" panose="020B0503020204020204" pitchFamily="34" charset="-122"/>
                <a:ea typeface="Microsoft YaHei UI" panose="020B0503020204020204" pitchFamily="34" charset="-122"/>
              </a:rPr>
              <a:t>年因進口木材，特別是羽柄材供應不足，除了增加使用國產木材製作柱子外，還引進了羽柄材的新生產線和木材乾燥機。通過引進無人化機械，實現了生產自動化和產量擴大的兼顧，並確保了與進口產品同等甚至更高的品質。</a:t>
            </a:r>
          </a:p>
        </p:txBody>
      </p:sp>
      <p:sp>
        <p:nvSpPr>
          <p:cNvPr id="7" name="object 7"/>
          <p:cNvSpPr txBox="1"/>
          <p:nvPr/>
        </p:nvSpPr>
        <p:spPr>
          <a:xfrm>
            <a:off x="6798146" y="0"/>
            <a:ext cx="2265680" cy="208279"/>
          </a:xfrm>
          <a:prstGeom prst="rect">
            <a:avLst/>
          </a:prstGeom>
        </p:spPr>
        <p:txBody>
          <a:bodyPr vert="horz" wrap="square" lIns="0" tIns="12700" rIns="0" bIns="0" rtlCol="0">
            <a:spAutoFit/>
          </a:bodyPr>
          <a:lstStyle/>
          <a:p>
            <a:pPr marL="12700">
              <a:lnSpc>
                <a:spcPct val="100000"/>
              </a:lnSpc>
              <a:spcBef>
                <a:spcPts val="100"/>
              </a:spcBef>
            </a:pPr>
            <a:r>
              <a:rPr sz="1200" spc="-100" dirty="0">
                <a:solidFill>
                  <a:srgbClr val="F1F1F1"/>
                </a:solidFill>
                <a:latin typeface="MS UI Gothic"/>
                <a:cs typeface="MS UI Gothic"/>
              </a:rPr>
              <a:t>第</a:t>
            </a:r>
            <a:r>
              <a:rPr sz="1200" spc="-100" dirty="0">
                <a:solidFill>
                  <a:srgbClr val="FFFFFF"/>
                </a:solidFill>
                <a:latin typeface="MS UI Gothic"/>
                <a:cs typeface="MS UI Gothic"/>
              </a:rPr>
              <a:t>Ⅲ</a:t>
            </a:r>
            <a:r>
              <a:rPr sz="1200" dirty="0">
                <a:solidFill>
                  <a:srgbClr val="FFFFFF"/>
                </a:solidFill>
                <a:latin typeface="MS UI Gothic"/>
                <a:cs typeface="MS UI Gothic"/>
              </a:rPr>
              <a:t>章</a:t>
            </a:r>
            <a:r>
              <a:rPr sz="1200" spc="565" dirty="0">
                <a:solidFill>
                  <a:srgbClr val="FFFFFF"/>
                </a:solidFill>
                <a:latin typeface="MS UI Gothic"/>
                <a:cs typeface="MS UI Gothic"/>
              </a:rPr>
              <a:t> </a:t>
            </a:r>
            <a:r>
              <a:rPr sz="1200" spc="10" dirty="0">
                <a:solidFill>
                  <a:srgbClr val="FFFFFF"/>
                </a:solidFill>
                <a:latin typeface="MS UI Gothic"/>
                <a:cs typeface="MS UI Gothic"/>
              </a:rPr>
              <a:t>木材需給</a:t>
            </a:r>
            <a:r>
              <a:rPr sz="1200" spc="-45" dirty="0">
                <a:solidFill>
                  <a:srgbClr val="FFFFFF"/>
                </a:solidFill>
                <a:latin typeface="MS UI Gothic"/>
                <a:cs typeface="MS UI Gothic"/>
              </a:rPr>
              <a:t>・</a:t>
            </a:r>
            <a:r>
              <a:rPr sz="1200" spc="10" dirty="0">
                <a:solidFill>
                  <a:srgbClr val="FFFFFF"/>
                </a:solidFill>
                <a:latin typeface="MS UI Gothic"/>
                <a:cs typeface="MS UI Gothic"/>
              </a:rPr>
              <a:t>利用</a:t>
            </a:r>
            <a:r>
              <a:rPr sz="1200" spc="-30" dirty="0">
                <a:solidFill>
                  <a:srgbClr val="FFFFFF"/>
                </a:solidFill>
                <a:latin typeface="MS UI Gothic"/>
                <a:cs typeface="MS UI Gothic"/>
              </a:rPr>
              <a:t>と</a:t>
            </a:r>
            <a:r>
              <a:rPr sz="1200" spc="10" dirty="0">
                <a:solidFill>
                  <a:srgbClr val="FFFFFF"/>
                </a:solidFill>
                <a:latin typeface="MS UI Gothic"/>
                <a:cs typeface="MS UI Gothic"/>
              </a:rPr>
              <a:t>木</a:t>
            </a:r>
            <a:r>
              <a:rPr sz="1200" dirty="0">
                <a:solidFill>
                  <a:srgbClr val="FFFFFF"/>
                </a:solidFill>
                <a:latin typeface="MS UI Gothic"/>
                <a:cs typeface="MS UI Gothic"/>
              </a:rPr>
              <a:t>材</a:t>
            </a:r>
            <a:r>
              <a:rPr sz="1200" spc="-100" dirty="0">
                <a:solidFill>
                  <a:srgbClr val="FFFFFF"/>
                </a:solidFill>
                <a:latin typeface="MS UI Gothic"/>
                <a:cs typeface="MS UI Gothic"/>
              </a:rPr>
              <a:t>産業</a:t>
            </a:r>
            <a:endParaRPr sz="1200">
              <a:latin typeface="MS UI Gothic"/>
              <a:cs typeface="MS UI Gothic"/>
            </a:endParaRPr>
          </a:p>
        </p:txBody>
      </p:sp>
      <p:grpSp>
        <p:nvGrpSpPr>
          <p:cNvPr id="8" name="object 8"/>
          <p:cNvGrpSpPr/>
          <p:nvPr/>
        </p:nvGrpSpPr>
        <p:grpSpPr>
          <a:xfrm>
            <a:off x="448056" y="757427"/>
            <a:ext cx="7911082" cy="5535168"/>
            <a:chOff x="448056" y="757427"/>
            <a:chExt cx="7911082" cy="5535168"/>
          </a:xfrm>
        </p:grpSpPr>
        <p:sp>
          <p:nvSpPr>
            <p:cNvPr id="9" name="object 9"/>
            <p:cNvSpPr/>
            <p:nvPr/>
          </p:nvSpPr>
          <p:spPr>
            <a:xfrm>
              <a:off x="448056" y="757427"/>
              <a:ext cx="7416165" cy="0"/>
            </a:xfrm>
            <a:custGeom>
              <a:avLst/>
              <a:gdLst/>
              <a:ahLst/>
              <a:cxnLst/>
              <a:rect l="l" t="t" r="r" b="b"/>
              <a:pathLst>
                <a:path w="7416165">
                  <a:moveTo>
                    <a:pt x="0" y="0"/>
                  </a:moveTo>
                  <a:lnTo>
                    <a:pt x="7415999" y="0"/>
                  </a:lnTo>
                </a:path>
              </a:pathLst>
            </a:custGeom>
            <a:ln w="12700">
              <a:solidFill>
                <a:srgbClr val="C0CF39"/>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pic>
          <p:nvPicPr>
            <p:cNvPr id="10" name="object 10"/>
            <p:cNvPicPr/>
            <p:nvPr/>
          </p:nvPicPr>
          <p:blipFill>
            <a:blip r:embed="rId3" cstate="print"/>
            <a:stretch>
              <a:fillRect/>
            </a:stretch>
          </p:blipFill>
          <p:spPr>
            <a:xfrm>
              <a:off x="5635751" y="902208"/>
              <a:ext cx="949439" cy="950975"/>
            </a:xfrm>
            <a:prstGeom prst="rect">
              <a:avLst/>
            </a:prstGeom>
          </p:spPr>
        </p:pic>
        <p:pic>
          <p:nvPicPr>
            <p:cNvPr id="11" name="object 11"/>
            <p:cNvPicPr/>
            <p:nvPr/>
          </p:nvPicPr>
          <p:blipFill>
            <a:blip r:embed="rId4" cstate="print"/>
            <a:stretch>
              <a:fillRect/>
            </a:stretch>
          </p:blipFill>
          <p:spPr>
            <a:xfrm>
              <a:off x="7376159" y="899159"/>
              <a:ext cx="929639" cy="950976"/>
            </a:xfrm>
            <a:prstGeom prst="rect">
              <a:avLst/>
            </a:prstGeom>
          </p:spPr>
        </p:pic>
        <p:pic>
          <p:nvPicPr>
            <p:cNvPr id="12" name="object 12"/>
            <p:cNvPicPr/>
            <p:nvPr/>
          </p:nvPicPr>
          <p:blipFill>
            <a:blip r:embed="rId5" cstate="print"/>
            <a:stretch>
              <a:fillRect/>
            </a:stretch>
          </p:blipFill>
          <p:spPr>
            <a:xfrm>
              <a:off x="6816851" y="2310384"/>
              <a:ext cx="1542287" cy="867155"/>
            </a:xfrm>
            <a:prstGeom prst="rect">
              <a:avLst/>
            </a:prstGeom>
          </p:spPr>
        </p:pic>
        <p:pic>
          <p:nvPicPr>
            <p:cNvPr id="13" name="object 13"/>
            <p:cNvPicPr/>
            <p:nvPr/>
          </p:nvPicPr>
          <p:blipFill>
            <a:blip r:embed="rId6" cstate="print"/>
            <a:stretch>
              <a:fillRect/>
            </a:stretch>
          </p:blipFill>
          <p:spPr>
            <a:xfrm>
              <a:off x="5108448" y="2310383"/>
              <a:ext cx="1427987" cy="867156"/>
            </a:xfrm>
            <a:prstGeom prst="rect">
              <a:avLst/>
            </a:prstGeom>
          </p:spPr>
        </p:pic>
        <p:pic>
          <p:nvPicPr>
            <p:cNvPr id="14" name="object 14"/>
            <p:cNvPicPr/>
            <p:nvPr/>
          </p:nvPicPr>
          <p:blipFill>
            <a:blip r:embed="rId7" cstate="print"/>
            <a:stretch>
              <a:fillRect/>
            </a:stretch>
          </p:blipFill>
          <p:spPr>
            <a:xfrm>
              <a:off x="5635751" y="3904488"/>
              <a:ext cx="1179575" cy="883919"/>
            </a:xfrm>
            <a:prstGeom prst="rect">
              <a:avLst/>
            </a:prstGeom>
          </p:spPr>
        </p:pic>
        <p:pic>
          <p:nvPicPr>
            <p:cNvPr id="15" name="object 15"/>
            <p:cNvPicPr/>
            <p:nvPr/>
          </p:nvPicPr>
          <p:blipFill>
            <a:blip r:embed="rId8" cstate="print"/>
            <a:stretch>
              <a:fillRect/>
            </a:stretch>
          </p:blipFill>
          <p:spPr>
            <a:xfrm>
              <a:off x="7129271" y="3907535"/>
              <a:ext cx="1179575" cy="883919"/>
            </a:xfrm>
            <a:prstGeom prst="rect">
              <a:avLst/>
            </a:prstGeom>
          </p:spPr>
        </p:pic>
        <p:pic>
          <p:nvPicPr>
            <p:cNvPr id="16" name="object 16"/>
            <p:cNvPicPr/>
            <p:nvPr/>
          </p:nvPicPr>
          <p:blipFill>
            <a:blip r:embed="rId9" cstate="print"/>
            <a:stretch>
              <a:fillRect/>
            </a:stretch>
          </p:blipFill>
          <p:spPr>
            <a:xfrm>
              <a:off x="6947916" y="5285232"/>
              <a:ext cx="1331975" cy="999743"/>
            </a:xfrm>
            <a:prstGeom prst="rect">
              <a:avLst/>
            </a:prstGeom>
          </p:spPr>
        </p:pic>
        <p:pic>
          <p:nvPicPr>
            <p:cNvPr id="17" name="object 17"/>
            <p:cNvPicPr/>
            <p:nvPr/>
          </p:nvPicPr>
          <p:blipFill>
            <a:blip r:embed="rId10" cstate="print"/>
            <a:stretch>
              <a:fillRect/>
            </a:stretch>
          </p:blipFill>
          <p:spPr>
            <a:xfrm>
              <a:off x="5379732" y="5286756"/>
              <a:ext cx="752842" cy="1005839"/>
            </a:xfrm>
            <a:prstGeom prst="rect">
              <a:avLst/>
            </a:prstGeom>
          </p:spPr>
        </p:pic>
      </p:grpSp>
      <p:sp>
        <p:nvSpPr>
          <p:cNvPr id="20" name="object 20"/>
          <p:cNvSpPr txBox="1"/>
          <p:nvPr/>
        </p:nvSpPr>
        <p:spPr>
          <a:xfrm>
            <a:off x="336712" y="4074417"/>
            <a:ext cx="4880610" cy="848117"/>
          </a:xfrm>
          <a:prstGeom prst="rect">
            <a:avLst/>
          </a:prstGeom>
        </p:spPr>
        <p:txBody>
          <a:bodyPr vert="horz" wrap="square" lIns="0" tIns="12700" rIns="0" bIns="0" rtlCol="0">
            <a:spAutoFit/>
          </a:bodyPr>
          <a:lstStyle/>
          <a:p>
            <a:pPr marL="219075" marR="43180" indent="-181610">
              <a:lnSpc>
                <a:spcPct val="106400"/>
              </a:lnSpc>
              <a:spcBef>
                <a:spcPts val="100"/>
              </a:spcBef>
              <a:buFont typeface="Wingdings"/>
              <a:buChar char=""/>
              <a:tabLst>
                <a:tab pos="359410" algn="l"/>
                <a:tab pos="360045" algn="l"/>
              </a:tabLst>
            </a:pPr>
            <a:r>
              <a:rPr lang="zh-TW" altLang="en-US" sz="1300" dirty="0">
                <a:latin typeface="Microsoft YaHei UI" panose="020B0503020204020204" pitchFamily="34" charset="-122"/>
                <a:ea typeface="Microsoft YaHei UI" panose="020B0503020204020204" pitchFamily="34" charset="-122"/>
              </a:rPr>
              <a:t>株式會社山村（山形縣新庄市）在現有的設計和施工業務中，結合了利用杉大徑木材進行大斷面和長尺木材的製材加工，以實現非住宅木造建築的順利施工和最大程度地發揮大徑木材的價值</a:t>
            </a:r>
          </a:p>
        </p:txBody>
      </p:sp>
      <p:sp>
        <p:nvSpPr>
          <p:cNvPr id="21" name="object 21"/>
          <p:cNvSpPr txBox="1"/>
          <p:nvPr/>
        </p:nvSpPr>
        <p:spPr>
          <a:xfrm>
            <a:off x="362112" y="5127755"/>
            <a:ext cx="4538345" cy="1272208"/>
          </a:xfrm>
          <a:prstGeom prst="rect">
            <a:avLst/>
          </a:prstGeom>
        </p:spPr>
        <p:txBody>
          <a:bodyPr vert="horz" wrap="square" lIns="0" tIns="12700" rIns="0" bIns="0" rtlCol="0">
            <a:spAutoFit/>
          </a:bodyPr>
          <a:lstStyle/>
          <a:p>
            <a:pPr marL="193675" marR="5080" indent="-181610">
              <a:lnSpc>
                <a:spcPct val="106200"/>
              </a:lnSpc>
              <a:spcBef>
                <a:spcPts val="100"/>
              </a:spcBef>
              <a:buFont typeface="Wingdings"/>
              <a:buChar char=""/>
              <a:tabLst>
                <a:tab pos="334010" algn="l"/>
                <a:tab pos="334645" algn="l"/>
              </a:tabLst>
            </a:pPr>
            <a:r>
              <a:rPr lang="zh-TW" altLang="en-US" sz="1300" dirty="0">
                <a:latin typeface="Microsoft YaHei UI" panose="020B0503020204020204" pitchFamily="34" charset="-122"/>
                <a:ea typeface="Microsoft YaHei UI" panose="020B0503020204020204" pitchFamily="34" charset="-122"/>
              </a:rPr>
              <a:t>在群馬縣，森林協會聯合會等與製材廠等合作，使用當地產的杉木製造了二乘四木材。原木長度為</a:t>
            </a:r>
            <a:r>
              <a:rPr lang="en-US" altLang="zh-TW" sz="1300" dirty="0">
                <a:latin typeface="Microsoft YaHei UI" panose="020B0503020204020204" pitchFamily="34" charset="-122"/>
                <a:ea typeface="Microsoft YaHei UI" panose="020B0503020204020204" pitchFamily="34" charset="-122"/>
              </a:rPr>
              <a:t>8</a:t>
            </a:r>
            <a:r>
              <a:rPr lang="zh-TW" altLang="en-US" sz="1300" dirty="0">
                <a:latin typeface="Microsoft YaHei UI" panose="020B0503020204020204" pitchFamily="34" charset="-122"/>
                <a:ea typeface="Microsoft YaHei UI" panose="020B0503020204020204" pitchFamily="34" charset="-122"/>
              </a:rPr>
              <a:t>英尺（</a:t>
            </a:r>
            <a:r>
              <a:rPr lang="en-US" altLang="zh-TW" sz="1300" dirty="0">
                <a:latin typeface="Microsoft YaHei UI" panose="020B0503020204020204" pitchFamily="34" charset="-122"/>
                <a:ea typeface="Microsoft YaHei UI" panose="020B0503020204020204" pitchFamily="34" charset="-122"/>
              </a:rPr>
              <a:t>2.4</a:t>
            </a:r>
            <a:r>
              <a:rPr lang="zh-TW" altLang="en-US" sz="1300" dirty="0">
                <a:latin typeface="Microsoft YaHei UI" panose="020B0503020204020204" pitchFamily="34" charset="-122"/>
                <a:ea typeface="Microsoft YaHei UI" panose="020B0503020204020204" pitchFamily="34" charset="-122"/>
              </a:rPr>
              <a:t>ｍ），使用相同尺寸的原木製造出口到美國的外部結構木材（圍欄木材）。主要從大徑木的邊材中裁剪出二乘四木材，從心材中裁剪出外部結構木材，並根據需求調整其生產比率。確保多樣的銷售渠道有助於最大化原木價值並穩定經營。</a:t>
            </a:r>
          </a:p>
        </p:txBody>
      </p:sp>
      <p:sp>
        <p:nvSpPr>
          <p:cNvPr id="22" name="object 22"/>
          <p:cNvSpPr txBox="1"/>
          <p:nvPr/>
        </p:nvSpPr>
        <p:spPr>
          <a:xfrm>
            <a:off x="4855539" y="6354666"/>
            <a:ext cx="1871321" cy="151323"/>
          </a:xfrm>
          <a:prstGeom prst="rect">
            <a:avLst/>
          </a:prstGeom>
        </p:spPr>
        <p:txBody>
          <a:bodyPr vert="horz" wrap="square" lIns="0" tIns="12700" rIns="0" bIns="0" rtlCol="0">
            <a:spAutoFit/>
          </a:bodyPr>
          <a:lstStyle/>
          <a:p>
            <a:pPr marL="12700">
              <a:lnSpc>
                <a:spcPct val="100000"/>
              </a:lnSpc>
              <a:spcBef>
                <a:spcPts val="100"/>
              </a:spcBef>
            </a:pPr>
            <a:r>
              <a:rPr lang="zh-TW" altLang="en-US" sz="900" spc="110" dirty="0">
                <a:latin typeface="Microsoft YaHei UI" panose="020B0503020204020204" pitchFamily="34" charset="-122"/>
                <a:ea typeface="Microsoft YaHei UI" panose="020B0503020204020204" pitchFamily="34" charset="-122"/>
                <a:cs typeface="MS UI Gothic"/>
              </a:rPr>
              <a:t>國內市場的二乘四結構工法部材</a:t>
            </a:r>
            <a:endParaRPr sz="900" dirty="0">
              <a:latin typeface="Microsoft YaHei UI" panose="020B0503020204020204" pitchFamily="34" charset="-122"/>
              <a:ea typeface="Microsoft YaHei UI" panose="020B0503020204020204" pitchFamily="34" charset="-122"/>
              <a:cs typeface="MS UI Gothic"/>
            </a:endParaRPr>
          </a:p>
        </p:txBody>
      </p:sp>
      <p:sp>
        <p:nvSpPr>
          <p:cNvPr id="23" name="object 23"/>
          <p:cNvSpPr txBox="1"/>
          <p:nvPr/>
        </p:nvSpPr>
        <p:spPr>
          <a:xfrm>
            <a:off x="6733361" y="6354666"/>
            <a:ext cx="1989455" cy="151323"/>
          </a:xfrm>
          <a:prstGeom prst="rect">
            <a:avLst/>
          </a:prstGeom>
        </p:spPr>
        <p:txBody>
          <a:bodyPr vert="horz" wrap="square" lIns="0" tIns="12700" rIns="0" bIns="0" rtlCol="0">
            <a:spAutoFit/>
          </a:bodyPr>
          <a:lstStyle/>
          <a:p>
            <a:pPr marL="12700">
              <a:lnSpc>
                <a:spcPct val="100000"/>
              </a:lnSpc>
              <a:spcBef>
                <a:spcPts val="100"/>
              </a:spcBef>
            </a:pPr>
            <a:r>
              <a:rPr lang="zh-TW" altLang="en-US" sz="900" spc="150" dirty="0">
                <a:latin typeface="Microsoft YaHei UI" panose="020B0503020204020204" pitchFamily="34" charset="-122"/>
                <a:ea typeface="Microsoft YaHei UI" panose="020B0503020204020204" pitchFamily="34" charset="-122"/>
                <a:cs typeface="MS UI Gothic"/>
              </a:rPr>
              <a:t>出口美國的外部結構材（圍欄材）</a:t>
            </a:r>
          </a:p>
        </p:txBody>
      </p:sp>
      <p:grpSp>
        <p:nvGrpSpPr>
          <p:cNvPr id="25" name="object 25"/>
          <p:cNvGrpSpPr/>
          <p:nvPr/>
        </p:nvGrpSpPr>
        <p:grpSpPr>
          <a:xfrm>
            <a:off x="416051" y="234695"/>
            <a:ext cx="8528685" cy="3545204"/>
            <a:chOff x="416051" y="234695"/>
            <a:chExt cx="8528685" cy="3545204"/>
          </a:xfrm>
        </p:grpSpPr>
        <p:sp>
          <p:nvSpPr>
            <p:cNvPr id="26" name="object 26"/>
            <p:cNvSpPr/>
            <p:nvPr/>
          </p:nvSpPr>
          <p:spPr>
            <a:xfrm>
              <a:off x="416051" y="3773424"/>
              <a:ext cx="6480175" cy="0"/>
            </a:xfrm>
            <a:custGeom>
              <a:avLst/>
              <a:gdLst/>
              <a:ahLst/>
              <a:cxnLst/>
              <a:rect l="l" t="t" r="r" b="b"/>
              <a:pathLst>
                <a:path w="6480175">
                  <a:moveTo>
                    <a:pt x="0" y="0"/>
                  </a:moveTo>
                  <a:lnTo>
                    <a:pt x="6479997" y="0"/>
                  </a:lnTo>
                </a:path>
              </a:pathLst>
            </a:custGeom>
            <a:ln w="12700">
              <a:solidFill>
                <a:srgbClr val="C0CF39"/>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pic>
          <p:nvPicPr>
            <p:cNvPr id="27" name="object 27"/>
            <p:cNvPicPr/>
            <p:nvPr/>
          </p:nvPicPr>
          <p:blipFill>
            <a:blip r:embed="rId11" cstate="print"/>
            <a:stretch>
              <a:fillRect/>
            </a:stretch>
          </p:blipFill>
          <p:spPr>
            <a:xfrm>
              <a:off x="8510016" y="234695"/>
              <a:ext cx="434339" cy="781811"/>
            </a:xfrm>
            <a:prstGeom prst="rect">
              <a:avLst/>
            </a:prstGeom>
          </p:spPr>
        </p:pic>
      </p:grpSp>
      <p:sp>
        <p:nvSpPr>
          <p:cNvPr id="28" name="object 28"/>
          <p:cNvSpPr txBox="1"/>
          <p:nvPr/>
        </p:nvSpPr>
        <p:spPr>
          <a:xfrm>
            <a:off x="336661" y="444606"/>
            <a:ext cx="8275955" cy="212238"/>
          </a:xfrm>
          <a:prstGeom prst="rect">
            <a:avLst/>
          </a:prstGeom>
        </p:spPr>
        <p:txBody>
          <a:bodyPr vert="horz" wrap="square" lIns="0" tIns="12065" rIns="0" bIns="0" rtlCol="0">
            <a:spAutoFit/>
          </a:bodyPr>
          <a:lstStyle/>
          <a:p>
            <a:pPr marL="158750">
              <a:lnSpc>
                <a:spcPct val="100000"/>
              </a:lnSpc>
              <a:spcBef>
                <a:spcPts val="95"/>
              </a:spcBef>
              <a:tabLst>
                <a:tab pos="914400" algn="l"/>
              </a:tabLst>
            </a:pPr>
            <a:r>
              <a:rPr lang="zh-TW" altLang="en-US" sz="1300" spc="-114" dirty="0">
                <a:latin typeface="Microsoft YaHei UI" panose="020B0503020204020204" pitchFamily="34" charset="-122"/>
                <a:ea typeface="Microsoft YaHei UI" panose="020B0503020204020204" pitchFamily="34" charset="-122"/>
                <a:cs typeface="MS UI Gothic"/>
              </a:rPr>
              <a:t>＜案例＞考慮到進口木材的獲取困難，實施增強製材能力、從進口原木轉向國產原木的轉變。</a:t>
            </a:r>
          </a:p>
        </p:txBody>
      </p:sp>
      <p:sp>
        <p:nvSpPr>
          <p:cNvPr id="30" name="object 30"/>
          <p:cNvSpPr txBox="1">
            <a:spLocks noGrp="1"/>
          </p:cNvSpPr>
          <p:nvPr>
            <p:ph type="sldNum" sz="quarter" idx="7"/>
          </p:nvPr>
        </p:nvSpPr>
        <p:spPr>
          <a:xfrm>
            <a:off x="8857488" y="6663634"/>
            <a:ext cx="231775" cy="153888"/>
          </a:xfrm>
          <a:prstGeom prst="rect">
            <a:avLst/>
          </a:prstGeom>
        </p:spPr>
        <p:txBody>
          <a:bodyPr vert="horz" wrap="square" lIns="0" tIns="0" rIns="0" bIns="0" rtlCol="0">
            <a:spAutoFit/>
          </a:bodyPr>
          <a:lstStyle/>
          <a:p>
            <a:pPr marL="38100">
              <a:lnSpc>
                <a:spcPts val="1240"/>
              </a:lnSpc>
            </a:pPr>
            <a:r>
              <a:rPr dirty="0">
                <a:latin typeface="Microsoft YaHei UI" panose="020B0503020204020204" pitchFamily="34" charset="-122"/>
                <a:ea typeface="Microsoft YaHei UI" panose="020B0503020204020204" pitchFamily="34" charset="-122"/>
              </a:rPr>
              <a:t>48</a:t>
            </a:r>
          </a:p>
        </p:txBody>
      </p:sp>
      <p:sp>
        <p:nvSpPr>
          <p:cNvPr id="29" name="object 29"/>
          <p:cNvSpPr txBox="1"/>
          <p:nvPr/>
        </p:nvSpPr>
        <p:spPr>
          <a:xfrm>
            <a:off x="5791200" y="4805032"/>
            <a:ext cx="2375471" cy="317395"/>
          </a:xfrm>
          <a:prstGeom prst="rect">
            <a:avLst/>
          </a:prstGeom>
        </p:spPr>
        <p:txBody>
          <a:bodyPr vert="horz" wrap="square" lIns="0" tIns="45085" rIns="0" bIns="0" rtlCol="0">
            <a:spAutoFit/>
          </a:bodyPr>
          <a:lstStyle/>
          <a:p>
            <a:pPr marL="12700">
              <a:lnSpc>
                <a:spcPct val="100000"/>
              </a:lnSpc>
              <a:spcBef>
                <a:spcPts val="355"/>
              </a:spcBef>
              <a:tabLst>
                <a:tab pos="1464310" algn="l"/>
              </a:tabLst>
            </a:pPr>
            <a:r>
              <a:rPr lang="zh-TW" altLang="en-US" sz="900" spc="70" dirty="0">
                <a:latin typeface="Microsoft YaHei UI" panose="020B0503020204020204" pitchFamily="34" charset="-122"/>
                <a:ea typeface="Microsoft YaHei UI" panose="020B0503020204020204" pitchFamily="34" charset="-122"/>
                <a:cs typeface="MS UI Gothic"/>
              </a:rPr>
              <a:t>柳杉</a:t>
            </a:r>
            <a:r>
              <a:rPr sz="900" spc="70" dirty="0" err="1">
                <a:latin typeface="Microsoft YaHei UI" panose="020B0503020204020204" pitchFamily="34" charset="-122"/>
                <a:ea typeface="Microsoft YaHei UI" panose="020B0503020204020204" pitchFamily="34" charset="-122"/>
                <a:cs typeface="MS UI Gothic"/>
              </a:rPr>
              <a:t>大径材</a:t>
            </a:r>
            <a:r>
              <a:rPr sz="900" spc="70" dirty="0">
                <a:latin typeface="Microsoft YaHei UI" panose="020B0503020204020204" pitchFamily="34" charset="-122"/>
                <a:ea typeface="Microsoft YaHei UI" panose="020B0503020204020204" pitchFamily="34" charset="-122"/>
                <a:cs typeface="MS UI Gothic"/>
              </a:rPr>
              <a:t>	</a:t>
            </a:r>
            <a:r>
              <a:rPr lang="zh-TW" altLang="en-US" sz="900" spc="50" dirty="0">
                <a:latin typeface="Microsoft YaHei UI" panose="020B0503020204020204" pitchFamily="34" charset="-122"/>
                <a:ea typeface="Microsoft YaHei UI" panose="020B0503020204020204" pitchFamily="34" charset="-122"/>
                <a:cs typeface="MS UI Gothic"/>
              </a:rPr>
              <a:t>柳杉</a:t>
            </a:r>
            <a:r>
              <a:rPr sz="900" spc="50" dirty="0" err="1">
                <a:latin typeface="Microsoft YaHei UI" panose="020B0503020204020204" pitchFamily="34" charset="-122"/>
                <a:ea typeface="Microsoft YaHei UI" panose="020B0503020204020204" pitchFamily="34" charset="-122"/>
                <a:cs typeface="MS UI Gothic"/>
              </a:rPr>
              <a:t>大断面製材</a:t>
            </a:r>
            <a:endParaRPr sz="900" dirty="0">
              <a:latin typeface="Microsoft YaHei UI" panose="020B0503020204020204" pitchFamily="34" charset="-122"/>
              <a:ea typeface="Microsoft YaHei UI" panose="020B0503020204020204" pitchFamily="34" charset="-122"/>
              <a:cs typeface="MS UI Gothic"/>
            </a:endParaRPr>
          </a:p>
          <a:p>
            <a:pPr marL="330835">
              <a:lnSpc>
                <a:spcPct val="100000"/>
              </a:lnSpc>
              <a:spcBef>
                <a:spcPts val="195"/>
              </a:spcBef>
            </a:pPr>
            <a:r>
              <a:rPr sz="700" spc="50" dirty="0">
                <a:latin typeface="Microsoft YaHei UI" panose="020B0503020204020204" pitchFamily="34" charset="-122"/>
                <a:ea typeface="Microsoft YaHei UI" panose="020B0503020204020204" pitchFamily="34" charset="-122"/>
                <a:cs typeface="MS UI Gothic"/>
              </a:rPr>
              <a:t>（</a:t>
            </a:r>
            <a:r>
              <a:rPr sz="700" spc="105" dirty="0">
                <a:latin typeface="Microsoft YaHei UI" panose="020B0503020204020204" pitchFamily="34" charset="-122"/>
                <a:ea typeface="Microsoft YaHei UI" panose="020B0503020204020204" pitchFamily="34" charset="-122"/>
                <a:cs typeface="MS UI Gothic"/>
              </a:rPr>
              <a:t>写真提供</a:t>
            </a:r>
            <a:r>
              <a:rPr sz="700" spc="50" dirty="0">
                <a:latin typeface="Microsoft YaHei UI" panose="020B0503020204020204" pitchFamily="34" charset="-122"/>
                <a:ea typeface="Microsoft YaHei UI" panose="020B0503020204020204" pitchFamily="34" charset="-122"/>
                <a:cs typeface="MS UI Gothic"/>
              </a:rPr>
              <a:t>：</a:t>
            </a:r>
            <a:r>
              <a:rPr sz="700" spc="105" dirty="0">
                <a:latin typeface="Microsoft YaHei UI" panose="020B0503020204020204" pitchFamily="34" charset="-122"/>
                <a:ea typeface="Microsoft YaHei UI" panose="020B0503020204020204" pitchFamily="34" charset="-122"/>
                <a:cs typeface="MS UI Gothic"/>
              </a:rPr>
              <a:t>株式会社</a:t>
            </a:r>
            <a:r>
              <a:rPr sz="700" spc="85" dirty="0">
                <a:latin typeface="Microsoft YaHei UI" panose="020B0503020204020204" pitchFamily="34" charset="-122"/>
                <a:ea typeface="Microsoft YaHei UI" panose="020B0503020204020204" pitchFamily="34" charset="-122"/>
                <a:cs typeface="MS UI Gothic"/>
              </a:rPr>
              <a:t>ヤ</a:t>
            </a:r>
            <a:r>
              <a:rPr sz="700" spc="80" dirty="0">
                <a:latin typeface="Microsoft YaHei UI" panose="020B0503020204020204" pitchFamily="34" charset="-122"/>
                <a:ea typeface="Microsoft YaHei UI" panose="020B0503020204020204" pitchFamily="34" charset="-122"/>
                <a:cs typeface="MS UI Gothic"/>
              </a:rPr>
              <a:t>マ</a:t>
            </a:r>
            <a:r>
              <a:rPr sz="700" spc="85" dirty="0">
                <a:latin typeface="Microsoft YaHei UI" panose="020B0503020204020204" pitchFamily="34" charset="-122"/>
                <a:ea typeface="Microsoft YaHei UI" panose="020B0503020204020204" pitchFamily="34" charset="-122"/>
                <a:cs typeface="MS UI Gothic"/>
              </a:rPr>
              <a:t>ム</a:t>
            </a:r>
            <a:r>
              <a:rPr sz="700" spc="70" dirty="0">
                <a:latin typeface="Microsoft YaHei UI" panose="020B0503020204020204" pitchFamily="34" charset="-122"/>
                <a:ea typeface="Microsoft YaHei UI" panose="020B0503020204020204" pitchFamily="34" charset="-122"/>
                <a:cs typeface="MS UI Gothic"/>
              </a:rPr>
              <a:t>ラ</a:t>
            </a:r>
            <a:r>
              <a:rPr sz="700" spc="345" dirty="0">
                <a:latin typeface="Microsoft YaHei UI" panose="020B0503020204020204" pitchFamily="34" charset="-122"/>
                <a:ea typeface="Microsoft YaHei UI" panose="020B0503020204020204" pitchFamily="34" charset="-122"/>
                <a:cs typeface="MS UI Gothic"/>
              </a:rPr>
              <a:t>）</a:t>
            </a:r>
            <a:endParaRPr sz="700" dirty="0">
              <a:latin typeface="Microsoft YaHei UI" panose="020B0503020204020204" pitchFamily="34" charset="-122"/>
              <a:ea typeface="Microsoft YaHei UI" panose="020B0503020204020204" pitchFamily="34" charset="-122"/>
              <a:cs typeface="MS UI Gothic"/>
            </a:endParaRPr>
          </a:p>
        </p:txBody>
      </p:sp>
      <p:sp>
        <p:nvSpPr>
          <p:cNvPr id="37" name="文字方塊 36">
            <a:extLst>
              <a:ext uri="{FF2B5EF4-FFF2-40B4-BE49-F238E27FC236}">
                <a16:creationId xmlns:a16="http://schemas.microsoft.com/office/drawing/2014/main" id="{C4BFAE2D-8C3A-F652-4C97-B2C9036EE0FD}"/>
              </a:ext>
            </a:extLst>
          </p:cNvPr>
          <p:cNvSpPr txBox="1"/>
          <p:nvPr/>
        </p:nvSpPr>
        <p:spPr>
          <a:xfrm>
            <a:off x="5267583" y="1866761"/>
            <a:ext cx="1915909" cy="230832"/>
          </a:xfrm>
          <a:prstGeom prst="rect">
            <a:avLst/>
          </a:prstGeom>
          <a:noFill/>
        </p:spPr>
        <p:txBody>
          <a:bodyPr wrap="none" rtlCol="0">
            <a:spAutoFit/>
          </a:bodyPr>
          <a:lstStyle/>
          <a:p>
            <a:r>
              <a:rPr lang="zh-TW" altLang="en-US" sz="900" b="0" i="0" dirty="0">
                <a:effectLst/>
                <a:latin typeface="Microsoft YaHei UI" panose="020B0503020204020204" pitchFamily="34" charset="-122"/>
                <a:ea typeface="Microsoft YaHei UI" panose="020B0503020204020204" pitchFamily="34" charset="-122"/>
              </a:rPr>
              <a:t>透過無人化機械建立新的製造線。</a:t>
            </a:r>
            <a:endParaRPr lang="zh-TW" altLang="en-US" sz="900" dirty="0">
              <a:latin typeface="Microsoft YaHei UI" panose="020B0503020204020204" pitchFamily="34" charset="-122"/>
              <a:ea typeface="Microsoft YaHei UI" panose="020B0503020204020204" pitchFamily="34" charset="-122"/>
            </a:endParaRPr>
          </a:p>
        </p:txBody>
      </p:sp>
      <p:sp>
        <p:nvSpPr>
          <p:cNvPr id="38" name="文字方塊 37">
            <a:extLst>
              <a:ext uri="{FF2B5EF4-FFF2-40B4-BE49-F238E27FC236}">
                <a16:creationId xmlns:a16="http://schemas.microsoft.com/office/drawing/2014/main" id="{0480179D-52B8-F5F8-9836-5BB0B9FB07AA}"/>
              </a:ext>
            </a:extLst>
          </p:cNvPr>
          <p:cNvSpPr txBox="1"/>
          <p:nvPr/>
        </p:nvSpPr>
        <p:spPr>
          <a:xfrm>
            <a:off x="7025509" y="1866761"/>
            <a:ext cx="1685077" cy="230832"/>
          </a:xfrm>
          <a:prstGeom prst="rect">
            <a:avLst/>
          </a:prstGeom>
          <a:noFill/>
        </p:spPr>
        <p:txBody>
          <a:bodyPr wrap="none" rtlCol="0">
            <a:spAutoFit/>
          </a:bodyPr>
          <a:lstStyle/>
          <a:p>
            <a:r>
              <a:rPr lang="zh-TW" altLang="en-US" sz="900" b="0" i="0" dirty="0">
                <a:effectLst/>
                <a:latin typeface="Microsoft YaHei UI" panose="020B0503020204020204" pitchFamily="34" charset="-122"/>
                <a:ea typeface="Microsoft YaHei UI" panose="020B0503020204020204" pitchFamily="34" charset="-122"/>
              </a:rPr>
              <a:t>檜木羽柄材（用於室內裝飾）</a:t>
            </a:r>
            <a:endParaRPr lang="zh-TW" altLang="en-US" sz="900" dirty="0">
              <a:latin typeface="Microsoft YaHei UI" panose="020B0503020204020204" pitchFamily="34" charset="-122"/>
              <a:ea typeface="Microsoft YaHei UI" panose="020B0503020204020204" pitchFamily="34" charset="-122"/>
            </a:endParaRPr>
          </a:p>
        </p:txBody>
      </p:sp>
      <p:sp>
        <p:nvSpPr>
          <p:cNvPr id="42" name="文字方塊 41">
            <a:extLst>
              <a:ext uri="{FF2B5EF4-FFF2-40B4-BE49-F238E27FC236}">
                <a16:creationId xmlns:a16="http://schemas.microsoft.com/office/drawing/2014/main" id="{A815086A-7DF0-E8B9-9111-15E4DBBF7E3C}"/>
              </a:ext>
            </a:extLst>
          </p:cNvPr>
          <p:cNvSpPr txBox="1"/>
          <p:nvPr/>
        </p:nvSpPr>
        <p:spPr>
          <a:xfrm>
            <a:off x="6157886" y="2019978"/>
            <a:ext cx="1614514" cy="215444"/>
          </a:xfrm>
          <a:prstGeom prst="rect">
            <a:avLst/>
          </a:prstGeom>
          <a:noFill/>
        </p:spPr>
        <p:txBody>
          <a:bodyPr wrap="square">
            <a:spAutoFit/>
          </a:bodyPr>
          <a:lstStyle/>
          <a:p>
            <a:r>
              <a:rPr lang="zh-CN" altLang="en-US" sz="800" dirty="0">
                <a:latin typeface="Microsoft YaHei UI" panose="020B0503020204020204" pitchFamily="34" charset="-122"/>
                <a:ea typeface="Microsoft YaHei UI" panose="020B0503020204020204" pitchFamily="34" charset="-122"/>
              </a:rPr>
              <a:t>（写真提供：宮迫木材株式会社）</a:t>
            </a:r>
          </a:p>
        </p:txBody>
      </p:sp>
      <p:sp>
        <p:nvSpPr>
          <p:cNvPr id="43" name="文字方塊 42">
            <a:extLst>
              <a:ext uri="{FF2B5EF4-FFF2-40B4-BE49-F238E27FC236}">
                <a16:creationId xmlns:a16="http://schemas.microsoft.com/office/drawing/2014/main" id="{92EB3975-322F-6688-45A8-652C21E1A0E8}"/>
              </a:ext>
            </a:extLst>
          </p:cNvPr>
          <p:cNvSpPr txBox="1"/>
          <p:nvPr/>
        </p:nvSpPr>
        <p:spPr>
          <a:xfrm>
            <a:off x="5235867" y="3193186"/>
            <a:ext cx="1338828" cy="230832"/>
          </a:xfrm>
          <a:prstGeom prst="rect">
            <a:avLst/>
          </a:prstGeom>
          <a:noFill/>
        </p:spPr>
        <p:txBody>
          <a:bodyPr wrap="none" rtlCol="0">
            <a:spAutoFit/>
          </a:bodyPr>
          <a:lstStyle/>
          <a:p>
            <a:r>
              <a:rPr lang="zh-TW" altLang="en-US" sz="900" dirty="0">
                <a:latin typeface="Microsoft YaHei UI" panose="020B0503020204020204" pitchFamily="34" charset="-122"/>
                <a:ea typeface="Microsoft YaHei UI" panose="020B0503020204020204" pitchFamily="34" charset="-122"/>
              </a:rPr>
              <a:t>工廠內的庫頁冷杉原木</a:t>
            </a:r>
          </a:p>
        </p:txBody>
      </p:sp>
      <p:sp>
        <p:nvSpPr>
          <p:cNvPr id="44" name="文字方塊 43">
            <a:extLst>
              <a:ext uri="{FF2B5EF4-FFF2-40B4-BE49-F238E27FC236}">
                <a16:creationId xmlns:a16="http://schemas.microsoft.com/office/drawing/2014/main" id="{4409F48B-AFD3-EEF8-2144-0B4B340A3E53}"/>
              </a:ext>
            </a:extLst>
          </p:cNvPr>
          <p:cNvSpPr txBox="1"/>
          <p:nvPr/>
        </p:nvSpPr>
        <p:spPr>
          <a:xfrm>
            <a:off x="7289508" y="3208050"/>
            <a:ext cx="877163" cy="230832"/>
          </a:xfrm>
          <a:prstGeom prst="rect">
            <a:avLst/>
          </a:prstGeom>
          <a:noFill/>
        </p:spPr>
        <p:txBody>
          <a:bodyPr wrap="none" rtlCol="0">
            <a:spAutoFit/>
          </a:bodyPr>
          <a:lstStyle/>
          <a:p>
            <a:r>
              <a:rPr lang="zh-TW" altLang="en-US" sz="900" dirty="0">
                <a:latin typeface="Microsoft YaHei UI" panose="020B0503020204020204" pitchFamily="34" charset="-122"/>
                <a:ea typeface="Microsoft YaHei UI" panose="020B0503020204020204" pitchFamily="34" charset="-122"/>
              </a:rPr>
              <a:t>庫頁冷杉製品</a:t>
            </a:r>
          </a:p>
        </p:txBody>
      </p:sp>
      <p:sp>
        <p:nvSpPr>
          <p:cNvPr id="50" name="文字方塊 49">
            <a:extLst>
              <a:ext uri="{FF2B5EF4-FFF2-40B4-BE49-F238E27FC236}">
                <a16:creationId xmlns:a16="http://schemas.microsoft.com/office/drawing/2014/main" id="{D96A9392-C1BF-0A41-0E6C-53F3E0567994}"/>
              </a:ext>
            </a:extLst>
          </p:cNvPr>
          <p:cNvSpPr txBox="1"/>
          <p:nvPr/>
        </p:nvSpPr>
        <p:spPr>
          <a:xfrm>
            <a:off x="470316" y="3447292"/>
            <a:ext cx="7555930" cy="292388"/>
          </a:xfrm>
          <a:prstGeom prst="rect">
            <a:avLst/>
          </a:prstGeom>
          <a:noFill/>
        </p:spPr>
        <p:txBody>
          <a:bodyPr wrap="square">
            <a:spAutoFit/>
          </a:bodyPr>
          <a:lstStyle/>
          <a:p>
            <a:r>
              <a:rPr lang="zh-TW" altLang="en-US" sz="1300" dirty="0">
                <a:latin typeface="Microsoft YaHei UI" panose="020B0503020204020204" pitchFamily="34" charset="-122"/>
                <a:ea typeface="Microsoft YaHei UI" panose="020B0503020204020204" pitchFamily="34" charset="-122"/>
              </a:rPr>
              <a:t>＜案例＞利用柳材，製造大斷面製材、二乘四材、出口用外部結構材</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bject 67"/>
          <p:cNvSpPr txBox="1"/>
          <p:nvPr/>
        </p:nvSpPr>
        <p:spPr>
          <a:xfrm>
            <a:off x="154600" y="355098"/>
            <a:ext cx="1301115" cy="228268"/>
          </a:xfrm>
          <a:prstGeom prst="rect">
            <a:avLst/>
          </a:prstGeom>
        </p:spPr>
        <p:txBody>
          <a:bodyPr vert="horz" wrap="square" lIns="0" tIns="12700" rIns="0" bIns="0" rtlCol="0">
            <a:spAutoFit/>
          </a:bodyPr>
          <a:lstStyle/>
          <a:p>
            <a:pPr marL="12700">
              <a:lnSpc>
                <a:spcPct val="100000"/>
              </a:lnSpc>
              <a:spcBef>
                <a:spcPts val="100"/>
              </a:spcBef>
            </a:pPr>
            <a:r>
              <a:rPr sz="1400" b="1" u="sng" spc="-160" dirty="0" err="1">
                <a:uFill>
                  <a:solidFill>
                    <a:srgbClr val="000000"/>
                  </a:solidFill>
                </a:uFill>
                <a:latin typeface="Microsoft YaHei UI" panose="020B0503020204020204" pitchFamily="34" charset="-122"/>
                <a:ea typeface="Microsoft YaHei UI" panose="020B0503020204020204" pitchFamily="34" charset="-122"/>
                <a:cs typeface="Microsoft YaHei UI"/>
              </a:rPr>
              <a:t>合板製造業</a:t>
            </a:r>
            <a:endParaRPr sz="1400" dirty="0">
              <a:latin typeface="Microsoft YaHei UI" panose="020B0503020204020204" pitchFamily="34" charset="-122"/>
              <a:ea typeface="Microsoft YaHei UI" panose="020B0503020204020204" pitchFamily="34" charset="-122"/>
              <a:cs typeface="Microsoft YaHei UI"/>
            </a:endParaRPr>
          </a:p>
        </p:txBody>
      </p:sp>
      <p:sp>
        <p:nvSpPr>
          <p:cNvPr id="3" name="object 3"/>
          <p:cNvSpPr/>
          <p:nvPr/>
        </p:nvSpPr>
        <p:spPr>
          <a:xfrm>
            <a:off x="8064500" y="530225"/>
            <a:ext cx="863600" cy="63500"/>
          </a:xfrm>
          <a:custGeom>
            <a:avLst/>
            <a:gdLst/>
            <a:ahLst/>
            <a:cxnLst/>
            <a:rect l="l" t="t" r="r" b="b"/>
            <a:pathLst>
              <a:path w="863600" h="63500">
                <a:moveTo>
                  <a:pt x="863600" y="0"/>
                </a:moveTo>
                <a:lnTo>
                  <a:pt x="0" y="0"/>
                </a:lnTo>
                <a:lnTo>
                  <a:pt x="0" y="63500"/>
                </a:lnTo>
                <a:lnTo>
                  <a:pt x="863600" y="63500"/>
                </a:lnTo>
                <a:lnTo>
                  <a:pt x="8636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 name="object 4"/>
          <p:cNvSpPr/>
          <p:nvPr/>
        </p:nvSpPr>
        <p:spPr>
          <a:xfrm>
            <a:off x="6591300" y="479425"/>
            <a:ext cx="1473200" cy="139700"/>
          </a:xfrm>
          <a:custGeom>
            <a:avLst/>
            <a:gdLst/>
            <a:ahLst/>
            <a:cxnLst/>
            <a:rect l="l" t="t" r="r" b="b"/>
            <a:pathLst>
              <a:path w="1473200" h="139700">
                <a:moveTo>
                  <a:pt x="1473200" y="0"/>
                </a:moveTo>
                <a:lnTo>
                  <a:pt x="0" y="0"/>
                </a:lnTo>
                <a:lnTo>
                  <a:pt x="0" y="139700"/>
                </a:lnTo>
                <a:lnTo>
                  <a:pt x="1473200" y="139700"/>
                </a:lnTo>
                <a:lnTo>
                  <a:pt x="14732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 name="object 5"/>
          <p:cNvSpPr/>
          <p:nvPr/>
        </p:nvSpPr>
        <p:spPr>
          <a:xfrm>
            <a:off x="5575300" y="530225"/>
            <a:ext cx="1016000" cy="63500"/>
          </a:xfrm>
          <a:custGeom>
            <a:avLst/>
            <a:gdLst/>
            <a:ahLst/>
            <a:cxnLst/>
            <a:rect l="l" t="t" r="r" b="b"/>
            <a:pathLst>
              <a:path w="1016000" h="63500">
                <a:moveTo>
                  <a:pt x="1016000" y="0"/>
                </a:moveTo>
                <a:lnTo>
                  <a:pt x="0" y="0"/>
                </a:lnTo>
                <a:lnTo>
                  <a:pt x="0" y="63500"/>
                </a:lnTo>
                <a:lnTo>
                  <a:pt x="1016000" y="63500"/>
                </a:lnTo>
                <a:lnTo>
                  <a:pt x="10160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 name="object 6"/>
          <p:cNvSpPr/>
          <p:nvPr/>
        </p:nvSpPr>
        <p:spPr>
          <a:xfrm>
            <a:off x="8915400" y="619125"/>
            <a:ext cx="76200" cy="50800"/>
          </a:xfrm>
          <a:custGeom>
            <a:avLst/>
            <a:gdLst/>
            <a:ahLst/>
            <a:cxnLst/>
            <a:rect l="l" t="t" r="r" b="b"/>
            <a:pathLst>
              <a:path w="76200" h="50800">
                <a:moveTo>
                  <a:pt x="76200" y="0"/>
                </a:moveTo>
                <a:lnTo>
                  <a:pt x="0" y="0"/>
                </a:lnTo>
                <a:lnTo>
                  <a:pt x="0" y="50800"/>
                </a:lnTo>
                <a:lnTo>
                  <a:pt x="76200" y="50800"/>
                </a:lnTo>
                <a:lnTo>
                  <a:pt x="762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 name="object 7"/>
          <p:cNvSpPr/>
          <p:nvPr/>
        </p:nvSpPr>
        <p:spPr>
          <a:xfrm>
            <a:off x="5549900" y="619125"/>
            <a:ext cx="114300" cy="50800"/>
          </a:xfrm>
          <a:custGeom>
            <a:avLst/>
            <a:gdLst/>
            <a:ahLst/>
            <a:cxnLst/>
            <a:rect l="l" t="t" r="r" b="b"/>
            <a:pathLst>
              <a:path w="114300" h="50800">
                <a:moveTo>
                  <a:pt x="114300" y="0"/>
                </a:moveTo>
                <a:lnTo>
                  <a:pt x="0" y="0"/>
                </a:lnTo>
                <a:lnTo>
                  <a:pt x="0" y="50800"/>
                </a:lnTo>
                <a:lnTo>
                  <a:pt x="114300" y="50800"/>
                </a:lnTo>
                <a:lnTo>
                  <a:pt x="1143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 name="object 8"/>
          <p:cNvSpPr/>
          <p:nvPr/>
        </p:nvSpPr>
        <p:spPr>
          <a:xfrm>
            <a:off x="6261100" y="2714624"/>
            <a:ext cx="2044700" cy="139700"/>
          </a:xfrm>
          <a:custGeom>
            <a:avLst/>
            <a:gdLst/>
            <a:ahLst/>
            <a:cxnLst/>
            <a:rect l="l" t="t" r="r" b="b"/>
            <a:pathLst>
              <a:path w="2044700" h="139700">
                <a:moveTo>
                  <a:pt x="889000" y="88900"/>
                </a:moveTo>
                <a:lnTo>
                  <a:pt x="0" y="88900"/>
                </a:lnTo>
                <a:lnTo>
                  <a:pt x="0" y="139700"/>
                </a:lnTo>
                <a:lnTo>
                  <a:pt x="889000" y="139700"/>
                </a:lnTo>
                <a:lnTo>
                  <a:pt x="889000" y="88900"/>
                </a:lnTo>
                <a:close/>
              </a:path>
              <a:path w="2044700" h="139700">
                <a:moveTo>
                  <a:pt x="2044700" y="0"/>
                </a:moveTo>
                <a:lnTo>
                  <a:pt x="0" y="0"/>
                </a:lnTo>
                <a:lnTo>
                  <a:pt x="0" y="50800"/>
                </a:lnTo>
                <a:lnTo>
                  <a:pt x="2044700" y="50800"/>
                </a:lnTo>
                <a:lnTo>
                  <a:pt x="20447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 name="object 9"/>
          <p:cNvSpPr/>
          <p:nvPr/>
        </p:nvSpPr>
        <p:spPr>
          <a:xfrm>
            <a:off x="6261100" y="2613025"/>
            <a:ext cx="1600200" cy="50800"/>
          </a:xfrm>
          <a:custGeom>
            <a:avLst/>
            <a:gdLst/>
            <a:ahLst/>
            <a:cxnLst/>
            <a:rect l="l" t="t" r="r" b="b"/>
            <a:pathLst>
              <a:path w="1600200" h="50800">
                <a:moveTo>
                  <a:pt x="1600200" y="0"/>
                </a:moveTo>
                <a:lnTo>
                  <a:pt x="0" y="0"/>
                </a:lnTo>
                <a:lnTo>
                  <a:pt x="0" y="50800"/>
                </a:lnTo>
                <a:lnTo>
                  <a:pt x="1600200" y="50800"/>
                </a:lnTo>
                <a:lnTo>
                  <a:pt x="16002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 name="object 10"/>
          <p:cNvSpPr/>
          <p:nvPr/>
        </p:nvSpPr>
        <p:spPr>
          <a:xfrm>
            <a:off x="8763000" y="2409824"/>
            <a:ext cx="203200" cy="114300"/>
          </a:xfrm>
          <a:custGeom>
            <a:avLst/>
            <a:gdLst/>
            <a:ahLst/>
            <a:cxnLst/>
            <a:rect l="l" t="t" r="r" b="b"/>
            <a:pathLst>
              <a:path w="203200" h="114300">
                <a:moveTo>
                  <a:pt x="203200" y="38100"/>
                </a:moveTo>
                <a:lnTo>
                  <a:pt x="63500" y="38100"/>
                </a:lnTo>
                <a:lnTo>
                  <a:pt x="63500" y="0"/>
                </a:lnTo>
                <a:lnTo>
                  <a:pt x="25400" y="0"/>
                </a:lnTo>
                <a:lnTo>
                  <a:pt x="25400" y="38100"/>
                </a:lnTo>
                <a:lnTo>
                  <a:pt x="0" y="38100"/>
                </a:lnTo>
                <a:lnTo>
                  <a:pt x="0" y="114300"/>
                </a:lnTo>
                <a:lnTo>
                  <a:pt x="25400" y="114300"/>
                </a:lnTo>
                <a:lnTo>
                  <a:pt x="63500" y="114300"/>
                </a:lnTo>
                <a:lnTo>
                  <a:pt x="203200" y="114300"/>
                </a:lnTo>
                <a:lnTo>
                  <a:pt x="203200" y="3810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 name="object 11"/>
          <p:cNvSpPr/>
          <p:nvPr/>
        </p:nvSpPr>
        <p:spPr>
          <a:xfrm>
            <a:off x="8623300" y="2409824"/>
            <a:ext cx="88900" cy="114300"/>
          </a:xfrm>
          <a:custGeom>
            <a:avLst/>
            <a:gdLst/>
            <a:ahLst/>
            <a:cxnLst/>
            <a:rect l="l" t="t" r="r" b="b"/>
            <a:pathLst>
              <a:path w="88900" h="114300">
                <a:moveTo>
                  <a:pt x="76200" y="0"/>
                </a:moveTo>
                <a:lnTo>
                  <a:pt x="12700" y="0"/>
                </a:lnTo>
                <a:lnTo>
                  <a:pt x="12700" y="50800"/>
                </a:lnTo>
                <a:lnTo>
                  <a:pt x="76200" y="50800"/>
                </a:lnTo>
                <a:lnTo>
                  <a:pt x="76200" y="0"/>
                </a:lnTo>
                <a:close/>
              </a:path>
              <a:path w="88900" h="114300">
                <a:moveTo>
                  <a:pt x="88900" y="63500"/>
                </a:moveTo>
                <a:lnTo>
                  <a:pt x="0" y="63500"/>
                </a:lnTo>
                <a:lnTo>
                  <a:pt x="0" y="114300"/>
                </a:lnTo>
                <a:lnTo>
                  <a:pt x="88900" y="114300"/>
                </a:lnTo>
                <a:lnTo>
                  <a:pt x="88900" y="6350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 name="object 12"/>
          <p:cNvSpPr/>
          <p:nvPr/>
        </p:nvSpPr>
        <p:spPr>
          <a:xfrm>
            <a:off x="7937500" y="2397124"/>
            <a:ext cx="88900" cy="114300"/>
          </a:xfrm>
          <a:custGeom>
            <a:avLst/>
            <a:gdLst/>
            <a:ahLst/>
            <a:cxnLst/>
            <a:rect l="l" t="t" r="r" b="b"/>
            <a:pathLst>
              <a:path w="88900" h="114300">
                <a:moveTo>
                  <a:pt x="63500" y="0"/>
                </a:moveTo>
                <a:lnTo>
                  <a:pt x="25400" y="0"/>
                </a:lnTo>
                <a:lnTo>
                  <a:pt x="25400" y="50800"/>
                </a:lnTo>
                <a:lnTo>
                  <a:pt x="63500" y="50800"/>
                </a:lnTo>
                <a:lnTo>
                  <a:pt x="63500" y="0"/>
                </a:lnTo>
                <a:close/>
              </a:path>
              <a:path w="88900" h="114300">
                <a:moveTo>
                  <a:pt x="88900" y="63500"/>
                </a:moveTo>
                <a:lnTo>
                  <a:pt x="0" y="63500"/>
                </a:lnTo>
                <a:lnTo>
                  <a:pt x="0" y="114300"/>
                </a:lnTo>
                <a:lnTo>
                  <a:pt x="88900" y="114300"/>
                </a:lnTo>
                <a:lnTo>
                  <a:pt x="88900" y="6350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 name="object 13"/>
          <p:cNvSpPr/>
          <p:nvPr/>
        </p:nvSpPr>
        <p:spPr>
          <a:xfrm>
            <a:off x="7251700" y="2397124"/>
            <a:ext cx="88900" cy="114300"/>
          </a:xfrm>
          <a:custGeom>
            <a:avLst/>
            <a:gdLst/>
            <a:ahLst/>
            <a:cxnLst/>
            <a:rect l="l" t="t" r="r" b="b"/>
            <a:pathLst>
              <a:path w="88900" h="114300">
                <a:moveTo>
                  <a:pt x="63500" y="0"/>
                </a:moveTo>
                <a:lnTo>
                  <a:pt x="25400" y="0"/>
                </a:lnTo>
                <a:lnTo>
                  <a:pt x="25400" y="50800"/>
                </a:lnTo>
                <a:lnTo>
                  <a:pt x="63500" y="50800"/>
                </a:lnTo>
                <a:lnTo>
                  <a:pt x="63500" y="0"/>
                </a:lnTo>
                <a:close/>
              </a:path>
              <a:path w="88900" h="114300">
                <a:moveTo>
                  <a:pt x="88900" y="63500"/>
                </a:moveTo>
                <a:lnTo>
                  <a:pt x="0" y="63500"/>
                </a:lnTo>
                <a:lnTo>
                  <a:pt x="0" y="114300"/>
                </a:lnTo>
                <a:lnTo>
                  <a:pt x="88900" y="114300"/>
                </a:lnTo>
                <a:lnTo>
                  <a:pt x="88900" y="6350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 name="object 14"/>
          <p:cNvSpPr/>
          <p:nvPr/>
        </p:nvSpPr>
        <p:spPr>
          <a:xfrm>
            <a:off x="6565900" y="2397124"/>
            <a:ext cx="88900" cy="114300"/>
          </a:xfrm>
          <a:custGeom>
            <a:avLst/>
            <a:gdLst/>
            <a:ahLst/>
            <a:cxnLst/>
            <a:rect l="l" t="t" r="r" b="b"/>
            <a:pathLst>
              <a:path w="88900" h="114300">
                <a:moveTo>
                  <a:pt x="63500" y="0"/>
                </a:moveTo>
                <a:lnTo>
                  <a:pt x="12700" y="0"/>
                </a:lnTo>
                <a:lnTo>
                  <a:pt x="12700" y="50800"/>
                </a:lnTo>
                <a:lnTo>
                  <a:pt x="63500" y="50800"/>
                </a:lnTo>
                <a:lnTo>
                  <a:pt x="63500" y="0"/>
                </a:lnTo>
                <a:close/>
              </a:path>
              <a:path w="88900" h="114300">
                <a:moveTo>
                  <a:pt x="88900" y="63500"/>
                </a:moveTo>
                <a:lnTo>
                  <a:pt x="0" y="63500"/>
                </a:lnTo>
                <a:lnTo>
                  <a:pt x="0" y="114300"/>
                </a:lnTo>
                <a:lnTo>
                  <a:pt x="88900" y="114300"/>
                </a:lnTo>
                <a:lnTo>
                  <a:pt x="88900" y="6350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 name="object 15"/>
          <p:cNvSpPr/>
          <p:nvPr/>
        </p:nvSpPr>
        <p:spPr>
          <a:xfrm>
            <a:off x="5715000" y="2397124"/>
            <a:ext cx="279400" cy="114300"/>
          </a:xfrm>
          <a:custGeom>
            <a:avLst/>
            <a:gdLst/>
            <a:ahLst/>
            <a:cxnLst/>
            <a:rect l="l" t="t" r="r" b="b"/>
            <a:pathLst>
              <a:path w="279400" h="114300">
                <a:moveTo>
                  <a:pt x="114300" y="0"/>
                </a:moveTo>
                <a:lnTo>
                  <a:pt x="25400" y="0"/>
                </a:lnTo>
                <a:lnTo>
                  <a:pt x="25400" y="50800"/>
                </a:lnTo>
                <a:lnTo>
                  <a:pt x="114300" y="50800"/>
                </a:lnTo>
                <a:lnTo>
                  <a:pt x="114300" y="0"/>
                </a:lnTo>
                <a:close/>
              </a:path>
              <a:path w="279400" h="114300">
                <a:moveTo>
                  <a:pt x="228600" y="0"/>
                </a:moveTo>
                <a:lnTo>
                  <a:pt x="177800" y="0"/>
                </a:lnTo>
                <a:lnTo>
                  <a:pt x="177800" y="50800"/>
                </a:lnTo>
                <a:lnTo>
                  <a:pt x="228600" y="50800"/>
                </a:lnTo>
                <a:lnTo>
                  <a:pt x="228600" y="0"/>
                </a:lnTo>
                <a:close/>
              </a:path>
              <a:path w="279400" h="114300">
                <a:moveTo>
                  <a:pt x="279400" y="63500"/>
                </a:moveTo>
                <a:lnTo>
                  <a:pt x="139700" y="63500"/>
                </a:lnTo>
                <a:lnTo>
                  <a:pt x="0" y="63500"/>
                </a:lnTo>
                <a:lnTo>
                  <a:pt x="0" y="114300"/>
                </a:lnTo>
                <a:lnTo>
                  <a:pt x="139700" y="114300"/>
                </a:lnTo>
                <a:lnTo>
                  <a:pt x="279400" y="114300"/>
                </a:lnTo>
                <a:lnTo>
                  <a:pt x="279400" y="6350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 name="object 16"/>
          <p:cNvSpPr/>
          <p:nvPr/>
        </p:nvSpPr>
        <p:spPr>
          <a:xfrm>
            <a:off x="5549900" y="835025"/>
            <a:ext cx="114300" cy="50800"/>
          </a:xfrm>
          <a:custGeom>
            <a:avLst/>
            <a:gdLst/>
            <a:ahLst/>
            <a:cxnLst/>
            <a:rect l="l" t="t" r="r" b="b"/>
            <a:pathLst>
              <a:path w="114300" h="50800">
                <a:moveTo>
                  <a:pt x="114300" y="0"/>
                </a:moveTo>
                <a:lnTo>
                  <a:pt x="0" y="0"/>
                </a:lnTo>
                <a:lnTo>
                  <a:pt x="0" y="50800"/>
                </a:lnTo>
                <a:lnTo>
                  <a:pt x="114300" y="50800"/>
                </a:lnTo>
                <a:lnTo>
                  <a:pt x="1143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 name="object 17"/>
          <p:cNvSpPr/>
          <p:nvPr/>
        </p:nvSpPr>
        <p:spPr>
          <a:xfrm>
            <a:off x="5727700" y="809625"/>
            <a:ext cx="254000" cy="63500"/>
          </a:xfrm>
          <a:custGeom>
            <a:avLst/>
            <a:gdLst/>
            <a:ahLst/>
            <a:cxnLst/>
            <a:rect l="l" t="t" r="r" b="b"/>
            <a:pathLst>
              <a:path w="254000" h="63500">
                <a:moveTo>
                  <a:pt x="254000" y="0"/>
                </a:moveTo>
                <a:lnTo>
                  <a:pt x="0" y="0"/>
                </a:lnTo>
                <a:lnTo>
                  <a:pt x="0" y="63500"/>
                </a:lnTo>
                <a:lnTo>
                  <a:pt x="254000" y="63500"/>
                </a:lnTo>
                <a:lnTo>
                  <a:pt x="2540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 name="object 18"/>
          <p:cNvSpPr/>
          <p:nvPr/>
        </p:nvSpPr>
        <p:spPr>
          <a:xfrm>
            <a:off x="8763000" y="1431925"/>
            <a:ext cx="88900" cy="50800"/>
          </a:xfrm>
          <a:custGeom>
            <a:avLst/>
            <a:gdLst/>
            <a:ahLst/>
            <a:cxnLst/>
            <a:rect l="l" t="t" r="r" b="b"/>
            <a:pathLst>
              <a:path w="88900" h="50800">
                <a:moveTo>
                  <a:pt x="88900" y="0"/>
                </a:moveTo>
                <a:lnTo>
                  <a:pt x="0" y="0"/>
                </a:lnTo>
                <a:lnTo>
                  <a:pt x="0" y="50800"/>
                </a:lnTo>
                <a:lnTo>
                  <a:pt x="88900" y="50800"/>
                </a:lnTo>
                <a:lnTo>
                  <a:pt x="889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9" name="object 19"/>
          <p:cNvSpPr/>
          <p:nvPr/>
        </p:nvSpPr>
        <p:spPr>
          <a:xfrm>
            <a:off x="8763000" y="708025"/>
            <a:ext cx="88900" cy="38100"/>
          </a:xfrm>
          <a:custGeom>
            <a:avLst/>
            <a:gdLst/>
            <a:ahLst/>
            <a:cxnLst/>
            <a:rect l="l" t="t" r="r" b="b"/>
            <a:pathLst>
              <a:path w="88900" h="38100">
                <a:moveTo>
                  <a:pt x="88900" y="0"/>
                </a:moveTo>
                <a:lnTo>
                  <a:pt x="0" y="0"/>
                </a:lnTo>
                <a:lnTo>
                  <a:pt x="0" y="38100"/>
                </a:lnTo>
                <a:lnTo>
                  <a:pt x="88900" y="38100"/>
                </a:lnTo>
                <a:lnTo>
                  <a:pt x="889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0" name="object 20"/>
          <p:cNvSpPr/>
          <p:nvPr/>
        </p:nvSpPr>
        <p:spPr>
          <a:xfrm>
            <a:off x="8750300" y="1190625"/>
            <a:ext cx="114300" cy="50800"/>
          </a:xfrm>
          <a:custGeom>
            <a:avLst/>
            <a:gdLst/>
            <a:ahLst/>
            <a:cxnLst/>
            <a:rect l="l" t="t" r="r" b="b"/>
            <a:pathLst>
              <a:path w="114300" h="50800">
                <a:moveTo>
                  <a:pt x="114300" y="0"/>
                </a:moveTo>
                <a:lnTo>
                  <a:pt x="0" y="0"/>
                </a:lnTo>
                <a:lnTo>
                  <a:pt x="0" y="50800"/>
                </a:lnTo>
                <a:lnTo>
                  <a:pt x="114300" y="50800"/>
                </a:lnTo>
                <a:lnTo>
                  <a:pt x="1143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1" name="object 21"/>
          <p:cNvSpPr/>
          <p:nvPr/>
        </p:nvSpPr>
        <p:spPr>
          <a:xfrm>
            <a:off x="8636000" y="1343025"/>
            <a:ext cx="76200" cy="38100"/>
          </a:xfrm>
          <a:custGeom>
            <a:avLst/>
            <a:gdLst/>
            <a:ahLst/>
            <a:cxnLst/>
            <a:rect l="l" t="t" r="r" b="b"/>
            <a:pathLst>
              <a:path w="76200" h="38100">
                <a:moveTo>
                  <a:pt x="76200" y="0"/>
                </a:moveTo>
                <a:lnTo>
                  <a:pt x="0" y="0"/>
                </a:lnTo>
                <a:lnTo>
                  <a:pt x="0" y="38100"/>
                </a:lnTo>
                <a:lnTo>
                  <a:pt x="76200" y="38100"/>
                </a:lnTo>
                <a:lnTo>
                  <a:pt x="762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2" name="object 22"/>
          <p:cNvSpPr/>
          <p:nvPr/>
        </p:nvSpPr>
        <p:spPr>
          <a:xfrm>
            <a:off x="7264400" y="1254125"/>
            <a:ext cx="762000" cy="63500"/>
          </a:xfrm>
          <a:custGeom>
            <a:avLst/>
            <a:gdLst/>
            <a:ahLst/>
            <a:cxnLst/>
            <a:rect l="l" t="t" r="r" b="b"/>
            <a:pathLst>
              <a:path w="762000" h="63500">
                <a:moveTo>
                  <a:pt x="762000" y="0"/>
                </a:moveTo>
                <a:lnTo>
                  <a:pt x="0" y="0"/>
                </a:lnTo>
                <a:lnTo>
                  <a:pt x="0" y="63500"/>
                </a:lnTo>
                <a:lnTo>
                  <a:pt x="762000" y="63500"/>
                </a:lnTo>
                <a:lnTo>
                  <a:pt x="7620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3" name="object 23"/>
          <p:cNvSpPr/>
          <p:nvPr/>
        </p:nvSpPr>
        <p:spPr>
          <a:xfrm>
            <a:off x="6553200" y="949325"/>
            <a:ext cx="114300" cy="38100"/>
          </a:xfrm>
          <a:custGeom>
            <a:avLst/>
            <a:gdLst/>
            <a:ahLst/>
            <a:cxnLst/>
            <a:rect l="l" t="t" r="r" b="b"/>
            <a:pathLst>
              <a:path w="114300" h="38100">
                <a:moveTo>
                  <a:pt x="114300" y="0"/>
                </a:moveTo>
                <a:lnTo>
                  <a:pt x="0" y="0"/>
                </a:lnTo>
                <a:lnTo>
                  <a:pt x="0" y="38100"/>
                </a:lnTo>
                <a:lnTo>
                  <a:pt x="114300" y="38100"/>
                </a:lnTo>
                <a:lnTo>
                  <a:pt x="1143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4" name="object 24"/>
          <p:cNvSpPr/>
          <p:nvPr/>
        </p:nvSpPr>
        <p:spPr>
          <a:xfrm>
            <a:off x="8763000" y="1685925"/>
            <a:ext cx="88900" cy="38100"/>
          </a:xfrm>
          <a:custGeom>
            <a:avLst/>
            <a:gdLst/>
            <a:ahLst/>
            <a:cxnLst/>
            <a:rect l="l" t="t" r="r" b="b"/>
            <a:pathLst>
              <a:path w="88900" h="38100">
                <a:moveTo>
                  <a:pt x="88900" y="0"/>
                </a:moveTo>
                <a:lnTo>
                  <a:pt x="0" y="0"/>
                </a:lnTo>
                <a:lnTo>
                  <a:pt x="0" y="38100"/>
                </a:lnTo>
                <a:lnTo>
                  <a:pt x="88900" y="38100"/>
                </a:lnTo>
                <a:lnTo>
                  <a:pt x="889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5" name="object 25"/>
          <p:cNvSpPr/>
          <p:nvPr/>
        </p:nvSpPr>
        <p:spPr>
          <a:xfrm>
            <a:off x="8636000" y="1622425"/>
            <a:ext cx="76200" cy="50800"/>
          </a:xfrm>
          <a:custGeom>
            <a:avLst/>
            <a:gdLst/>
            <a:ahLst/>
            <a:cxnLst/>
            <a:rect l="l" t="t" r="r" b="b"/>
            <a:pathLst>
              <a:path w="76200" h="50800">
                <a:moveTo>
                  <a:pt x="76200" y="0"/>
                </a:moveTo>
                <a:lnTo>
                  <a:pt x="0" y="0"/>
                </a:lnTo>
                <a:lnTo>
                  <a:pt x="0" y="50800"/>
                </a:lnTo>
                <a:lnTo>
                  <a:pt x="76200" y="50800"/>
                </a:lnTo>
                <a:lnTo>
                  <a:pt x="762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6" name="object 26"/>
          <p:cNvSpPr/>
          <p:nvPr/>
        </p:nvSpPr>
        <p:spPr>
          <a:xfrm>
            <a:off x="7950200" y="1584325"/>
            <a:ext cx="76200" cy="38100"/>
          </a:xfrm>
          <a:custGeom>
            <a:avLst/>
            <a:gdLst/>
            <a:ahLst/>
            <a:cxnLst/>
            <a:rect l="l" t="t" r="r" b="b"/>
            <a:pathLst>
              <a:path w="76200" h="38100">
                <a:moveTo>
                  <a:pt x="76200" y="0"/>
                </a:moveTo>
                <a:lnTo>
                  <a:pt x="0" y="0"/>
                </a:lnTo>
                <a:lnTo>
                  <a:pt x="0" y="38100"/>
                </a:lnTo>
                <a:lnTo>
                  <a:pt x="76200" y="38100"/>
                </a:lnTo>
                <a:lnTo>
                  <a:pt x="762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7" name="object 27"/>
          <p:cNvSpPr/>
          <p:nvPr/>
        </p:nvSpPr>
        <p:spPr>
          <a:xfrm>
            <a:off x="7264400" y="1635125"/>
            <a:ext cx="76200" cy="38100"/>
          </a:xfrm>
          <a:custGeom>
            <a:avLst/>
            <a:gdLst/>
            <a:ahLst/>
            <a:cxnLst/>
            <a:rect l="l" t="t" r="r" b="b"/>
            <a:pathLst>
              <a:path w="76200" h="38100">
                <a:moveTo>
                  <a:pt x="76200" y="0"/>
                </a:moveTo>
                <a:lnTo>
                  <a:pt x="0" y="0"/>
                </a:lnTo>
                <a:lnTo>
                  <a:pt x="0" y="38100"/>
                </a:lnTo>
                <a:lnTo>
                  <a:pt x="76200" y="38100"/>
                </a:lnTo>
                <a:lnTo>
                  <a:pt x="762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8" name="object 28"/>
          <p:cNvSpPr/>
          <p:nvPr/>
        </p:nvSpPr>
        <p:spPr>
          <a:xfrm>
            <a:off x="6565900" y="1419225"/>
            <a:ext cx="88900" cy="50800"/>
          </a:xfrm>
          <a:custGeom>
            <a:avLst/>
            <a:gdLst/>
            <a:ahLst/>
            <a:cxnLst/>
            <a:rect l="l" t="t" r="r" b="b"/>
            <a:pathLst>
              <a:path w="88900" h="50800">
                <a:moveTo>
                  <a:pt x="88900" y="0"/>
                </a:moveTo>
                <a:lnTo>
                  <a:pt x="0" y="0"/>
                </a:lnTo>
                <a:lnTo>
                  <a:pt x="0" y="50800"/>
                </a:lnTo>
                <a:lnTo>
                  <a:pt x="88900" y="50800"/>
                </a:lnTo>
                <a:lnTo>
                  <a:pt x="889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9" name="object 29"/>
          <p:cNvSpPr/>
          <p:nvPr/>
        </p:nvSpPr>
        <p:spPr>
          <a:xfrm>
            <a:off x="5753100" y="1317625"/>
            <a:ext cx="215900" cy="38100"/>
          </a:xfrm>
          <a:custGeom>
            <a:avLst/>
            <a:gdLst/>
            <a:ahLst/>
            <a:cxnLst/>
            <a:rect l="l" t="t" r="r" b="b"/>
            <a:pathLst>
              <a:path w="215900" h="38100">
                <a:moveTo>
                  <a:pt x="215900" y="0"/>
                </a:moveTo>
                <a:lnTo>
                  <a:pt x="0" y="0"/>
                </a:lnTo>
                <a:lnTo>
                  <a:pt x="0" y="38100"/>
                </a:lnTo>
                <a:lnTo>
                  <a:pt x="215900" y="38100"/>
                </a:lnTo>
                <a:lnTo>
                  <a:pt x="2159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0" name="object 30"/>
          <p:cNvSpPr/>
          <p:nvPr/>
        </p:nvSpPr>
        <p:spPr>
          <a:xfrm>
            <a:off x="8788400" y="1825625"/>
            <a:ext cx="50800" cy="50800"/>
          </a:xfrm>
          <a:custGeom>
            <a:avLst/>
            <a:gdLst/>
            <a:ahLst/>
            <a:cxnLst/>
            <a:rect l="l" t="t" r="r" b="b"/>
            <a:pathLst>
              <a:path w="50800" h="50800">
                <a:moveTo>
                  <a:pt x="50800" y="0"/>
                </a:moveTo>
                <a:lnTo>
                  <a:pt x="0" y="0"/>
                </a:lnTo>
                <a:lnTo>
                  <a:pt x="0" y="50800"/>
                </a:lnTo>
                <a:lnTo>
                  <a:pt x="50800" y="50800"/>
                </a:lnTo>
                <a:lnTo>
                  <a:pt x="508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1" name="object 31"/>
          <p:cNvSpPr/>
          <p:nvPr/>
        </p:nvSpPr>
        <p:spPr>
          <a:xfrm>
            <a:off x="8648700" y="1876425"/>
            <a:ext cx="50800" cy="50800"/>
          </a:xfrm>
          <a:custGeom>
            <a:avLst/>
            <a:gdLst/>
            <a:ahLst/>
            <a:cxnLst/>
            <a:rect l="l" t="t" r="r" b="b"/>
            <a:pathLst>
              <a:path w="50800" h="50800">
                <a:moveTo>
                  <a:pt x="50800" y="0"/>
                </a:moveTo>
                <a:lnTo>
                  <a:pt x="0" y="0"/>
                </a:lnTo>
                <a:lnTo>
                  <a:pt x="0" y="50800"/>
                </a:lnTo>
                <a:lnTo>
                  <a:pt x="50800" y="50800"/>
                </a:lnTo>
                <a:lnTo>
                  <a:pt x="508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2" name="object 32"/>
          <p:cNvSpPr/>
          <p:nvPr/>
        </p:nvSpPr>
        <p:spPr>
          <a:xfrm>
            <a:off x="7962900" y="1927225"/>
            <a:ext cx="50800" cy="38100"/>
          </a:xfrm>
          <a:custGeom>
            <a:avLst/>
            <a:gdLst/>
            <a:ahLst/>
            <a:cxnLst/>
            <a:rect l="l" t="t" r="r" b="b"/>
            <a:pathLst>
              <a:path w="50800" h="38100">
                <a:moveTo>
                  <a:pt x="50800" y="0"/>
                </a:moveTo>
                <a:lnTo>
                  <a:pt x="0" y="0"/>
                </a:lnTo>
                <a:lnTo>
                  <a:pt x="0" y="38100"/>
                </a:lnTo>
                <a:lnTo>
                  <a:pt x="50800" y="38100"/>
                </a:lnTo>
                <a:lnTo>
                  <a:pt x="508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3" name="object 33"/>
          <p:cNvSpPr/>
          <p:nvPr/>
        </p:nvSpPr>
        <p:spPr>
          <a:xfrm>
            <a:off x="7264400" y="2016125"/>
            <a:ext cx="76200" cy="38100"/>
          </a:xfrm>
          <a:custGeom>
            <a:avLst/>
            <a:gdLst/>
            <a:ahLst/>
            <a:cxnLst/>
            <a:rect l="l" t="t" r="r" b="b"/>
            <a:pathLst>
              <a:path w="76200" h="38100">
                <a:moveTo>
                  <a:pt x="76200" y="0"/>
                </a:moveTo>
                <a:lnTo>
                  <a:pt x="0" y="0"/>
                </a:lnTo>
                <a:lnTo>
                  <a:pt x="0" y="38100"/>
                </a:lnTo>
                <a:lnTo>
                  <a:pt x="76200" y="38100"/>
                </a:lnTo>
                <a:lnTo>
                  <a:pt x="762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4" name="object 34"/>
          <p:cNvSpPr/>
          <p:nvPr/>
        </p:nvSpPr>
        <p:spPr>
          <a:xfrm>
            <a:off x="5753100" y="2054225"/>
            <a:ext cx="901700" cy="88900"/>
          </a:xfrm>
          <a:custGeom>
            <a:avLst/>
            <a:gdLst/>
            <a:ahLst/>
            <a:cxnLst/>
            <a:rect l="l" t="t" r="r" b="b"/>
            <a:pathLst>
              <a:path w="901700" h="88900">
                <a:moveTo>
                  <a:pt x="901700" y="0"/>
                </a:moveTo>
                <a:lnTo>
                  <a:pt x="0" y="0"/>
                </a:lnTo>
                <a:lnTo>
                  <a:pt x="0" y="88900"/>
                </a:lnTo>
                <a:lnTo>
                  <a:pt x="901700" y="88900"/>
                </a:lnTo>
                <a:lnTo>
                  <a:pt x="9017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5" name="object 35"/>
          <p:cNvSpPr/>
          <p:nvPr/>
        </p:nvSpPr>
        <p:spPr>
          <a:xfrm>
            <a:off x="7950200" y="2105025"/>
            <a:ext cx="901700" cy="101600"/>
          </a:xfrm>
          <a:custGeom>
            <a:avLst/>
            <a:gdLst/>
            <a:ahLst/>
            <a:cxnLst/>
            <a:rect l="l" t="t" r="r" b="b"/>
            <a:pathLst>
              <a:path w="901700" h="101600">
                <a:moveTo>
                  <a:pt x="901700" y="0"/>
                </a:moveTo>
                <a:lnTo>
                  <a:pt x="0" y="0"/>
                </a:lnTo>
                <a:lnTo>
                  <a:pt x="0" y="101600"/>
                </a:lnTo>
                <a:lnTo>
                  <a:pt x="901700" y="101600"/>
                </a:lnTo>
                <a:lnTo>
                  <a:pt x="9017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6" name="object 36"/>
          <p:cNvSpPr/>
          <p:nvPr/>
        </p:nvSpPr>
        <p:spPr>
          <a:xfrm>
            <a:off x="7264400" y="2219325"/>
            <a:ext cx="76200" cy="50800"/>
          </a:xfrm>
          <a:custGeom>
            <a:avLst/>
            <a:gdLst/>
            <a:ahLst/>
            <a:cxnLst/>
            <a:rect l="l" t="t" r="r" b="b"/>
            <a:pathLst>
              <a:path w="76200" h="50800">
                <a:moveTo>
                  <a:pt x="76200" y="0"/>
                </a:moveTo>
                <a:lnTo>
                  <a:pt x="0" y="0"/>
                </a:lnTo>
                <a:lnTo>
                  <a:pt x="0" y="50800"/>
                </a:lnTo>
                <a:lnTo>
                  <a:pt x="76200" y="50800"/>
                </a:lnTo>
                <a:lnTo>
                  <a:pt x="762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7" name="object 37"/>
          <p:cNvSpPr/>
          <p:nvPr/>
        </p:nvSpPr>
        <p:spPr>
          <a:xfrm>
            <a:off x="6591300" y="2308225"/>
            <a:ext cx="50800" cy="50800"/>
          </a:xfrm>
          <a:custGeom>
            <a:avLst/>
            <a:gdLst/>
            <a:ahLst/>
            <a:cxnLst/>
            <a:rect l="l" t="t" r="r" b="b"/>
            <a:pathLst>
              <a:path w="50800" h="50800">
                <a:moveTo>
                  <a:pt x="50800" y="0"/>
                </a:moveTo>
                <a:lnTo>
                  <a:pt x="0" y="0"/>
                </a:lnTo>
                <a:lnTo>
                  <a:pt x="0" y="50800"/>
                </a:lnTo>
                <a:lnTo>
                  <a:pt x="50800" y="50800"/>
                </a:lnTo>
                <a:lnTo>
                  <a:pt x="508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8" name="object 38"/>
          <p:cNvSpPr/>
          <p:nvPr/>
        </p:nvSpPr>
        <p:spPr>
          <a:xfrm>
            <a:off x="5816600" y="2257425"/>
            <a:ext cx="215900" cy="50800"/>
          </a:xfrm>
          <a:custGeom>
            <a:avLst/>
            <a:gdLst/>
            <a:ahLst/>
            <a:cxnLst/>
            <a:rect l="l" t="t" r="r" b="b"/>
            <a:pathLst>
              <a:path w="215900" h="50800">
                <a:moveTo>
                  <a:pt x="215900" y="0"/>
                </a:moveTo>
                <a:lnTo>
                  <a:pt x="0" y="0"/>
                </a:lnTo>
                <a:lnTo>
                  <a:pt x="0" y="50800"/>
                </a:lnTo>
                <a:lnTo>
                  <a:pt x="215900" y="50800"/>
                </a:lnTo>
                <a:lnTo>
                  <a:pt x="2159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9" name="object 39"/>
          <p:cNvSpPr/>
          <p:nvPr/>
        </p:nvSpPr>
        <p:spPr>
          <a:xfrm>
            <a:off x="8915400" y="1482725"/>
            <a:ext cx="50800" cy="50800"/>
          </a:xfrm>
          <a:custGeom>
            <a:avLst/>
            <a:gdLst/>
            <a:ahLst/>
            <a:cxnLst/>
            <a:rect l="l" t="t" r="r" b="b"/>
            <a:pathLst>
              <a:path w="50800" h="50800">
                <a:moveTo>
                  <a:pt x="50800" y="0"/>
                </a:moveTo>
                <a:lnTo>
                  <a:pt x="0" y="0"/>
                </a:lnTo>
                <a:lnTo>
                  <a:pt x="0" y="50800"/>
                </a:lnTo>
                <a:lnTo>
                  <a:pt x="50800" y="50800"/>
                </a:lnTo>
                <a:lnTo>
                  <a:pt x="508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0" name="object 40"/>
          <p:cNvSpPr/>
          <p:nvPr/>
        </p:nvSpPr>
        <p:spPr>
          <a:xfrm>
            <a:off x="8915400" y="1660525"/>
            <a:ext cx="50800" cy="50800"/>
          </a:xfrm>
          <a:custGeom>
            <a:avLst/>
            <a:gdLst/>
            <a:ahLst/>
            <a:cxnLst/>
            <a:rect l="l" t="t" r="r" b="b"/>
            <a:pathLst>
              <a:path w="50800" h="50800">
                <a:moveTo>
                  <a:pt x="50800" y="0"/>
                </a:moveTo>
                <a:lnTo>
                  <a:pt x="0" y="0"/>
                </a:lnTo>
                <a:lnTo>
                  <a:pt x="0" y="50800"/>
                </a:lnTo>
                <a:lnTo>
                  <a:pt x="50800" y="50800"/>
                </a:lnTo>
                <a:lnTo>
                  <a:pt x="508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1" name="object 41"/>
          <p:cNvSpPr/>
          <p:nvPr/>
        </p:nvSpPr>
        <p:spPr>
          <a:xfrm>
            <a:off x="8915400" y="1825625"/>
            <a:ext cx="50800" cy="50800"/>
          </a:xfrm>
          <a:custGeom>
            <a:avLst/>
            <a:gdLst/>
            <a:ahLst/>
            <a:cxnLst/>
            <a:rect l="l" t="t" r="r" b="b"/>
            <a:pathLst>
              <a:path w="50800" h="50800">
                <a:moveTo>
                  <a:pt x="50800" y="0"/>
                </a:moveTo>
                <a:lnTo>
                  <a:pt x="0" y="0"/>
                </a:lnTo>
                <a:lnTo>
                  <a:pt x="0" y="50800"/>
                </a:lnTo>
                <a:lnTo>
                  <a:pt x="50800" y="50800"/>
                </a:lnTo>
                <a:lnTo>
                  <a:pt x="508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2" name="object 42"/>
          <p:cNvSpPr/>
          <p:nvPr/>
        </p:nvSpPr>
        <p:spPr>
          <a:xfrm>
            <a:off x="5549900" y="1050925"/>
            <a:ext cx="114300" cy="50800"/>
          </a:xfrm>
          <a:custGeom>
            <a:avLst/>
            <a:gdLst/>
            <a:ahLst/>
            <a:cxnLst/>
            <a:rect l="l" t="t" r="r" b="b"/>
            <a:pathLst>
              <a:path w="114300" h="50800">
                <a:moveTo>
                  <a:pt x="114300" y="0"/>
                </a:moveTo>
                <a:lnTo>
                  <a:pt x="0" y="0"/>
                </a:lnTo>
                <a:lnTo>
                  <a:pt x="0" y="50800"/>
                </a:lnTo>
                <a:lnTo>
                  <a:pt x="114300" y="50800"/>
                </a:lnTo>
                <a:lnTo>
                  <a:pt x="1143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3" name="object 43"/>
          <p:cNvSpPr/>
          <p:nvPr/>
        </p:nvSpPr>
        <p:spPr>
          <a:xfrm>
            <a:off x="5549900" y="1266825"/>
            <a:ext cx="114300" cy="50800"/>
          </a:xfrm>
          <a:custGeom>
            <a:avLst/>
            <a:gdLst/>
            <a:ahLst/>
            <a:cxnLst/>
            <a:rect l="l" t="t" r="r" b="b"/>
            <a:pathLst>
              <a:path w="114300" h="50800">
                <a:moveTo>
                  <a:pt x="114300" y="0"/>
                </a:moveTo>
                <a:lnTo>
                  <a:pt x="0" y="0"/>
                </a:lnTo>
                <a:lnTo>
                  <a:pt x="0" y="50800"/>
                </a:lnTo>
                <a:lnTo>
                  <a:pt x="114300" y="50800"/>
                </a:lnTo>
                <a:lnTo>
                  <a:pt x="1143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4" name="object 44"/>
          <p:cNvSpPr/>
          <p:nvPr/>
        </p:nvSpPr>
        <p:spPr>
          <a:xfrm>
            <a:off x="5588000" y="1482725"/>
            <a:ext cx="76200" cy="50800"/>
          </a:xfrm>
          <a:custGeom>
            <a:avLst/>
            <a:gdLst/>
            <a:ahLst/>
            <a:cxnLst/>
            <a:rect l="l" t="t" r="r" b="b"/>
            <a:pathLst>
              <a:path w="76200" h="50800">
                <a:moveTo>
                  <a:pt x="76200" y="0"/>
                </a:moveTo>
                <a:lnTo>
                  <a:pt x="0" y="0"/>
                </a:lnTo>
                <a:lnTo>
                  <a:pt x="0" y="50800"/>
                </a:lnTo>
                <a:lnTo>
                  <a:pt x="76200" y="50800"/>
                </a:lnTo>
                <a:lnTo>
                  <a:pt x="762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5" name="object 45"/>
          <p:cNvSpPr/>
          <p:nvPr/>
        </p:nvSpPr>
        <p:spPr>
          <a:xfrm>
            <a:off x="5588000" y="1698625"/>
            <a:ext cx="76200" cy="50800"/>
          </a:xfrm>
          <a:custGeom>
            <a:avLst/>
            <a:gdLst/>
            <a:ahLst/>
            <a:cxnLst/>
            <a:rect l="l" t="t" r="r" b="b"/>
            <a:pathLst>
              <a:path w="76200" h="50800">
                <a:moveTo>
                  <a:pt x="76200" y="0"/>
                </a:moveTo>
                <a:lnTo>
                  <a:pt x="0" y="0"/>
                </a:lnTo>
                <a:lnTo>
                  <a:pt x="0" y="50800"/>
                </a:lnTo>
                <a:lnTo>
                  <a:pt x="76200" y="50800"/>
                </a:lnTo>
                <a:lnTo>
                  <a:pt x="762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6" name="object 46"/>
          <p:cNvSpPr/>
          <p:nvPr/>
        </p:nvSpPr>
        <p:spPr>
          <a:xfrm>
            <a:off x="5588000" y="1914525"/>
            <a:ext cx="76200" cy="50800"/>
          </a:xfrm>
          <a:custGeom>
            <a:avLst/>
            <a:gdLst/>
            <a:ahLst/>
            <a:cxnLst/>
            <a:rect l="l" t="t" r="r" b="b"/>
            <a:pathLst>
              <a:path w="76200" h="50800">
                <a:moveTo>
                  <a:pt x="76200" y="0"/>
                </a:moveTo>
                <a:lnTo>
                  <a:pt x="0" y="0"/>
                </a:lnTo>
                <a:lnTo>
                  <a:pt x="0" y="50800"/>
                </a:lnTo>
                <a:lnTo>
                  <a:pt x="76200" y="50800"/>
                </a:lnTo>
                <a:lnTo>
                  <a:pt x="762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7" name="object 47"/>
          <p:cNvSpPr/>
          <p:nvPr/>
        </p:nvSpPr>
        <p:spPr>
          <a:xfrm>
            <a:off x="5588000" y="2130425"/>
            <a:ext cx="76200" cy="50800"/>
          </a:xfrm>
          <a:custGeom>
            <a:avLst/>
            <a:gdLst/>
            <a:ahLst/>
            <a:cxnLst/>
            <a:rect l="l" t="t" r="r" b="b"/>
            <a:pathLst>
              <a:path w="76200" h="50800">
                <a:moveTo>
                  <a:pt x="76200" y="0"/>
                </a:moveTo>
                <a:lnTo>
                  <a:pt x="0" y="0"/>
                </a:lnTo>
                <a:lnTo>
                  <a:pt x="0" y="50800"/>
                </a:lnTo>
                <a:lnTo>
                  <a:pt x="76200" y="50800"/>
                </a:lnTo>
                <a:lnTo>
                  <a:pt x="762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8" name="object 48"/>
          <p:cNvSpPr/>
          <p:nvPr/>
        </p:nvSpPr>
        <p:spPr>
          <a:xfrm>
            <a:off x="5638800" y="2346325"/>
            <a:ext cx="25400" cy="50800"/>
          </a:xfrm>
          <a:custGeom>
            <a:avLst/>
            <a:gdLst/>
            <a:ahLst/>
            <a:cxnLst/>
            <a:rect l="l" t="t" r="r" b="b"/>
            <a:pathLst>
              <a:path w="25400" h="50800">
                <a:moveTo>
                  <a:pt x="25400" y="0"/>
                </a:moveTo>
                <a:lnTo>
                  <a:pt x="0" y="0"/>
                </a:lnTo>
                <a:lnTo>
                  <a:pt x="0" y="50800"/>
                </a:lnTo>
                <a:lnTo>
                  <a:pt x="25400" y="50800"/>
                </a:lnTo>
                <a:lnTo>
                  <a:pt x="254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9" name="object 49"/>
          <p:cNvSpPr/>
          <p:nvPr/>
        </p:nvSpPr>
        <p:spPr>
          <a:xfrm>
            <a:off x="8915400" y="796925"/>
            <a:ext cx="50800" cy="50800"/>
          </a:xfrm>
          <a:custGeom>
            <a:avLst/>
            <a:gdLst/>
            <a:ahLst/>
            <a:cxnLst/>
            <a:rect l="l" t="t" r="r" b="b"/>
            <a:pathLst>
              <a:path w="50800" h="50800">
                <a:moveTo>
                  <a:pt x="50800" y="0"/>
                </a:moveTo>
                <a:lnTo>
                  <a:pt x="0" y="0"/>
                </a:lnTo>
                <a:lnTo>
                  <a:pt x="0" y="50800"/>
                </a:lnTo>
                <a:lnTo>
                  <a:pt x="50800" y="50800"/>
                </a:lnTo>
                <a:lnTo>
                  <a:pt x="508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0" name="object 50"/>
          <p:cNvSpPr/>
          <p:nvPr/>
        </p:nvSpPr>
        <p:spPr>
          <a:xfrm>
            <a:off x="8915400" y="962025"/>
            <a:ext cx="50800" cy="50800"/>
          </a:xfrm>
          <a:custGeom>
            <a:avLst/>
            <a:gdLst/>
            <a:ahLst/>
            <a:cxnLst/>
            <a:rect l="l" t="t" r="r" b="b"/>
            <a:pathLst>
              <a:path w="50800" h="50800">
                <a:moveTo>
                  <a:pt x="50800" y="0"/>
                </a:moveTo>
                <a:lnTo>
                  <a:pt x="0" y="0"/>
                </a:lnTo>
                <a:lnTo>
                  <a:pt x="0" y="50800"/>
                </a:lnTo>
                <a:lnTo>
                  <a:pt x="50800" y="50800"/>
                </a:lnTo>
                <a:lnTo>
                  <a:pt x="508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1" name="object 51"/>
          <p:cNvSpPr/>
          <p:nvPr/>
        </p:nvSpPr>
        <p:spPr>
          <a:xfrm>
            <a:off x="8915400" y="1139825"/>
            <a:ext cx="50800" cy="50800"/>
          </a:xfrm>
          <a:custGeom>
            <a:avLst/>
            <a:gdLst/>
            <a:ahLst/>
            <a:cxnLst/>
            <a:rect l="l" t="t" r="r" b="b"/>
            <a:pathLst>
              <a:path w="50800" h="50800">
                <a:moveTo>
                  <a:pt x="50800" y="0"/>
                </a:moveTo>
                <a:lnTo>
                  <a:pt x="0" y="0"/>
                </a:lnTo>
                <a:lnTo>
                  <a:pt x="0" y="50800"/>
                </a:lnTo>
                <a:lnTo>
                  <a:pt x="50800" y="50800"/>
                </a:lnTo>
                <a:lnTo>
                  <a:pt x="508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2" name="object 52"/>
          <p:cNvSpPr/>
          <p:nvPr/>
        </p:nvSpPr>
        <p:spPr>
          <a:xfrm>
            <a:off x="8915400" y="1304925"/>
            <a:ext cx="50800" cy="50800"/>
          </a:xfrm>
          <a:custGeom>
            <a:avLst/>
            <a:gdLst/>
            <a:ahLst/>
            <a:cxnLst/>
            <a:rect l="l" t="t" r="r" b="b"/>
            <a:pathLst>
              <a:path w="50800" h="50800">
                <a:moveTo>
                  <a:pt x="50800" y="0"/>
                </a:moveTo>
                <a:lnTo>
                  <a:pt x="0" y="0"/>
                </a:lnTo>
                <a:lnTo>
                  <a:pt x="0" y="50800"/>
                </a:lnTo>
                <a:lnTo>
                  <a:pt x="50800" y="50800"/>
                </a:lnTo>
                <a:lnTo>
                  <a:pt x="508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3" name="object 53"/>
          <p:cNvSpPr/>
          <p:nvPr/>
        </p:nvSpPr>
        <p:spPr>
          <a:xfrm>
            <a:off x="8915400" y="2003425"/>
            <a:ext cx="50800" cy="50800"/>
          </a:xfrm>
          <a:custGeom>
            <a:avLst/>
            <a:gdLst/>
            <a:ahLst/>
            <a:cxnLst/>
            <a:rect l="l" t="t" r="r" b="b"/>
            <a:pathLst>
              <a:path w="50800" h="50800">
                <a:moveTo>
                  <a:pt x="50800" y="0"/>
                </a:moveTo>
                <a:lnTo>
                  <a:pt x="0" y="0"/>
                </a:lnTo>
                <a:lnTo>
                  <a:pt x="0" y="50800"/>
                </a:lnTo>
                <a:lnTo>
                  <a:pt x="50800" y="50800"/>
                </a:lnTo>
                <a:lnTo>
                  <a:pt x="508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4" name="object 54"/>
          <p:cNvSpPr/>
          <p:nvPr/>
        </p:nvSpPr>
        <p:spPr>
          <a:xfrm>
            <a:off x="8915400" y="2181225"/>
            <a:ext cx="50800" cy="50800"/>
          </a:xfrm>
          <a:custGeom>
            <a:avLst/>
            <a:gdLst/>
            <a:ahLst/>
            <a:cxnLst/>
            <a:rect l="l" t="t" r="r" b="b"/>
            <a:pathLst>
              <a:path w="50800" h="50800">
                <a:moveTo>
                  <a:pt x="50800" y="0"/>
                </a:moveTo>
                <a:lnTo>
                  <a:pt x="0" y="0"/>
                </a:lnTo>
                <a:lnTo>
                  <a:pt x="0" y="50800"/>
                </a:lnTo>
                <a:lnTo>
                  <a:pt x="50800" y="50800"/>
                </a:lnTo>
                <a:lnTo>
                  <a:pt x="508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5" name="object 55"/>
          <p:cNvSpPr/>
          <p:nvPr/>
        </p:nvSpPr>
        <p:spPr>
          <a:xfrm>
            <a:off x="8915400" y="2346325"/>
            <a:ext cx="25400" cy="50800"/>
          </a:xfrm>
          <a:custGeom>
            <a:avLst/>
            <a:gdLst/>
            <a:ahLst/>
            <a:cxnLst/>
            <a:rect l="l" t="t" r="r" b="b"/>
            <a:pathLst>
              <a:path w="25400" h="50800">
                <a:moveTo>
                  <a:pt x="25400" y="0"/>
                </a:moveTo>
                <a:lnTo>
                  <a:pt x="0" y="0"/>
                </a:lnTo>
                <a:lnTo>
                  <a:pt x="0" y="50800"/>
                </a:lnTo>
                <a:lnTo>
                  <a:pt x="25400" y="50800"/>
                </a:lnTo>
                <a:lnTo>
                  <a:pt x="254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6" name="object 56"/>
          <p:cNvSpPr/>
          <p:nvPr/>
        </p:nvSpPr>
        <p:spPr>
          <a:xfrm>
            <a:off x="5930900" y="2930524"/>
            <a:ext cx="1765300" cy="203200"/>
          </a:xfrm>
          <a:custGeom>
            <a:avLst/>
            <a:gdLst/>
            <a:ahLst/>
            <a:cxnLst/>
            <a:rect l="l" t="t" r="r" b="b"/>
            <a:pathLst>
              <a:path w="1765300" h="203200">
                <a:moveTo>
                  <a:pt x="1143000" y="114300"/>
                </a:moveTo>
                <a:lnTo>
                  <a:pt x="0" y="114300"/>
                </a:lnTo>
                <a:lnTo>
                  <a:pt x="0" y="203200"/>
                </a:lnTo>
                <a:lnTo>
                  <a:pt x="1143000" y="203200"/>
                </a:lnTo>
                <a:lnTo>
                  <a:pt x="1143000" y="114300"/>
                </a:lnTo>
                <a:close/>
              </a:path>
              <a:path w="1765300" h="203200">
                <a:moveTo>
                  <a:pt x="1765300" y="0"/>
                </a:moveTo>
                <a:lnTo>
                  <a:pt x="76200" y="0"/>
                </a:lnTo>
                <a:lnTo>
                  <a:pt x="76200" y="88900"/>
                </a:lnTo>
                <a:lnTo>
                  <a:pt x="1765300" y="88900"/>
                </a:lnTo>
                <a:lnTo>
                  <a:pt x="1765300" y="0"/>
                </a:lnTo>
                <a:close/>
              </a:path>
            </a:pathLst>
          </a:custGeom>
          <a:solidFill>
            <a:srgbClr val="FFEF6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0" name="object 60"/>
          <p:cNvSpPr/>
          <p:nvPr/>
        </p:nvSpPr>
        <p:spPr>
          <a:xfrm>
            <a:off x="0" y="317"/>
            <a:ext cx="9144000" cy="204470"/>
          </a:xfrm>
          <a:custGeom>
            <a:avLst/>
            <a:gdLst/>
            <a:ahLst/>
            <a:cxnLst/>
            <a:rect l="l" t="t" r="r" b="b"/>
            <a:pathLst>
              <a:path w="9144000" h="204470">
                <a:moveTo>
                  <a:pt x="9144000" y="0"/>
                </a:moveTo>
                <a:lnTo>
                  <a:pt x="0" y="0"/>
                </a:lnTo>
                <a:lnTo>
                  <a:pt x="0" y="203200"/>
                </a:lnTo>
                <a:lnTo>
                  <a:pt x="101" y="204470"/>
                </a:lnTo>
                <a:lnTo>
                  <a:pt x="9143860" y="204470"/>
                </a:lnTo>
                <a:lnTo>
                  <a:pt x="9143860" y="203200"/>
                </a:lnTo>
                <a:lnTo>
                  <a:pt x="9144000" y="203200"/>
                </a:lnTo>
                <a:lnTo>
                  <a:pt x="9144000" y="0"/>
                </a:lnTo>
                <a:close/>
              </a:path>
            </a:pathLst>
          </a:custGeom>
          <a:solidFill>
            <a:srgbClr val="C79057"/>
          </a:solidFill>
        </p:spPr>
        <p:txBody>
          <a:bodyPr wrap="square" lIns="0" tIns="0" rIns="0" bIns="0" rtlCol="0"/>
          <a:lstStyle/>
          <a:p>
            <a:endParaRPr/>
          </a:p>
        </p:txBody>
      </p:sp>
      <p:sp>
        <p:nvSpPr>
          <p:cNvPr id="61" name="object 61"/>
          <p:cNvSpPr txBox="1"/>
          <p:nvPr/>
        </p:nvSpPr>
        <p:spPr>
          <a:xfrm>
            <a:off x="6798146" y="0"/>
            <a:ext cx="2265680" cy="208279"/>
          </a:xfrm>
          <a:prstGeom prst="rect">
            <a:avLst/>
          </a:prstGeom>
        </p:spPr>
        <p:txBody>
          <a:bodyPr vert="horz" wrap="square" lIns="0" tIns="12700" rIns="0" bIns="0" rtlCol="0">
            <a:spAutoFit/>
          </a:bodyPr>
          <a:lstStyle/>
          <a:p>
            <a:pPr marL="12700">
              <a:lnSpc>
                <a:spcPct val="100000"/>
              </a:lnSpc>
              <a:spcBef>
                <a:spcPts val="100"/>
              </a:spcBef>
            </a:pPr>
            <a:r>
              <a:rPr sz="1200" spc="-100" dirty="0">
                <a:solidFill>
                  <a:srgbClr val="F1F1F1"/>
                </a:solidFill>
                <a:latin typeface="MS UI Gothic"/>
                <a:cs typeface="MS UI Gothic"/>
              </a:rPr>
              <a:t>第</a:t>
            </a:r>
            <a:r>
              <a:rPr sz="1200" spc="-100" dirty="0">
                <a:solidFill>
                  <a:srgbClr val="FFFFFF"/>
                </a:solidFill>
                <a:latin typeface="MS UI Gothic"/>
                <a:cs typeface="MS UI Gothic"/>
              </a:rPr>
              <a:t>Ⅲ</a:t>
            </a:r>
            <a:r>
              <a:rPr sz="1200" dirty="0">
                <a:solidFill>
                  <a:srgbClr val="FFFFFF"/>
                </a:solidFill>
                <a:latin typeface="MS UI Gothic"/>
                <a:cs typeface="MS UI Gothic"/>
              </a:rPr>
              <a:t>章</a:t>
            </a:r>
            <a:r>
              <a:rPr sz="1200" spc="565" dirty="0">
                <a:solidFill>
                  <a:srgbClr val="FFFFFF"/>
                </a:solidFill>
                <a:latin typeface="MS UI Gothic"/>
                <a:cs typeface="MS UI Gothic"/>
              </a:rPr>
              <a:t> </a:t>
            </a:r>
            <a:r>
              <a:rPr sz="1200" spc="10" dirty="0">
                <a:solidFill>
                  <a:srgbClr val="FFFFFF"/>
                </a:solidFill>
                <a:latin typeface="MS UI Gothic"/>
                <a:cs typeface="MS UI Gothic"/>
              </a:rPr>
              <a:t>木材需給</a:t>
            </a:r>
            <a:r>
              <a:rPr sz="1200" spc="-45" dirty="0">
                <a:solidFill>
                  <a:srgbClr val="FFFFFF"/>
                </a:solidFill>
                <a:latin typeface="MS UI Gothic"/>
                <a:cs typeface="MS UI Gothic"/>
              </a:rPr>
              <a:t>・</a:t>
            </a:r>
            <a:r>
              <a:rPr sz="1200" spc="10" dirty="0">
                <a:solidFill>
                  <a:srgbClr val="FFFFFF"/>
                </a:solidFill>
                <a:latin typeface="MS UI Gothic"/>
                <a:cs typeface="MS UI Gothic"/>
              </a:rPr>
              <a:t>利用</a:t>
            </a:r>
            <a:r>
              <a:rPr sz="1200" spc="-30" dirty="0">
                <a:solidFill>
                  <a:srgbClr val="FFFFFF"/>
                </a:solidFill>
                <a:latin typeface="MS UI Gothic"/>
                <a:cs typeface="MS UI Gothic"/>
              </a:rPr>
              <a:t>と</a:t>
            </a:r>
            <a:r>
              <a:rPr sz="1200" spc="10" dirty="0">
                <a:solidFill>
                  <a:srgbClr val="FFFFFF"/>
                </a:solidFill>
                <a:latin typeface="MS UI Gothic"/>
                <a:cs typeface="MS UI Gothic"/>
              </a:rPr>
              <a:t>木</a:t>
            </a:r>
            <a:r>
              <a:rPr sz="1200" dirty="0">
                <a:solidFill>
                  <a:srgbClr val="FFFFFF"/>
                </a:solidFill>
                <a:latin typeface="MS UI Gothic"/>
                <a:cs typeface="MS UI Gothic"/>
              </a:rPr>
              <a:t>材</a:t>
            </a:r>
            <a:r>
              <a:rPr sz="1200" spc="-100" dirty="0">
                <a:solidFill>
                  <a:srgbClr val="FFFFFF"/>
                </a:solidFill>
                <a:latin typeface="MS UI Gothic"/>
                <a:cs typeface="MS UI Gothic"/>
              </a:rPr>
              <a:t>産業</a:t>
            </a:r>
            <a:endParaRPr sz="1200">
              <a:latin typeface="MS UI Gothic"/>
              <a:cs typeface="MS UI Gothic"/>
            </a:endParaRPr>
          </a:p>
        </p:txBody>
      </p:sp>
      <p:sp>
        <p:nvSpPr>
          <p:cNvPr id="62" name="object 62"/>
          <p:cNvSpPr txBox="1"/>
          <p:nvPr/>
        </p:nvSpPr>
        <p:spPr>
          <a:xfrm>
            <a:off x="85845" y="793702"/>
            <a:ext cx="5239385" cy="1238159"/>
          </a:xfrm>
          <a:prstGeom prst="rect">
            <a:avLst/>
          </a:prstGeom>
        </p:spPr>
        <p:txBody>
          <a:bodyPr vert="horz" wrap="square" lIns="0" tIns="12065" rIns="0" bIns="0" rtlCol="0">
            <a:spAutoFit/>
          </a:bodyPr>
          <a:lstStyle/>
          <a:p>
            <a:pPr marL="191770" marR="5080" indent="-179705">
              <a:lnSpc>
                <a:spcPct val="100000"/>
              </a:lnSpc>
              <a:spcBef>
                <a:spcPts val="95"/>
              </a:spcBef>
              <a:buFont typeface="Wingdings"/>
              <a:buChar char=""/>
              <a:tabLst>
                <a:tab pos="346075" algn="l"/>
                <a:tab pos="346710" algn="l"/>
              </a:tabLst>
            </a:pPr>
            <a:r>
              <a:rPr lang="zh-TW" altLang="en-US" sz="1300" dirty="0">
                <a:latin typeface="Microsoft YaHei UI" panose="020B0503020204020204" pitchFamily="34" charset="-122"/>
                <a:ea typeface="Microsoft YaHei UI" panose="020B0503020204020204" pitchFamily="34" charset="-122"/>
              </a:rPr>
              <a:t>普通合板的生產量於</a:t>
            </a:r>
            <a:r>
              <a:rPr lang="en-US" altLang="zh-TW" sz="1300" dirty="0">
                <a:latin typeface="Microsoft YaHei UI" panose="020B0503020204020204" pitchFamily="34" charset="-122"/>
                <a:ea typeface="Microsoft YaHei UI" panose="020B0503020204020204" pitchFamily="34" charset="-122"/>
              </a:rPr>
              <a:t>2021</a:t>
            </a:r>
            <a:r>
              <a:rPr lang="zh-TW" altLang="en-US" sz="1300" dirty="0">
                <a:latin typeface="Microsoft YaHei UI" panose="020B0503020204020204" pitchFamily="34" charset="-122"/>
                <a:ea typeface="Microsoft YaHei UI" panose="020B0503020204020204" pitchFamily="34" charset="-122"/>
              </a:rPr>
              <a:t>年同比增加了</a:t>
            </a:r>
            <a:r>
              <a:rPr lang="en-US" altLang="zh-TW" sz="1300" dirty="0">
                <a:latin typeface="Microsoft YaHei UI" panose="020B0503020204020204" pitchFamily="34" charset="-122"/>
                <a:ea typeface="Microsoft YaHei UI" panose="020B0503020204020204" pitchFamily="34" charset="-122"/>
              </a:rPr>
              <a:t>5.8</a:t>
            </a:r>
            <a:r>
              <a:rPr lang="zh-TW" altLang="en-US" sz="1300" dirty="0">
                <a:latin typeface="Microsoft YaHei UI" panose="020B0503020204020204" pitchFamily="34" charset="-122"/>
                <a:ea typeface="Microsoft YaHei UI" panose="020B0503020204020204" pitchFamily="34" charset="-122"/>
              </a:rPr>
              <a:t>％，達到約</a:t>
            </a:r>
            <a:r>
              <a:rPr lang="en-US" altLang="zh-TW" sz="1300" dirty="0">
                <a:latin typeface="Microsoft YaHei UI" panose="020B0503020204020204" pitchFamily="34" charset="-122"/>
                <a:ea typeface="Microsoft YaHei UI" panose="020B0503020204020204" pitchFamily="34" charset="-122"/>
              </a:rPr>
              <a:t>317</a:t>
            </a:r>
            <a:r>
              <a:rPr lang="zh-TW" altLang="en-US" sz="1300" dirty="0">
                <a:latin typeface="Microsoft YaHei UI" panose="020B0503020204020204" pitchFamily="34" charset="-122"/>
                <a:ea typeface="Microsoft YaHei UI" panose="020B0503020204020204" pitchFamily="34" charset="-122"/>
              </a:rPr>
              <a:t>萬</a:t>
            </a:r>
            <a:r>
              <a:rPr lang="en-US" altLang="zh-TW" sz="1300" spc="85" dirty="0">
                <a:latin typeface="Microsoft YaHei UI" panose="020B0503020204020204" pitchFamily="34" charset="-122"/>
                <a:ea typeface="Microsoft YaHei UI" panose="020B0503020204020204" pitchFamily="34" charset="-122"/>
                <a:cs typeface="MS UI Gothic"/>
              </a:rPr>
              <a:t>m</a:t>
            </a:r>
            <a:r>
              <a:rPr lang="en-US" altLang="zh-TW" sz="1300" spc="85" baseline="30000" dirty="0">
                <a:latin typeface="Microsoft YaHei UI" panose="020B0503020204020204" pitchFamily="34" charset="-122"/>
                <a:ea typeface="Microsoft YaHei UI" panose="020B0503020204020204" pitchFamily="34" charset="-122"/>
                <a:cs typeface="MS UI Gothic"/>
              </a:rPr>
              <a:t>3 </a:t>
            </a:r>
            <a:r>
              <a:rPr lang="zh-TW" altLang="en-US" sz="1300" dirty="0">
                <a:latin typeface="Microsoft YaHei UI" panose="020B0503020204020204" pitchFamily="34" charset="-122"/>
                <a:ea typeface="Microsoft YaHei UI" panose="020B0503020204020204" pitchFamily="34" charset="-122"/>
              </a:rPr>
              <a:t>，主要用於結構用途</a:t>
            </a:r>
            <a:endParaRPr lang="en-US" altLang="zh-TW" sz="1300" dirty="0">
              <a:latin typeface="Microsoft YaHei UI" panose="020B0503020204020204" pitchFamily="34" charset="-122"/>
              <a:ea typeface="Microsoft YaHei UI" panose="020B0503020204020204" pitchFamily="34" charset="-122"/>
            </a:endParaRPr>
          </a:p>
          <a:p>
            <a:pPr marL="191770" marR="5080" indent="-179705">
              <a:lnSpc>
                <a:spcPct val="100000"/>
              </a:lnSpc>
              <a:spcBef>
                <a:spcPts val="95"/>
              </a:spcBef>
              <a:buFont typeface="Wingdings"/>
              <a:buChar char=""/>
              <a:tabLst>
                <a:tab pos="346075" algn="l"/>
                <a:tab pos="346710" algn="l"/>
              </a:tabLst>
            </a:pPr>
            <a:endParaRPr lang="en-US" altLang="zh-TW" sz="1300" dirty="0">
              <a:latin typeface="Microsoft YaHei UI" panose="020B0503020204020204" pitchFamily="34" charset="-122"/>
              <a:ea typeface="Microsoft YaHei UI" panose="020B0503020204020204" pitchFamily="34" charset="-122"/>
            </a:endParaRPr>
          </a:p>
          <a:p>
            <a:pPr marL="191770" marR="5080" indent="-179705">
              <a:lnSpc>
                <a:spcPct val="100000"/>
              </a:lnSpc>
              <a:spcBef>
                <a:spcPts val="95"/>
              </a:spcBef>
              <a:buFont typeface="Wingdings"/>
              <a:buChar char=""/>
              <a:tabLst>
                <a:tab pos="346075" algn="l"/>
                <a:tab pos="346710" algn="l"/>
              </a:tabLst>
            </a:pPr>
            <a:r>
              <a:rPr lang="zh-TW" altLang="en-US" sz="1300" dirty="0">
                <a:latin typeface="Microsoft YaHei UI" panose="020B0503020204020204" pitchFamily="34" charset="-122"/>
                <a:ea typeface="Microsoft YaHei UI" panose="020B0503020204020204" pitchFamily="34" charset="-122"/>
              </a:rPr>
              <a:t>國產針葉樹在合板生產中的應用正在擴大，</a:t>
            </a:r>
            <a:r>
              <a:rPr lang="en-US" altLang="zh-TW" sz="1300" dirty="0">
                <a:latin typeface="Microsoft YaHei UI" panose="020B0503020204020204" pitchFamily="34" charset="-122"/>
                <a:ea typeface="Microsoft YaHei UI" panose="020B0503020204020204" pitchFamily="34" charset="-122"/>
              </a:rPr>
              <a:t>2021</a:t>
            </a:r>
            <a:r>
              <a:rPr lang="zh-TW" altLang="en-US" sz="1300" dirty="0">
                <a:latin typeface="Microsoft YaHei UI" panose="020B0503020204020204" pitchFamily="34" charset="-122"/>
                <a:ea typeface="Microsoft YaHei UI" panose="020B0503020204020204" pitchFamily="34" charset="-122"/>
              </a:rPr>
              <a:t>年國內合板生產中國產原料的比例上升至</a:t>
            </a:r>
            <a:r>
              <a:rPr lang="en-US" altLang="zh-TW" sz="1300" dirty="0">
                <a:latin typeface="Microsoft YaHei UI" panose="020B0503020204020204" pitchFamily="34" charset="-122"/>
                <a:ea typeface="Microsoft YaHei UI" panose="020B0503020204020204" pitchFamily="34" charset="-122"/>
              </a:rPr>
              <a:t>91.5</a:t>
            </a:r>
            <a:r>
              <a:rPr lang="zh-TW" altLang="en-US" sz="1300" dirty="0">
                <a:latin typeface="Microsoft YaHei UI" panose="020B0503020204020204" pitchFamily="34" charset="-122"/>
                <a:ea typeface="Microsoft YaHei UI" panose="020B0503020204020204" pitchFamily="34" charset="-122"/>
              </a:rPr>
              <a:t>％，包括進口產品在內的合板原料需求中，國產原料的比例為</a:t>
            </a:r>
            <a:r>
              <a:rPr lang="en-US" altLang="zh-TW" sz="1300" dirty="0">
                <a:latin typeface="Microsoft YaHei UI" panose="020B0503020204020204" pitchFamily="34" charset="-122"/>
                <a:ea typeface="Microsoft YaHei UI" panose="020B0503020204020204" pitchFamily="34" charset="-122"/>
              </a:rPr>
              <a:t>45.3</a:t>
            </a:r>
            <a:r>
              <a:rPr lang="zh-TW" altLang="en-US" sz="1300" dirty="0">
                <a:latin typeface="Microsoft YaHei UI" panose="020B0503020204020204" pitchFamily="34" charset="-122"/>
                <a:ea typeface="Microsoft YaHei UI" panose="020B0503020204020204" pitchFamily="34" charset="-122"/>
              </a:rPr>
              <a:t>％，呈現增加的趨勢</a:t>
            </a:r>
          </a:p>
        </p:txBody>
      </p:sp>
      <p:sp>
        <p:nvSpPr>
          <p:cNvPr id="69" name="object 69"/>
          <p:cNvSpPr txBox="1"/>
          <p:nvPr/>
        </p:nvSpPr>
        <p:spPr>
          <a:xfrm>
            <a:off x="154600" y="2437192"/>
            <a:ext cx="1776730" cy="228909"/>
          </a:xfrm>
          <a:prstGeom prst="rect">
            <a:avLst/>
          </a:prstGeom>
        </p:spPr>
        <p:txBody>
          <a:bodyPr vert="horz" wrap="square" lIns="0" tIns="13335" rIns="0" bIns="0" rtlCol="0">
            <a:spAutoFit/>
          </a:bodyPr>
          <a:lstStyle/>
          <a:p>
            <a:pPr marL="12700">
              <a:lnSpc>
                <a:spcPct val="100000"/>
              </a:lnSpc>
              <a:spcBef>
                <a:spcPts val="105"/>
              </a:spcBef>
            </a:pPr>
            <a:r>
              <a:rPr lang="zh-TW" altLang="en-US" sz="1400" b="1" spc="-160" dirty="0">
                <a:latin typeface="Microsoft YaHei UI" panose="020B0503020204020204" pitchFamily="34" charset="-122"/>
                <a:ea typeface="Microsoft YaHei UI" panose="020B0503020204020204" pitchFamily="34" charset="-122"/>
                <a:cs typeface="Microsoft YaHei UI"/>
              </a:rPr>
              <a:t>碎</a:t>
            </a:r>
            <a:r>
              <a:rPr sz="1400" b="1" spc="-160" dirty="0">
                <a:latin typeface="Microsoft YaHei UI" panose="020B0503020204020204" pitchFamily="34" charset="-122"/>
                <a:ea typeface="Microsoft YaHei UI" panose="020B0503020204020204" pitchFamily="34" charset="-122"/>
                <a:cs typeface="Microsoft YaHei UI"/>
              </a:rPr>
              <a:t>木</a:t>
            </a:r>
            <a:r>
              <a:rPr lang="zh-TW" altLang="en-US" sz="1400" b="1" spc="-160" dirty="0">
                <a:latin typeface="Microsoft YaHei UI" panose="020B0503020204020204" pitchFamily="34" charset="-122"/>
                <a:ea typeface="Microsoft YaHei UI" panose="020B0503020204020204" pitchFamily="34" charset="-122"/>
                <a:cs typeface="Microsoft YaHei UI"/>
              </a:rPr>
              <a:t>屑</a:t>
            </a:r>
            <a:r>
              <a:rPr sz="1400" b="1" spc="-160" dirty="0" err="1">
                <a:latin typeface="Microsoft YaHei UI" panose="020B0503020204020204" pitchFamily="34" charset="-122"/>
                <a:ea typeface="Microsoft YaHei UI" panose="020B0503020204020204" pitchFamily="34" charset="-122"/>
                <a:cs typeface="Microsoft YaHei UI"/>
              </a:rPr>
              <a:t>製造業</a:t>
            </a:r>
            <a:endParaRPr sz="1400" dirty="0">
              <a:latin typeface="Microsoft YaHei UI" panose="020B0503020204020204" pitchFamily="34" charset="-122"/>
              <a:ea typeface="Microsoft YaHei UI" panose="020B0503020204020204" pitchFamily="34" charset="-122"/>
              <a:cs typeface="Microsoft YaHei UI"/>
            </a:endParaRPr>
          </a:p>
        </p:txBody>
      </p:sp>
      <p:sp>
        <p:nvSpPr>
          <p:cNvPr id="70" name="object 70"/>
          <p:cNvSpPr txBox="1"/>
          <p:nvPr/>
        </p:nvSpPr>
        <p:spPr>
          <a:xfrm>
            <a:off x="6580044" y="420250"/>
            <a:ext cx="1497965" cy="175048"/>
          </a:xfrm>
          <a:prstGeom prst="rect">
            <a:avLst/>
          </a:prstGeom>
        </p:spPr>
        <p:txBody>
          <a:bodyPr vert="horz" wrap="square" lIns="0" tIns="13335" rIns="0" bIns="0" rtlCol="0">
            <a:spAutoFit/>
          </a:bodyPr>
          <a:lstStyle/>
          <a:p>
            <a:pPr marL="12700">
              <a:lnSpc>
                <a:spcPct val="100000"/>
              </a:lnSpc>
              <a:spcBef>
                <a:spcPts val="105"/>
              </a:spcBef>
            </a:pPr>
            <a:r>
              <a:rPr sz="1050" b="1" spc="5" dirty="0" err="1">
                <a:latin typeface="Microsoft YaHei UI" panose="020B0503020204020204" pitchFamily="34" charset="-122"/>
                <a:ea typeface="Microsoft YaHei UI" panose="020B0503020204020204" pitchFamily="34" charset="-122"/>
                <a:cs typeface="Microsoft YaHei UI"/>
              </a:rPr>
              <a:t>合板用材供</a:t>
            </a:r>
            <a:r>
              <a:rPr sz="1050" b="1" spc="-10" dirty="0" err="1">
                <a:latin typeface="Microsoft YaHei UI" panose="020B0503020204020204" pitchFamily="34" charset="-122"/>
                <a:ea typeface="Microsoft YaHei UI" panose="020B0503020204020204" pitchFamily="34" charset="-122"/>
                <a:cs typeface="Microsoft YaHei UI"/>
              </a:rPr>
              <a:t>給</a:t>
            </a:r>
            <a:r>
              <a:rPr sz="1050" b="1" spc="5" dirty="0" err="1">
                <a:latin typeface="Microsoft YaHei UI" panose="020B0503020204020204" pitchFamily="34" charset="-122"/>
                <a:ea typeface="Microsoft YaHei UI" panose="020B0503020204020204" pitchFamily="34" charset="-122"/>
                <a:cs typeface="Microsoft YaHei UI"/>
              </a:rPr>
              <a:t>量</a:t>
            </a:r>
            <a:r>
              <a:rPr lang="zh-TW" altLang="en-US" sz="1050" b="1" spc="-10" dirty="0">
                <a:latin typeface="Microsoft YaHei UI" panose="020B0503020204020204" pitchFamily="34" charset="-122"/>
                <a:ea typeface="Microsoft YaHei UI" panose="020B0503020204020204" pitchFamily="34" charset="-122"/>
                <a:cs typeface="Microsoft YaHei UI"/>
              </a:rPr>
              <a:t>的變化</a:t>
            </a:r>
            <a:endParaRPr sz="1050" dirty="0">
              <a:latin typeface="Microsoft YaHei UI" panose="020B0503020204020204" pitchFamily="34" charset="-122"/>
              <a:ea typeface="Microsoft YaHei UI" panose="020B0503020204020204" pitchFamily="34" charset="-122"/>
              <a:cs typeface="Microsoft YaHei UI"/>
            </a:endParaRPr>
          </a:p>
        </p:txBody>
      </p:sp>
      <p:sp>
        <p:nvSpPr>
          <p:cNvPr id="71" name="object 71"/>
          <p:cNvSpPr txBox="1"/>
          <p:nvPr/>
        </p:nvSpPr>
        <p:spPr>
          <a:xfrm>
            <a:off x="6000616" y="2884385"/>
            <a:ext cx="1708150" cy="227626"/>
          </a:xfrm>
          <a:prstGeom prst="rect">
            <a:avLst/>
          </a:prstGeom>
        </p:spPr>
        <p:txBody>
          <a:bodyPr vert="horz" wrap="square" lIns="0" tIns="12065" rIns="0" bIns="0" rtlCol="0">
            <a:spAutoFit/>
          </a:bodyPr>
          <a:lstStyle/>
          <a:p>
            <a:pPr marL="12700">
              <a:lnSpc>
                <a:spcPct val="100000"/>
              </a:lnSpc>
              <a:spcBef>
                <a:spcPts val="95"/>
              </a:spcBef>
            </a:pPr>
            <a:r>
              <a:rPr sz="700" spc="55" dirty="0">
                <a:latin typeface="Microsoft YaHei UI" panose="020B0503020204020204" pitchFamily="34" charset="-122"/>
                <a:ea typeface="Microsoft YaHei UI" panose="020B0503020204020204" pitchFamily="34" charset="-122"/>
                <a:cs typeface="MS UI Gothic"/>
              </a:rPr>
              <a:t>注：数値は全て丸太材積に換算し</a:t>
            </a:r>
            <a:r>
              <a:rPr sz="700" spc="140" dirty="0">
                <a:latin typeface="Microsoft YaHei UI" panose="020B0503020204020204" pitchFamily="34" charset="-122"/>
                <a:ea typeface="Microsoft YaHei UI" panose="020B0503020204020204" pitchFamily="34" charset="-122"/>
                <a:cs typeface="MS UI Gothic"/>
              </a:rPr>
              <a:t>たも</a:t>
            </a:r>
            <a:r>
              <a:rPr sz="700" spc="155" dirty="0">
                <a:latin typeface="Microsoft YaHei UI" panose="020B0503020204020204" pitchFamily="34" charset="-122"/>
                <a:ea typeface="Microsoft YaHei UI" panose="020B0503020204020204" pitchFamily="34" charset="-122"/>
                <a:cs typeface="MS UI Gothic"/>
              </a:rPr>
              <a:t>の</a:t>
            </a:r>
            <a:r>
              <a:rPr sz="700" spc="229" dirty="0">
                <a:latin typeface="Microsoft YaHei UI" panose="020B0503020204020204" pitchFamily="34" charset="-122"/>
                <a:ea typeface="Microsoft YaHei UI" panose="020B0503020204020204" pitchFamily="34" charset="-122"/>
                <a:cs typeface="MS UI Gothic"/>
              </a:rPr>
              <a:t>。</a:t>
            </a:r>
            <a:endParaRPr sz="700">
              <a:latin typeface="Microsoft YaHei UI" panose="020B0503020204020204" pitchFamily="34" charset="-122"/>
              <a:ea typeface="Microsoft YaHei UI" panose="020B0503020204020204" pitchFamily="34" charset="-122"/>
              <a:cs typeface="MS UI Gothic"/>
            </a:endParaRPr>
          </a:p>
        </p:txBody>
      </p:sp>
      <p:sp>
        <p:nvSpPr>
          <p:cNvPr id="72" name="object 72"/>
          <p:cNvSpPr txBox="1"/>
          <p:nvPr/>
        </p:nvSpPr>
        <p:spPr>
          <a:xfrm>
            <a:off x="5912224" y="2991074"/>
            <a:ext cx="1174750" cy="227626"/>
          </a:xfrm>
          <a:prstGeom prst="rect">
            <a:avLst/>
          </a:prstGeom>
        </p:spPr>
        <p:txBody>
          <a:bodyPr vert="horz" wrap="square" lIns="0" tIns="12065" rIns="0" bIns="0" rtlCol="0">
            <a:spAutoFit/>
          </a:bodyPr>
          <a:lstStyle/>
          <a:p>
            <a:pPr marL="12700">
              <a:lnSpc>
                <a:spcPct val="100000"/>
              </a:lnSpc>
              <a:spcBef>
                <a:spcPts val="95"/>
              </a:spcBef>
            </a:pPr>
            <a:r>
              <a:rPr sz="700" spc="75" dirty="0">
                <a:latin typeface="Microsoft YaHei UI" panose="020B0503020204020204" pitchFamily="34" charset="-122"/>
                <a:ea typeface="Microsoft YaHei UI" panose="020B0503020204020204" pitchFamily="34" charset="-122"/>
                <a:cs typeface="MS UI Gothic"/>
              </a:rPr>
              <a:t>資料：林野庁「木材需給表」</a:t>
            </a:r>
            <a:endParaRPr sz="700">
              <a:latin typeface="Microsoft YaHei UI" panose="020B0503020204020204" pitchFamily="34" charset="-122"/>
              <a:ea typeface="Microsoft YaHei UI" panose="020B0503020204020204" pitchFamily="34" charset="-122"/>
              <a:cs typeface="MS UI Gothic"/>
            </a:endParaRPr>
          </a:p>
        </p:txBody>
      </p:sp>
      <p:grpSp>
        <p:nvGrpSpPr>
          <p:cNvPr id="73" name="object 73"/>
          <p:cNvGrpSpPr/>
          <p:nvPr/>
        </p:nvGrpSpPr>
        <p:grpSpPr>
          <a:xfrm>
            <a:off x="5709319" y="631034"/>
            <a:ext cx="3171825" cy="1739264"/>
            <a:chOff x="5709319" y="631034"/>
            <a:chExt cx="3171825" cy="1739264"/>
          </a:xfrm>
        </p:grpSpPr>
        <p:sp>
          <p:nvSpPr>
            <p:cNvPr id="74" name="object 74"/>
            <p:cNvSpPr/>
            <p:nvPr/>
          </p:nvSpPr>
          <p:spPr>
            <a:xfrm>
              <a:off x="5757049" y="2345744"/>
              <a:ext cx="54610" cy="17145"/>
            </a:xfrm>
            <a:custGeom>
              <a:avLst/>
              <a:gdLst/>
              <a:ahLst/>
              <a:cxnLst/>
              <a:rect l="l" t="t" r="r" b="b"/>
              <a:pathLst>
                <a:path w="54610" h="17144">
                  <a:moveTo>
                    <a:pt x="54327" y="16976"/>
                  </a:moveTo>
                  <a:lnTo>
                    <a:pt x="0" y="16976"/>
                  </a:lnTo>
                  <a:lnTo>
                    <a:pt x="0" y="0"/>
                  </a:lnTo>
                  <a:lnTo>
                    <a:pt x="54327" y="0"/>
                  </a:lnTo>
                  <a:lnTo>
                    <a:pt x="54327" y="16976"/>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5" name="object 75"/>
            <p:cNvSpPr/>
            <p:nvPr/>
          </p:nvSpPr>
          <p:spPr>
            <a:xfrm>
              <a:off x="5757049" y="1765162"/>
              <a:ext cx="54610" cy="581025"/>
            </a:xfrm>
            <a:custGeom>
              <a:avLst/>
              <a:gdLst/>
              <a:ahLst/>
              <a:cxnLst/>
              <a:rect l="l" t="t" r="r" b="b"/>
              <a:pathLst>
                <a:path w="54610" h="581025">
                  <a:moveTo>
                    <a:pt x="54327" y="580596"/>
                  </a:moveTo>
                  <a:lnTo>
                    <a:pt x="0" y="580596"/>
                  </a:lnTo>
                  <a:lnTo>
                    <a:pt x="0" y="0"/>
                  </a:lnTo>
                  <a:lnTo>
                    <a:pt x="54327" y="0"/>
                  </a:lnTo>
                  <a:lnTo>
                    <a:pt x="54327" y="580596"/>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6" name="object 76"/>
            <p:cNvSpPr/>
            <p:nvPr/>
          </p:nvSpPr>
          <p:spPr>
            <a:xfrm>
              <a:off x="5757049" y="882381"/>
              <a:ext cx="54610" cy="883285"/>
            </a:xfrm>
            <a:custGeom>
              <a:avLst/>
              <a:gdLst/>
              <a:ahLst/>
              <a:cxnLst/>
              <a:rect l="l" t="t" r="r" b="b"/>
              <a:pathLst>
                <a:path w="54610" h="883285">
                  <a:moveTo>
                    <a:pt x="54327" y="882768"/>
                  </a:moveTo>
                  <a:lnTo>
                    <a:pt x="0" y="882768"/>
                  </a:lnTo>
                  <a:lnTo>
                    <a:pt x="0" y="0"/>
                  </a:lnTo>
                  <a:lnTo>
                    <a:pt x="54327" y="0"/>
                  </a:lnTo>
                  <a:lnTo>
                    <a:pt x="54327" y="882768"/>
                  </a:lnTo>
                  <a:close/>
                </a:path>
              </a:pathLst>
            </a:custGeom>
            <a:solidFill>
              <a:srgbClr val="FF99C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7" name="object 77"/>
            <p:cNvSpPr/>
            <p:nvPr/>
          </p:nvSpPr>
          <p:spPr>
            <a:xfrm>
              <a:off x="5716304" y="634536"/>
              <a:ext cx="13970" cy="3456940"/>
            </a:xfrm>
            <a:custGeom>
              <a:avLst/>
              <a:gdLst/>
              <a:ahLst/>
              <a:cxnLst/>
              <a:rect l="l" t="t" r="r" b="b"/>
              <a:pathLst>
                <a:path w="13970" h="3456940">
                  <a:moveTo>
                    <a:pt x="0" y="1728189"/>
                  </a:moveTo>
                  <a:lnTo>
                    <a:pt x="0" y="0"/>
                  </a:lnTo>
                </a:path>
                <a:path w="13970" h="3456940">
                  <a:moveTo>
                    <a:pt x="0" y="1728189"/>
                  </a:moveTo>
                  <a:lnTo>
                    <a:pt x="13581" y="1728189"/>
                  </a:lnTo>
                </a:path>
                <a:path w="13970" h="3456940">
                  <a:moveTo>
                    <a:pt x="0" y="1942090"/>
                  </a:moveTo>
                  <a:lnTo>
                    <a:pt x="13581" y="1942090"/>
                  </a:lnTo>
                </a:path>
                <a:path w="13970" h="3456940">
                  <a:moveTo>
                    <a:pt x="0" y="2159387"/>
                  </a:moveTo>
                  <a:lnTo>
                    <a:pt x="13581" y="2159387"/>
                  </a:lnTo>
                </a:path>
                <a:path w="13970" h="3456940">
                  <a:moveTo>
                    <a:pt x="0" y="2376684"/>
                  </a:moveTo>
                  <a:lnTo>
                    <a:pt x="13581" y="2376684"/>
                  </a:lnTo>
                </a:path>
                <a:path w="13970" h="3456940">
                  <a:moveTo>
                    <a:pt x="0" y="2593981"/>
                  </a:moveTo>
                  <a:lnTo>
                    <a:pt x="13581" y="2593981"/>
                  </a:lnTo>
                </a:path>
                <a:path w="13970" h="3456940">
                  <a:moveTo>
                    <a:pt x="0" y="2807882"/>
                  </a:moveTo>
                  <a:lnTo>
                    <a:pt x="13581" y="2807882"/>
                  </a:lnTo>
                </a:path>
                <a:path w="13970" h="3456940">
                  <a:moveTo>
                    <a:pt x="0" y="3025179"/>
                  </a:moveTo>
                  <a:lnTo>
                    <a:pt x="13581" y="3025179"/>
                  </a:lnTo>
                </a:path>
                <a:path w="13970" h="3456940">
                  <a:moveTo>
                    <a:pt x="0" y="3242476"/>
                  </a:moveTo>
                  <a:lnTo>
                    <a:pt x="13581" y="3242476"/>
                  </a:lnTo>
                </a:path>
                <a:path w="13970" h="3456940">
                  <a:moveTo>
                    <a:pt x="0" y="3456378"/>
                  </a:moveTo>
                  <a:lnTo>
                    <a:pt x="13581" y="3456378"/>
                  </a:lnTo>
                </a:path>
              </a:pathLst>
            </a:custGeom>
            <a:ln w="6790">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8" name="object 78"/>
            <p:cNvSpPr/>
            <p:nvPr/>
          </p:nvSpPr>
          <p:spPr>
            <a:xfrm>
              <a:off x="5896264" y="2349139"/>
              <a:ext cx="54610" cy="13970"/>
            </a:xfrm>
            <a:custGeom>
              <a:avLst/>
              <a:gdLst/>
              <a:ahLst/>
              <a:cxnLst/>
              <a:rect l="l" t="t" r="r" b="b"/>
              <a:pathLst>
                <a:path w="54610" h="13969">
                  <a:moveTo>
                    <a:pt x="54327" y="13581"/>
                  </a:moveTo>
                  <a:lnTo>
                    <a:pt x="0" y="13581"/>
                  </a:lnTo>
                  <a:lnTo>
                    <a:pt x="0" y="0"/>
                  </a:lnTo>
                  <a:lnTo>
                    <a:pt x="54327" y="0"/>
                  </a:lnTo>
                  <a:lnTo>
                    <a:pt x="54327" y="13581"/>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9" name="object 79"/>
            <p:cNvSpPr/>
            <p:nvPr/>
          </p:nvSpPr>
          <p:spPr>
            <a:xfrm>
              <a:off x="5896263" y="1778743"/>
              <a:ext cx="54610" cy="570865"/>
            </a:xfrm>
            <a:custGeom>
              <a:avLst/>
              <a:gdLst/>
              <a:ahLst/>
              <a:cxnLst/>
              <a:rect l="l" t="t" r="r" b="b"/>
              <a:pathLst>
                <a:path w="54610" h="570864">
                  <a:moveTo>
                    <a:pt x="54327" y="570410"/>
                  </a:moveTo>
                  <a:lnTo>
                    <a:pt x="0" y="570410"/>
                  </a:lnTo>
                  <a:lnTo>
                    <a:pt x="0" y="0"/>
                  </a:lnTo>
                  <a:lnTo>
                    <a:pt x="54327" y="0"/>
                  </a:lnTo>
                  <a:lnTo>
                    <a:pt x="54327" y="570410"/>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0" name="object 80"/>
            <p:cNvSpPr/>
            <p:nvPr/>
          </p:nvSpPr>
          <p:spPr>
            <a:xfrm>
              <a:off x="5896264" y="868800"/>
              <a:ext cx="54610" cy="909955"/>
            </a:xfrm>
            <a:custGeom>
              <a:avLst/>
              <a:gdLst/>
              <a:ahLst/>
              <a:cxnLst/>
              <a:rect l="l" t="t" r="r" b="b"/>
              <a:pathLst>
                <a:path w="54610" h="909955">
                  <a:moveTo>
                    <a:pt x="54327" y="909930"/>
                  </a:moveTo>
                  <a:lnTo>
                    <a:pt x="0" y="909930"/>
                  </a:lnTo>
                  <a:lnTo>
                    <a:pt x="0" y="0"/>
                  </a:lnTo>
                  <a:lnTo>
                    <a:pt x="54327" y="0"/>
                  </a:lnTo>
                  <a:lnTo>
                    <a:pt x="54327" y="909930"/>
                  </a:lnTo>
                  <a:close/>
                </a:path>
              </a:pathLst>
            </a:custGeom>
            <a:solidFill>
              <a:srgbClr val="FF99C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1" name="object 81"/>
            <p:cNvSpPr/>
            <p:nvPr/>
          </p:nvSpPr>
          <p:spPr>
            <a:xfrm>
              <a:off x="6032083" y="2342349"/>
              <a:ext cx="54610" cy="20955"/>
            </a:xfrm>
            <a:custGeom>
              <a:avLst/>
              <a:gdLst/>
              <a:ahLst/>
              <a:cxnLst/>
              <a:rect l="l" t="t" r="r" b="b"/>
              <a:pathLst>
                <a:path w="54610" h="20955">
                  <a:moveTo>
                    <a:pt x="54327" y="20371"/>
                  </a:moveTo>
                  <a:lnTo>
                    <a:pt x="0" y="20371"/>
                  </a:lnTo>
                  <a:lnTo>
                    <a:pt x="0" y="0"/>
                  </a:lnTo>
                  <a:lnTo>
                    <a:pt x="54327" y="0"/>
                  </a:lnTo>
                  <a:lnTo>
                    <a:pt x="54327" y="20371"/>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2" name="object 82"/>
            <p:cNvSpPr/>
            <p:nvPr/>
          </p:nvSpPr>
          <p:spPr>
            <a:xfrm>
              <a:off x="6032081" y="1860230"/>
              <a:ext cx="54610" cy="482600"/>
            </a:xfrm>
            <a:custGeom>
              <a:avLst/>
              <a:gdLst/>
              <a:ahLst/>
              <a:cxnLst/>
              <a:rect l="l" t="t" r="r" b="b"/>
              <a:pathLst>
                <a:path w="54610" h="482600">
                  <a:moveTo>
                    <a:pt x="54327" y="482132"/>
                  </a:moveTo>
                  <a:lnTo>
                    <a:pt x="0" y="482132"/>
                  </a:lnTo>
                  <a:lnTo>
                    <a:pt x="0" y="0"/>
                  </a:lnTo>
                  <a:lnTo>
                    <a:pt x="54327" y="0"/>
                  </a:lnTo>
                  <a:lnTo>
                    <a:pt x="54327" y="482132"/>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3" name="object 83"/>
            <p:cNvSpPr/>
            <p:nvPr/>
          </p:nvSpPr>
          <p:spPr>
            <a:xfrm>
              <a:off x="6032083" y="950286"/>
              <a:ext cx="54610" cy="909955"/>
            </a:xfrm>
            <a:custGeom>
              <a:avLst/>
              <a:gdLst/>
              <a:ahLst/>
              <a:cxnLst/>
              <a:rect l="l" t="t" r="r" b="b"/>
              <a:pathLst>
                <a:path w="54610" h="909955">
                  <a:moveTo>
                    <a:pt x="54327" y="909930"/>
                  </a:moveTo>
                  <a:lnTo>
                    <a:pt x="0" y="909930"/>
                  </a:lnTo>
                  <a:lnTo>
                    <a:pt x="0" y="0"/>
                  </a:lnTo>
                  <a:lnTo>
                    <a:pt x="54327" y="0"/>
                  </a:lnTo>
                  <a:lnTo>
                    <a:pt x="54327" y="909930"/>
                  </a:lnTo>
                  <a:close/>
                </a:path>
              </a:pathLst>
            </a:custGeom>
            <a:solidFill>
              <a:srgbClr val="FF99C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4" name="object 84"/>
            <p:cNvSpPr/>
            <p:nvPr/>
          </p:nvSpPr>
          <p:spPr>
            <a:xfrm>
              <a:off x="6171297" y="2332163"/>
              <a:ext cx="54610" cy="31115"/>
            </a:xfrm>
            <a:custGeom>
              <a:avLst/>
              <a:gdLst/>
              <a:ahLst/>
              <a:cxnLst/>
              <a:rect l="l" t="t" r="r" b="b"/>
              <a:pathLst>
                <a:path w="54610" h="31114">
                  <a:moveTo>
                    <a:pt x="54327" y="30557"/>
                  </a:moveTo>
                  <a:lnTo>
                    <a:pt x="0" y="30557"/>
                  </a:lnTo>
                  <a:lnTo>
                    <a:pt x="0" y="0"/>
                  </a:lnTo>
                  <a:lnTo>
                    <a:pt x="54327" y="0"/>
                  </a:lnTo>
                  <a:lnTo>
                    <a:pt x="54327" y="30557"/>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5" name="object 85"/>
            <p:cNvSpPr/>
            <p:nvPr/>
          </p:nvSpPr>
          <p:spPr>
            <a:xfrm>
              <a:off x="6171295" y="1853439"/>
              <a:ext cx="54610" cy="478790"/>
            </a:xfrm>
            <a:custGeom>
              <a:avLst/>
              <a:gdLst/>
              <a:ahLst/>
              <a:cxnLst/>
              <a:rect l="l" t="t" r="r" b="b"/>
              <a:pathLst>
                <a:path w="54610" h="478789">
                  <a:moveTo>
                    <a:pt x="54327" y="478737"/>
                  </a:moveTo>
                  <a:lnTo>
                    <a:pt x="0" y="478737"/>
                  </a:lnTo>
                  <a:lnTo>
                    <a:pt x="0" y="0"/>
                  </a:lnTo>
                  <a:lnTo>
                    <a:pt x="54327" y="0"/>
                  </a:lnTo>
                  <a:lnTo>
                    <a:pt x="54327" y="478737"/>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6" name="object 86"/>
            <p:cNvSpPr/>
            <p:nvPr/>
          </p:nvSpPr>
          <p:spPr>
            <a:xfrm>
              <a:off x="6171297" y="933310"/>
              <a:ext cx="54610" cy="920115"/>
            </a:xfrm>
            <a:custGeom>
              <a:avLst/>
              <a:gdLst/>
              <a:ahLst/>
              <a:cxnLst/>
              <a:rect l="l" t="t" r="r" b="b"/>
              <a:pathLst>
                <a:path w="54610" h="920114">
                  <a:moveTo>
                    <a:pt x="54327" y="920116"/>
                  </a:moveTo>
                  <a:lnTo>
                    <a:pt x="0" y="920116"/>
                  </a:lnTo>
                  <a:lnTo>
                    <a:pt x="0" y="0"/>
                  </a:lnTo>
                  <a:lnTo>
                    <a:pt x="54327" y="0"/>
                  </a:lnTo>
                  <a:lnTo>
                    <a:pt x="54327" y="920116"/>
                  </a:lnTo>
                  <a:close/>
                </a:path>
              </a:pathLst>
            </a:custGeom>
            <a:solidFill>
              <a:srgbClr val="FF99C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7" name="object 87"/>
            <p:cNvSpPr/>
            <p:nvPr/>
          </p:nvSpPr>
          <p:spPr>
            <a:xfrm>
              <a:off x="6307116" y="2325373"/>
              <a:ext cx="54610" cy="37465"/>
            </a:xfrm>
            <a:custGeom>
              <a:avLst/>
              <a:gdLst/>
              <a:ahLst/>
              <a:cxnLst/>
              <a:rect l="l" t="t" r="r" b="b"/>
              <a:pathLst>
                <a:path w="54610" h="37464">
                  <a:moveTo>
                    <a:pt x="54327" y="37347"/>
                  </a:moveTo>
                  <a:lnTo>
                    <a:pt x="0" y="37347"/>
                  </a:lnTo>
                  <a:lnTo>
                    <a:pt x="0" y="0"/>
                  </a:lnTo>
                  <a:lnTo>
                    <a:pt x="54327" y="0"/>
                  </a:lnTo>
                  <a:lnTo>
                    <a:pt x="54327" y="37347"/>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8" name="object 88"/>
            <p:cNvSpPr/>
            <p:nvPr/>
          </p:nvSpPr>
          <p:spPr>
            <a:xfrm>
              <a:off x="6307114" y="1833068"/>
              <a:ext cx="54610" cy="492759"/>
            </a:xfrm>
            <a:custGeom>
              <a:avLst/>
              <a:gdLst/>
              <a:ahLst/>
              <a:cxnLst/>
              <a:rect l="l" t="t" r="r" b="b"/>
              <a:pathLst>
                <a:path w="54610" h="492760">
                  <a:moveTo>
                    <a:pt x="54327" y="492318"/>
                  </a:moveTo>
                  <a:lnTo>
                    <a:pt x="0" y="492318"/>
                  </a:lnTo>
                  <a:lnTo>
                    <a:pt x="0" y="0"/>
                  </a:lnTo>
                  <a:lnTo>
                    <a:pt x="54327" y="0"/>
                  </a:lnTo>
                  <a:lnTo>
                    <a:pt x="54327" y="492318"/>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9" name="object 89"/>
            <p:cNvSpPr/>
            <p:nvPr/>
          </p:nvSpPr>
          <p:spPr>
            <a:xfrm>
              <a:off x="6307116" y="977448"/>
              <a:ext cx="54610" cy="855980"/>
            </a:xfrm>
            <a:custGeom>
              <a:avLst/>
              <a:gdLst/>
              <a:ahLst/>
              <a:cxnLst/>
              <a:rect l="l" t="t" r="r" b="b"/>
              <a:pathLst>
                <a:path w="54610" h="855980">
                  <a:moveTo>
                    <a:pt x="54327" y="855606"/>
                  </a:moveTo>
                  <a:lnTo>
                    <a:pt x="0" y="855606"/>
                  </a:lnTo>
                  <a:lnTo>
                    <a:pt x="0" y="0"/>
                  </a:lnTo>
                  <a:lnTo>
                    <a:pt x="54327" y="0"/>
                  </a:lnTo>
                  <a:lnTo>
                    <a:pt x="54327" y="855606"/>
                  </a:lnTo>
                  <a:close/>
                </a:path>
              </a:pathLst>
            </a:custGeom>
            <a:solidFill>
              <a:srgbClr val="FF99C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0" name="object 90"/>
            <p:cNvSpPr/>
            <p:nvPr/>
          </p:nvSpPr>
          <p:spPr>
            <a:xfrm>
              <a:off x="6442935" y="2305001"/>
              <a:ext cx="57785" cy="57785"/>
            </a:xfrm>
            <a:custGeom>
              <a:avLst/>
              <a:gdLst/>
              <a:ahLst/>
              <a:cxnLst/>
              <a:rect l="l" t="t" r="r" b="b"/>
              <a:pathLst>
                <a:path w="57785" h="57785">
                  <a:moveTo>
                    <a:pt x="57723" y="57719"/>
                  </a:moveTo>
                  <a:lnTo>
                    <a:pt x="0" y="57719"/>
                  </a:lnTo>
                  <a:lnTo>
                    <a:pt x="0" y="0"/>
                  </a:lnTo>
                  <a:lnTo>
                    <a:pt x="57723" y="0"/>
                  </a:lnTo>
                  <a:lnTo>
                    <a:pt x="57723" y="57719"/>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1" name="object 91"/>
            <p:cNvSpPr/>
            <p:nvPr/>
          </p:nvSpPr>
          <p:spPr>
            <a:xfrm>
              <a:off x="6442932" y="1782138"/>
              <a:ext cx="57785" cy="523240"/>
            </a:xfrm>
            <a:custGeom>
              <a:avLst/>
              <a:gdLst/>
              <a:ahLst/>
              <a:cxnLst/>
              <a:rect l="l" t="t" r="r" b="b"/>
              <a:pathLst>
                <a:path w="57785" h="523239">
                  <a:moveTo>
                    <a:pt x="57722" y="522876"/>
                  </a:moveTo>
                  <a:lnTo>
                    <a:pt x="0" y="522876"/>
                  </a:lnTo>
                  <a:lnTo>
                    <a:pt x="0" y="0"/>
                  </a:lnTo>
                  <a:lnTo>
                    <a:pt x="57722" y="0"/>
                  </a:lnTo>
                  <a:lnTo>
                    <a:pt x="57722" y="522876"/>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2" name="object 92"/>
            <p:cNvSpPr/>
            <p:nvPr/>
          </p:nvSpPr>
          <p:spPr>
            <a:xfrm>
              <a:off x="6442935" y="851824"/>
              <a:ext cx="57785" cy="930910"/>
            </a:xfrm>
            <a:custGeom>
              <a:avLst/>
              <a:gdLst/>
              <a:ahLst/>
              <a:cxnLst/>
              <a:rect l="l" t="t" r="r" b="b"/>
              <a:pathLst>
                <a:path w="57785" h="930910">
                  <a:moveTo>
                    <a:pt x="57723" y="930302"/>
                  </a:moveTo>
                  <a:lnTo>
                    <a:pt x="0" y="930302"/>
                  </a:lnTo>
                  <a:lnTo>
                    <a:pt x="0" y="0"/>
                  </a:lnTo>
                  <a:lnTo>
                    <a:pt x="57723" y="0"/>
                  </a:lnTo>
                  <a:lnTo>
                    <a:pt x="57723" y="930302"/>
                  </a:lnTo>
                  <a:close/>
                </a:path>
              </a:pathLst>
            </a:custGeom>
            <a:solidFill>
              <a:srgbClr val="FF99C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3" name="object 93"/>
            <p:cNvSpPr/>
            <p:nvPr/>
          </p:nvSpPr>
          <p:spPr>
            <a:xfrm>
              <a:off x="6582149" y="2271048"/>
              <a:ext cx="54610" cy="92075"/>
            </a:xfrm>
            <a:custGeom>
              <a:avLst/>
              <a:gdLst/>
              <a:ahLst/>
              <a:cxnLst/>
              <a:rect l="l" t="t" r="r" b="b"/>
              <a:pathLst>
                <a:path w="54609" h="92075">
                  <a:moveTo>
                    <a:pt x="54327" y="91672"/>
                  </a:moveTo>
                  <a:lnTo>
                    <a:pt x="0" y="91672"/>
                  </a:lnTo>
                  <a:lnTo>
                    <a:pt x="0" y="0"/>
                  </a:lnTo>
                  <a:lnTo>
                    <a:pt x="54327" y="0"/>
                  </a:lnTo>
                  <a:lnTo>
                    <a:pt x="54327" y="91672"/>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4" name="object 94"/>
            <p:cNvSpPr/>
            <p:nvPr/>
          </p:nvSpPr>
          <p:spPr>
            <a:xfrm>
              <a:off x="6582146" y="1863625"/>
              <a:ext cx="54610" cy="407670"/>
            </a:xfrm>
            <a:custGeom>
              <a:avLst/>
              <a:gdLst/>
              <a:ahLst/>
              <a:cxnLst/>
              <a:rect l="l" t="t" r="r" b="b"/>
              <a:pathLst>
                <a:path w="54609" h="407669">
                  <a:moveTo>
                    <a:pt x="54327" y="407436"/>
                  </a:moveTo>
                  <a:lnTo>
                    <a:pt x="0" y="407436"/>
                  </a:lnTo>
                  <a:lnTo>
                    <a:pt x="0" y="0"/>
                  </a:lnTo>
                  <a:lnTo>
                    <a:pt x="54327" y="0"/>
                  </a:lnTo>
                  <a:lnTo>
                    <a:pt x="54327" y="407436"/>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5" name="object 95"/>
            <p:cNvSpPr/>
            <p:nvPr/>
          </p:nvSpPr>
          <p:spPr>
            <a:xfrm>
              <a:off x="6582149" y="1001215"/>
              <a:ext cx="54610" cy="862965"/>
            </a:xfrm>
            <a:custGeom>
              <a:avLst/>
              <a:gdLst/>
              <a:ahLst/>
              <a:cxnLst/>
              <a:rect l="l" t="t" r="r" b="b"/>
              <a:pathLst>
                <a:path w="54609" h="862964">
                  <a:moveTo>
                    <a:pt x="54327" y="862397"/>
                  </a:moveTo>
                  <a:lnTo>
                    <a:pt x="0" y="862397"/>
                  </a:lnTo>
                  <a:lnTo>
                    <a:pt x="0" y="0"/>
                  </a:lnTo>
                  <a:lnTo>
                    <a:pt x="54327" y="0"/>
                  </a:lnTo>
                  <a:lnTo>
                    <a:pt x="54327" y="862397"/>
                  </a:lnTo>
                  <a:close/>
                </a:path>
              </a:pathLst>
            </a:custGeom>
            <a:solidFill>
              <a:srgbClr val="FF99C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6" name="object 96"/>
            <p:cNvSpPr/>
            <p:nvPr/>
          </p:nvSpPr>
          <p:spPr>
            <a:xfrm>
              <a:off x="6717968" y="2240491"/>
              <a:ext cx="57785" cy="122555"/>
            </a:xfrm>
            <a:custGeom>
              <a:avLst/>
              <a:gdLst/>
              <a:ahLst/>
              <a:cxnLst/>
              <a:rect l="l" t="t" r="r" b="b"/>
              <a:pathLst>
                <a:path w="57784" h="122555">
                  <a:moveTo>
                    <a:pt x="57723" y="122229"/>
                  </a:moveTo>
                  <a:lnTo>
                    <a:pt x="0" y="122229"/>
                  </a:lnTo>
                  <a:lnTo>
                    <a:pt x="0" y="0"/>
                  </a:lnTo>
                  <a:lnTo>
                    <a:pt x="57723" y="0"/>
                  </a:lnTo>
                  <a:lnTo>
                    <a:pt x="57723" y="122229"/>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7" name="object 97"/>
            <p:cNvSpPr/>
            <p:nvPr/>
          </p:nvSpPr>
          <p:spPr>
            <a:xfrm>
              <a:off x="6717964" y="1802510"/>
              <a:ext cx="57785" cy="438150"/>
            </a:xfrm>
            <a:custGeom>
              <a:avLst/>
              <a:gdLst/>
              <a:ahLst/>
              <a:cxnLst/>
              <a:rect l="l" t="t" r="r" b="b"/>
              <a:pathLst>
                <a:path w="57784" h="438150">
                  <a:moveTo>
                    <a:pt x="57722" y="437993"/>
                  </a:moveTo>
                  <a:lnTo>
                    <a:pt x="0" y="437993"/>
                  </a:lnTo>
                  <a:lnTo>
                    <a:pt x="0" y="0"/>
                  </a:lnTo>
                  <a:lnTo>
                    <a:pt x="57722" y="0"/>
                  </a:lnTo>
                  <a:lnTo>
                    <a:pt x="57722" y="437993"/>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8" name="object 98"/>
            <p:cNvSpPr/>
            <p:nvPr/>
          </p:nvSpPr>
          <p:spPr>
            <a:xfrm>
              <a:off x="6717968" y="878986"/>
              <a:ext cx="57785" cy="923925"/>
            </a:xfrm>
            <a:custGeom>
              <a:avLst/>
              <a:gdLst/>
              <a:ahLst/>
              <a:cxnLst/>
              <a:rect l="l" t="t" r="r" b="b"/>
              <a:pathLst>
                <a:path w="57784" h="923925">
                  <a:moveTo>
                    <a:pt x="57723" y="923511"/>
                  </a:moveTo>
                  <a:lnTo>
                    <a:pt x="0" y="923511"/>
                  </a:lnTo>
                  <a:lnTo>
                    <a:pt x="0" y="0"/>
                  </a:lnTo>
                  <a:lnTo>
                    <a:pt x="57723" y="0"/>
                  </a:lnTo>
                  <a:lnTo>
                    <a:pt x="57723" y="923511"/>
                  </a:lnTo>
                  <a:close/>
                </a:path>
              </a:pathLst>
            </a:custGeom>
            <a:solidFill>
              <a:srgbClr val="FF99C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9" name="object 99"/>
            <p:cNvSpPr/>
            <p:nvPr/>
          </p:nvSpPr>
          <p:spPr>
            <a:xfrm>
              <a:off x="6857182" y="2186166"/>
              <a:ext cx="54610" cy="177165"/>
            </a:xfrm>
            <a:custGeom>
              <a:avLst/>
              <a:gdLst/>
              <a:ahLst/>
              <a:cxnLst/>
              <a:rect l="l" t="t" r="r" b="b"/>
              <a:pathLst>
                <a:path w="54609" h="177164">
                  <a:moveTo>
                    <a:pt x="54327" y="176554"/>
                  </a:moveTo>
                  <a:lnTo>
                    <a:pt x="0" y="176554"/>
                  </a:lnTo>
                  <a:lnTo>
                    <a:pt x="0" y="0"/>
                  </a:lnTo>
                  <a:lnTo>
                    <a:pt x="54327" y="0"/>
                  </a:lnTo>
                  <a:lnTo>
                    <a:pt x="54327" y="176554"/>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0" name="object 100"/>
            <p:cNvSpPr/>
            <p:nvPr/>
          </p:nvSpPr>
          <p:spPr>
            <a:xfrm>
              <a:off x="6857178" y="1799115"/>
              <a:ext cx="54610" cy="387350"/>
            </a:xfrm>
            <a:custGeom>
              <a:avLst/>
              <a:gdLst/>
              <a:ahLst/>
              <a:cxnLst/>
              <a:rect l="l" t="t" r="r" b="b"/>
              <a:pathLst>
                <a:path w="54609" h="387350">
                  <a:moveTo>
                    <a:pt x="54327" y="387064"/>
                  </a:moveTo>
                  <a:lnTo>
                    <a:pt x="0" y="387064"/>
                  </a:lnTo>
                  <a:lnTo>
                    <a:pt x="0" y="0"/>
                  </a:lnTo>
                  <a:lnTo>
                    <a:pt x="54327" y="0"/>
                  </a:lnTo>
                  <a:lnTo>
                    <a:pt x="54327" y="387064"/>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1" name="object 101"/>
            <p:cNvSpPr/>
            <p:nvPr/>
          </p:nvSpPr>
          <p:spPr>
            <a:xfrm>
              <a:off x="6857182" y="1147212"/>
              <a:ext cx="54610" cy="652145"/>
            </a:xfrm>
            <a:custGeom>
              <a:avLst/>
              <a:gdLst/>
              <a:ahLst/>
              <a:cxnLst/>
              <a:rect l="l" t="t" r="r" b="b"/>
              <a:pathLst>
                <a:path w="54609" h="652144">
                  <a:moveTo>
                    <a:pt x="54327" y="651890"/>
                  </a:moveTo>
                  <a:lnTo>
                    <a:pt x="0" y="651890"/>
                  </a:lnTo>
                  <a:lnTo>
                    <a:pt x="0" y="0"/>
                  </a:lnTo>
                  <a:lnTo>
                    <a:pt x="54327" y="0"/>
                  </a:lnTo>
                  <a:lnTo>
                    <a:pt x="54327" y="651890"/>
                  </a:lnTo>
                  <a:close/>
                </a:path>
              </a:pathLst>
            </a:custGeom>
            <a:solidFill>
              <a:srgbClr val="FF99C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2" name="object 102"/>
            <p:cNvSpPr/>
            <p:nvPr/>
          </p:nvSpPr>
          <p:spPr>
            <a:xfrm>
              <a:off x="6993001" y="2131842"/>
              <a:ext cx="54610" cy="231140"/>
            </a:xfrm>
            <a:custGeom>
              <a:avLst/>
              <a:gdLst/>
              <a:ahLst/>
              <a:cxnLst/>
              <a:rect l="l" t="t" r="r" b="b"/>
              <a:pathLst>
                <a:path w="54609" h="231139">
                  <a:moveTo>
                    <a:pt x="54327" y="230878"/>
                  </a:moveTo>
                  <a:lnTo>
                    <a:pt x="0" y="230878"/>
                  </a:lnTo>
                  <a:lnTo>
                    <a:pt x="0" y="0"/>
                  </a:lnTo>
                  <a:lnTo>
                    <a:pt x="54327" y="0"/>
                  </a:lnTo>
                  <a:lnTo>
                    <a:pt x="54327" y="230878"/>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3" name="object 103"/>
            <p:cNvSpPr/>
            <p:nvPr/>
          </p:nvSpPr>
          <p:spPr>
            <a:xfrm>
              <a:off x="6992996" y="1931531"/>
              <a:ext cx="54610" cy="200660"/>
            </a:xfrm>
            <a:custGeom>
              <a:avLst/>
              <a:gdLst/>
              <a:ahLst/>
              <a:cxnLst/>
              <a:rect l="l" t="t" r="r" b="b"/>
              <a:pathLst>
                <a:path w="54609" h="200660">
                  <a:moveTo>
                    <a:pt x="54327" y="200322"/>
                  </a:moveTo>
                  <a:lnTo>
                    <a:pt x="0" y="200322"/>
                  </a:lnTo>
                  <a:lnTo>
                    <a:pt x="0" y="0"/>
                  </a:lnTo>
                  <a:lnTo>
                    <a:pt x="54327" y="0"/>
                  </a:lnTo>
                  <a:lnTo>
                    <a:pt x="54327" y="200322"/>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4" name="object 104"/>
            <p:cNvSpPr/>
            <p:nvPr/>
          </p:nvSpPr>
          <p:spPr>
            <a:xfrm>
              <a:off x="6993001" y="1252465"/>
              <a:ext cx="54610" cy="679450"/>
            </a:xfrm>
            <a:custGeom>
              <a:avLst/>
              <a:gdLst/>
              <a:ahLst/>
              <a:cxnLst/>
              <a:rect l="l" t="t" r="r" b="b"/>
              <a:pathLst>
                <a:path w="54609" h="679450">
                  <a:moveTo>
                    <a:pt x="54327" y="679052"/>
                  </a:moveTo>
                  <a:lnTo>
                    <a:pt x="0" y="679052"/>
                  </a:lnTo>
                  <a:lnTo>
                    <a:pt x="0" y="0"/>
                  </a:lnTo>
                  <a:lnTo>
                    <a:pt x="54327" y="0"/>
                  </a:lnTo>
                  <a:lnTo>
                    <a:pt x="54327" y="679052"/>
                  </a:lnTo>
                  <a:close/>
                </a:path>
              </a:pathLst>
            </a:custGeom>
            <a:solidFill>
              <a:srgbClr val="FF99C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5" name="object 105"/>
            <p:cNvSpPr/>
            <p:nvPr/>
          </p:nvSpPr>
          <p:spPr>
            <a:xfrm>
              <a:off x="7132215" y="2148818"/>
              <a:ext cx="54610" cy="213995"/>
            </a:xfrm>
            <a:custGeom>
              <a:avLst/>
              <a:gdLst/>
              <a:ahLst/>
              <a:cxnLst/>
              <a:rect l="l" t="t" r="r" b="b"/>
              <a:pathLst>
                <a:path w="54609" h="213994">
                  <a:moveTo>
                    <a:pt x="54327" y="213902"/>
                  </a:moveTo>
                  <a:lnTo>
                    <a:pt x="0" y="213902"/>
                  </a:lnTo>
                  <a:lnTo>
                    <a:pt x="0" y="0"/>
                  </a:lnTo>
                  <a:lnTo>
                    <a:pt x="54327" y="0"/>
                  </a:lnTo>
                  <a:lnTo>
                    <a:pt x="54327" y="213902"/>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6" name="object 106"/>
            <p:cNvSpPr/>
            <p:nvPr/>
          </p:nvSpPr>
          <p:spPr>
            <a:xfrm>
              <a:off x="7132210" y="2026600"/>
              <a:ext cx="54610" cy="122555"/>
            </a:xfrm>
            <a:custGeom>
              <a:avLst/>
              <a:gdLst/>
              <a:ahLst/>
              <a:cxnLst/>
              <a:rect l="l" t="t" r="r" b="b"/>
              <a:pathLst>
                <a:path w="54609" h="122555">
                  <a:moveTo>
                    <a:pt x="54327" y="122230"/>
                  </a:moveTo>
                  <a:lnTo>
                    <a:pt x="0" y="122230"/>
                  </a:lnTo>
                  <a:lnTo>
                    <a:pt x="0" y="0"/>
                  </a:lnTo>
                  <a:lnTo>
                    <a:pt x="54327" y="0"/>
                  </a:lnTo>
                  <a:lnTo>
                    <a:pt x="54327" y="122230"/>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7" name="object 107"/>
            <p:cNvSpPr/>
            <p:nvPr/>
          </p:nvSpPr>
          <p:spPr>
            <a:xfrm>
              <a:off x="7132215" y="1479948"/>
              <a:ext cx="54610" cy="546735"/>
            </a:xfrm>
            <a:custGeom>
              <a:avLst/>
              <a:gdLst/>
              <a:ahLst/>
              <a:cxnLst/>
              <a:rect l="l" t="t" r="r" b="b"/>
              <a:pathLst>
                <a:path w="54609" h="546735">
                  <a:moveTo>
                    <a:pt x="54327" y="546637"/>
                  </a:moveTo>
                  <a:lnTo>
                    <a:pt x="0" y="546637"/>
                  </a:lnTo>
                  <a:lnTo>
                    <a:pt x="0" y="0"/>
                  </a:lnTo>
                  <a:lnTo>
                    <a:pt x="54327" y="0"/>
                  </a:lnTo>
                  <a:lnTo>
                    <a:pt x="54327" y="546637"/>
                  </a:lnTo>
                  <a:close/>
                </a:path>
              </a:pathLst>
            </a:custGeom>
            <a:solidFill>
              <a:srgbClr val="FF99C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8" name="object 108"/>
            <p:cNvSpPr/>
            <p:nvPr/>
          </p:nvSpPr>
          <p:spPr>
            <a:xfrm>
              <a:off x="7268034" y="2094494"/>
              <a:ext cx="54610" cy="268605"/>
            </a:xfrm>
            <a:custGeom>
              <a:avLst/>
              <a:gdLst/>
              <a:ahLst/>
              <a:cxnLst/>
              <a:rect l="l" t="t" r="r" b="b"/>
              <a:pathLst>
                <a:path w="54609" h="268605">
                  <a:moveTo>
                    <a:pt x="54327" y="268226"/>
                  </a:moveTo>
                  <a:lnTo>
                    <a:pt x="0" y="268226"/>
                  </a:lnTo>
                  <a:lnTo>
                    <a:pt x="0" y="0"/>
                  </a:lnTo>
                  <a:lnTo>
                    <a:pt x="54327" y="0"/>
                  </a:lnTo>
                  <a:lnTo>
                    <a:pt x="54327" y="268226"/>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9" name="object 109"/>
            <p:cNvSpPr/>
            <p:nvPr/>
          </p:nvSpPr>
          <p:spPr>
            <a:xfrm>
              <a:off x="7268028" y="1951903"/>
              <a:ext cx="54610" cy="142875"/>
            </a:xfrm>
            <a:custGeom>
              <a:avLst/>
              <a:gdLst/>
              <a:ahLst/>
              <a:cxnLst/>
              <a:rect l="l" t="t" r="r" b="b"/>
              <a:pathLst>
                <a:path w="54609" h="142875">
                  <a:moveTo>
                    <a:pt x="54327" y="142602"/>
                  </a:moveTo>
                  <a:lnTo>
                    <a:pt x="0" y="142602"/>
                  </a:lnTo>
                  <a:lnTo>
                    <a:pt x="0" y="0"/>
                  </a:lnTo>
                  <a:lnTo>
                    <a:pt x="54327" y="0"/>
                  </a:lnTo>
                  <a:lnTo>
                    <a:pt x="54327" y="142602"/>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0" name="object 110"/>
            <p:cNvSpPr/>
            <p:nvPr/>
          </p:nvSpPr>
          <p:spPr>
            <a:xfrm>
              <a:off x="7268034" y="1330556"/>
              <a:ext cx="54610" cy="621665"/>
            </a:xfrm>
            <a:custGeom>
              <a:avLst/>
              <a:gdLst/>
              <a:ahLst/>
              <a:cxnLst/>
              <a:rect l="l" t="t" r="r" b="b"/>
              <a:pathLst>
                <a:path w="54609" h="621664">
                  <a:moveTo>
                    <a:pt x="54327" y="621333"/>
                  </a:moveTo>
                  <a:lnTo>
                    <a:pt x="0" y="621333"/>
                  </a:lnTo>
                  <a:lnTo>
                    <a:pt x="0" y="0"/>
                  </a:lnTo>
                  <a:lnTo>
                    <a:pt x="54327" y="0"/>
                  </a:lnTo>
                  <a:lnTo>
                    <a:pt x="54327" y="621333"/>
                  </a:lnTo>
                  <a:close/>
                </a:path>
              </a:pathLst>
            </a:custGeom>
            <a:solidFill>
              <a:srgbClr val="FF99C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1" name="object 111"/>
            <p:cNvSpPr/>
            <p:nvPr/>
          </p:nvSpPr>
          <p:spPr>
            <a:xfrm>
              <a:off x="7407248" y="2091099"/>
              <a:ext cx="54610" cy="271780"/>
            </a:xfrm>
            <a:custGeom>
              <a:avLst/>
              <a:gdLst/>
              <a:ahLst/>
              <a:cxnLst/>
              <a:rect l="l" t="t" r="r" b="b"/>
              <a:pathLst>
                <a:path w="54609" h="271780">
                  <a:moveTo>
                    <a:pt x="54327" y="271621"/>
                  </a:moveTo>
                  <a:lnTo>
                    <a:pt x="0" y="271621"/>
                  </a:lnTo>
                  <a:lnTo>
                    <a:pt x="0" y="0"/>
                  </a:lnTo>
                  <a:lnTo>
                    <a:pt x="54327" y="0"/>
                  </a:lnTo>
                  <a:lnTo>
                    <a:pt x="54327" y="271621"/>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2" name="object 112"/>
            <p:cNvSpPr/>
            <p:nvPr/>
          </p:nvSpPr>
          <p:spPr>
            <a:xfrm>
              <a:off x="7407242" y="1945113"/>
              <a:ext cx="54610" cy="146050"/>
            </a:xfrm>
            <a:custGeom>
              <a:avLst/>
              <a:gdLst/>
              <a:ahLst/>
              <a:cxnLst/>
              <a:rect l="l" t="t" r="r" b="b"/>
              <a:pathLst>
                <a:path w="54609" h="146050">
                  <a:moveTo>
                    <a:pt x="54327" y="145997"/>
                  </a:moveTo>
                  <a:lnTo>
                    <a:pt x="0" y="145997"/>
                  </a:lnTo>
                  <a:lnTo>
                    <a:pt x="0" y="0"/>
                  </a:lnTo>
                  <a:lnTo>
                    <a:pt x="54327" y="0"/>
                  </a:lnTo>
                  <a:lnTo>
                    <a:pt x="54327" y="145997"/>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3" name="object 113"/>
            <p:cNvSpPr/>
            <p:nvPr/>
          </p:nvSpPr>
          <p:spPr>
            <a:xfrm>
              <a:off x="7407249" y="1221907"/>
              <a:ext cx="54610" cy="723265"/>
            </a:xfrm>
            <a:custGeom>
              <a:avLst/>
              <a:gdLst/>
              <a:ahLst/>
              <a:cxnLst/>
              <a:rect l="l" t="t" r="r" b="b"/>
              <a:pathLst>
                <a:path w="54609" h="723264">
                  <a:moveTo>
                    <a:pt x="54327" y="723191"/>
                  </a:moveTo>
                  <a:lnTo>
                    <a:pt x="0" y="723191"/>
                  </a:lnTo>
                  <a:lnTo>
                    <a:pt x="0" y="0"/>
                  </a:lnTo>
                  <a:lnTo>
                    <a:pt x="54327" y="0"/>
                  </a:lnTo>
                  <a:lnTo>
                    <a:pt x="54327" y="723191"/>
                  </a:lnTo>
                  <a:close/>
                </a:path>
              </a:pathLst>
            </a:custGeom>
            <a:solidFill>
              <a:srgbClr val="FF99C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4" name="object 114"/>
            <p:cNvSpPr/>
            <p:nvPr/>
          </p:nvSpPr>
          <p:spPr>
            <a:xfrm>
              <a:off x="7543067" y="2080913"/>
              <a:ext cx="54610" cy="281940"/>
            </a:xfrm>
            <a:custGeom>
              <a:avLst/>
              <a:gdLst/>
              <a:ahLst/>
              <a:cxnLst/>
              <a:rect l="l" t="t" r="r" b="b"/>
              <a:pathLst>
                <a:path w="54609" h="281939">
                  <a:moveTo>
                    <a:pt x="54327" y="281807"/>
                  </a:moveTo>
                  <a:lnTo>
                    <a:pt x="0" y="281807"/>
                  </a:lnTo>
                  <a:lnTo>
                    <a:pt x="0" y="0"/>
                  </a:lnTo>
                  <a:lnTo>
                    <a:pt x="54327" y="0"/>
                  </a:lnTo>
                  <a:lnTo>
                    <a:pt x="54327" y="281807"/>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5" name="object 115"/>
            <p:cNvSpPr/>
            <p:nvPr/>
          </p:nvSpPr>
          <p:spPr>
            <a:xfrm>
              <a:off x="7543060" y="1948508"/>
              <a:ext cx="54610" cy="132715"/>
            </a:xfrm>
            <a:custGeom>
              <a:avLst/>
              <a:gdLst/>
              <a:ahLst/>
              <a:cxnLst/>
              <a:rect l="l" t="t" r="r" b="b"/>
              <a:pathLst>
                <a:path w="54609" h="132714">
                  <a:moveTo>
                    <a:pt x="54327" y="132416"/>
                  </a:moveTo>
                  <a:lnTo>
                    <a:pt x="0" y="132416"/>
                  </a:lnTo>
                  <a:lnTo>
                    <a:pt x="0" y="0"/>
                  </a:lnTo>
                  <a:lnTo>
                    <a:pt x="54327" y="0"/>
                  </a:lnTo>
                  <a:lnTo>
                    <a:pt x="54327" y="132416"/>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6" name="object 116"/>
            <p:cNvSpPr/>
            <p:nvPr/>
          </p:nvSpPr>
          <p:spPr>
            <a:xfrm>
              <a:off x="7543067" y="1249070"/>
              <a:ext cx="54610" cy="699770"/>
            </a:xfrm>
            <a:custGeom>
              <a:avLst/>
              <a:gdLst/>
              <a:ahLst/>
              <a:cxnLst/>
              <a:rect l="l" t="t" r="r" b="b"/>
              <a:pathLst>
                <a:path w="54609" h="699769">
                  <a:moveTo>
                    <a:pt x="54327" y="699424"/>
                  </a:moveTo>
                  <a:lnTo>
                    <a:pt x="0" y="699424"/>
                  </a:lnTo>
                  <a:lnTo>
                    <a:pt x="0" y="0"/>
                  </a:lnTo>
                  <a:lnTo>
                    <a:pt x="54327" y="0"/>
                  </a:lnTo>
                  <a:lnTo>
                    <a:pt x="54327" y="699424"/>
                  </a:lnTo>
                  <a:close/>
                </a:path>
              </a:pathLst>
            </a:custGeom>
            <a:solidFill>
              <a:srgbClr val="FF99C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7" name="object 117"/>
            <p:cNvSpPr/>
            <p:nvPr/>
          </p:nvSpPr>
          <p:spPr>
            <a:xfrm>
              <a:off x="7682282" y="2013007"/>
              <a:ext cx="54610" cy="349885"/>
            </a:xfrm>
            <a:custGeom>
              <a:avLst/>
              <a:gdLst/>
              <a:ahLst/>
              <a:cxnLst/>
              <a:rect l="l" t="t" r="r" b="b"/>
              <a:pathLst>
                <a:path w="54609" h="349885">
                  <a:moveTo>
                    <a:pt x="54327" y="349713"/>
                  </a:moveTo>
                  <a:lnTo>
                    <a:pt x="0" y="349713"/>
                  </a:lnTo>
                  <a:lnTo>
                    <a:pt x="0" y="0"/>
                  </a:lnTo>
                  <a:lnTo>
                    <a:pt x="54327" y="0"/>
                  </a:lnTo>
                  <a:lnTo>
                    <a:pt x="54327" y="349713"/>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8" name="object 118"/>
            <p:cNvSpPr/>
            <p:nvPr/>
          </p:nvSpPr>
          <p:spPr>
            <a:xfrm>
              <a:off x="7682274" y="1877206"/>
              <a:ext cx="54610" cy="135890"/>
            </a:xfrm>
            <a:custGeom>
              <a:avLst/>
              <a:gdLst/>
              <a:ahLst/>
              <a:cxnLst/>
              <a:rect l="l" t="t" r="r" b="b"/>
              <a:pathLst>
                <a:path w="54609" h="135889">
                  <a:moveTo>
                    <a:pt x="54327" y="135812"/>
                  </a:moveTo>
                  <a:lnTo>
                    <a:pt x="0" y="135812"/>
                  </a:lnTo>
                  <a:lnTo>
                    <a:pt x="0" y="0"/>
                  </a:lnTo>
                  <a:lnTo>
                    <a:pt x="54327" y="0"/>
                  </a:lnTo>
                  <a:lnTo>
                    <a:pt x="54327" y="135812"/>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9" name="object 119"/>
            <p:cNvSpPr/>
            <p:nvPr/>
          </p:nvSpPr>
          <p:spPr>
            <a:xfrm>
              <a:off x="7682282" y="1147212"/>
              <a:ext cx="54610" cy="730250"/>
            </a:xfrm>
            <a:custGeom>
              <a:avLst/>
              <a:gdLst/>
              <a:ahLst/>
              <a:cxnLst/>
              <a:rect l="l" t="t" r="r" b="b"/>
              <a:pathLst>
                <a:path w="54609" h="730250">
                  <a:moveTo>
                    <a:pt x="54327" y="729981"/>
                  </a:moveTo>
                  <a:lnTo>
                    <a:pt x="0" y="729981"/>
                  </a:lnTo>
                  <a:lnTo>
                    <a:pt x="0" y="0"/>
                  </a:lnTo>
                  <a:lnTo>
                    <a:pt x="54327" y="0"/>
                  </a:lnTo>
                  <a:lnTo>
                    <a:pt x="54327" y="729981"/>
                  </a:lnTo>
                  <a:close/>
                </a:path>
              </a:pathLst>
            </a:custGeom>
            <a:solidFill>
              <a:srgbClr val="FF99C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0" name="object 120"/>
            <p:cNvSpPr/>
            <p:nvPr/>
          </p:nvSpPr>
          <p:spPr>
            <a:xfrm>
              <a:off x="7818100" y="2002822"/>
              <a:ext cx="54610" cy="360045"/>
            </a:xfrm>
            <a:custGeom>
              <a:avLst/>
              <a:gdLst/>
              <a:ahLst/>
              <a:cxnLst/>
              <a:rect l="l" t="t" r="r" b="b"/>
              <a:pathLst>
                <a:path w="54609" h="360044">
                  <a:moveTo>
                    <a:pt x="54327" y="359898"/>
                  </a:moveTo>
                  <a:lnTo>
                    <a:pt x="0" y="359898"/>
                  </a:lnTo>
                  <a:lnTo>
                    <a:pt x="0" y="0"/>
                  </a:lnTo>
                  <a:lnTo>
                    <a:pt x="54327" y="0"/>
                  </a:lnTo>
                  <a:lnTo>
                    <a:pt x="54327" y="359898"/>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1" name="object 121"/>
            <p:cNvSpPr/>
            <p:nvPr/>
          </p:nvSpPr>
          <p:spPr>
            <a:xfrm>
              <a:off x="7818093" y="1863625"/>
              <a:ext cx="54610" cy="139700"/>
            </a:xfrm>
            <a:custGeom>
              <a:avLst/>
              <a:gdLst/>
              <a:ahLst/>
              <a:cxnLst/>
              <a:rect l="l" t="t" r="r" b="b"/>
              <a:pathLst>
                <a:path w="54609" h="139700">
                  <a:moveTo>
                    <a:pt x="54327" y="139207"/>
                  </a:moveTo>
                  <a:lnTo>
                    <a:pt x="0" y="139207"/>
                  </a:lnTo>
                  <a:lnTo>
                    <a:pt x="0" y="0"/>
                  </a:lnTo>
                  <a:lnTo>
                    <a:pt x="54327" y="0"/>
                  </a:lnTo>
                  <a:lnTo>
                    <a:pt x="54327" y="139207"/>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2" name="object 122"/>
            <p:cNvSpPr/>
            <p:nvPr/>
          </p:nvSpPr>
          <p:spPr>
            <a:xfrm>
              <a:off x="7818100" y="1157397"/>
              <a:ext cx="54610" cy="706755"/>
            </a:xfrm>
            <a:custGeom>
              <a:avLst/>
              <a:gdLst/>
              <a:ahLst/>
              <a:cxnLst/>
              <a:rect l="l" t="t" r="r" b="b"/>
              <a:pathLst>
                <a:path w="54609" h="706755">
                  <a:moveTo>
                    <a:pt x="54327" y="706215"/>
                  </a:moveTo>
                  <a:lnTo>
                    <a:pt x="0" y="706215"/>
                  </a:lnTo>
                  <a:lnTo>
                    <a:pt x="0" y="0"/>
                  </a:lnTo>
                  <a:lnTo>
                    <a:pt x="54327" y="0"/>
                  </a:lnTo>
                  <a:lnTo>
                    <a:pt x="54327" y="706215"/>
                  </a:lnTo>
                  <a:close/>
                </a:path>
              </a:pathLst>
            </a:custGeom>
            <a:solidFill>
              <a:srgbClr val="FF99C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3" name="object 123"/>
            <p:cNvSpPr/>
            <p:nvPr/>
          </p:nvSpPr>
          <p:spPr>
            <a:xfrm>
              <a:off x="7953919" y="1982450"/>
              <a:ext cx="57785" cy="380365"/>
            </a:xfrm>
            <a:custGeom>
              <a:avLst/>
              <a:gdLst/>
              <a:ahLst/>
              <a:cxnLst/>
              <a:rect l="l" t="t" r="r" b="b"/>
              <a:pathLst>
                <a:path w="57784" h="380364">
                  <a:moveTo>
                    <a:pt x="57722" y="380270"/>
                  </a:moveTo>
                  <a:lnTo>
                    <a:pt x="0" y="380270"/>
                  </a:lnTo>
                  <a:lnTo>
                    <a:pt x="0" y="0"/>
                  </a:lnTo>
                  <a:lnTo>
                    <a:pt x="57722" y="0"/>
                  </a:lnTo>
                  <a:lnTo>
                    <a:pt x="57722" y="380270"/>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4" name="object 124"/>
            <p:cNvSpPr/>
            <p:nvPr/>
          </p:nvSpPr>
          <p:spPr>
            <a:xfrm>
              <a:off x="7953911" y="1880602"/>
              <a:ext cx="57785" cy="102235"/>
            </a:xfrm>
            <a:custGeom>
              <a:avLst/>
              <a:gdLst/>
              <a:ahLst/>
              <a:cxnLst/>
              <a:rect l="l" t="t" r="r" b="b"/>
              <a:pathLst>
                <a:path w="57784" h="102235">
                  <a:moveTo>
                    <a:pt x="57722" y="101859"/>
                  </a:moveTo>
                  <a:lnTo>
                    <a:pt x="0" y="101859"/>
                  </a:lnTo>
                  <a:lnTo>
                    <a:pt x="0" y="0"/>
                  </a:lnTo>
                  <a:lnTo>
                    <a:pt x="57722" y="0"/>
                  </a:lnTo>
                  <a:lnTo>
                    <a:pt x="57722" y="101859"/>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5" name="object 125"/>
            <p:cNvSpPr/>
            <p:nvPr/>
          </p:nvSpPr>
          <p:spPr>
            <a:xfrm>
              <a:off x="7953919" y="1289813"/>
              <a:ext cx="57785" cy="591185"/>
            </a:xfrm>
            <a:custGeom>
              <a:avLst/>
              <a:gdLst/>
              <a:ahLst/>
              <a:cxnLst/>
              <a:rect l="l" t="t" r="r" b="b"/>
              <a:pathLst>
                <a:path w="57784" h="591185">
                  <a:moveTo>
                    <a:pt x="57723" y="590776"/>
                  </a:moveTo>
                  <a:lnTo>
                    <a:pt x="0" y="590776"/>
                  </a:lnTo>
                  <a:lnTo>
                    <a:pt x="0" y="0"/>
                  </a:lnTo>
                  <a:lnTo>
                    <a:pt x="57723" y="0"/>
                  </a:lnTo>
                  <a:lnTo>
                    <a:pt x="57723" y="590776"/>
                  </a:lnTo>
                  <a:close/>
                </a:path>
              </a:pathLst>
            </a:custGeom>
            <a:solidFill>
              <a:srgbClr val="FF99C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6" name="object 126"/>
            <p:cNvSpPr/>
            <p:nvPr/>
          </p:nvSpPr>
          <p:spPr>
            <a:xfrm>
              <a:off x="8093133" y="1945102"/>
              <a:ext cx="54610" cy="417830"/>
            </a:xfrm>
            <a:custGeom>
              <a:avLst/>
              <a:gdLst/>
              <a:ahLst/>
              <a:cxnLst/>
              <a:rect l="l" t="t" r="r" b="b"/>
              <a:pathLst>
                <a:path w="54609" h="417830">
                  <a:moveTo>
                    <a:pt x="54327" y="417618"/>
                  </a:moveTo>
                  <a:lnTo>
                    <a:pt x="0" y="417618"/>
                  </a:lnTo>
                  <a:lnTo>
                    <a:pt x="0" y="0"/>
                  </a:lnTo>
                  <a:lnTo>
                    <a:pt x="54327" y="0"/>
                  </a:lnTo>
                  <a:lnTo>
                    <a:pt x="54327" y="417618"/>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7" name="object 127"/>
            <p:cNvSpPr/>
            <p:nvPr/>
          </p:nvSpPr>
          <p:spPr>
            <a:xfrm>
              <a:off x="8093125" y="1836463"/>
              <a:ext cx="54610" cy="109220"/>
            </a:xfrm>
            <a:custGeom>
              <a:avLst/>
              <a:gdLst/>
              <a:ahLst/>
              <a:cxnLst/>
              <a:rect l="l" t="t" r="r" b="b"/>
              <a:pathLst>
                <a:path w="54609" h="109219">
                  <a:moveTo>
                    <a:pt x="54327" y="108649"/>
                  </a:moveTo>
                  <a:lnTo>
                    <a:pt x="0" y="108649"/>
                  </a:lnTo>
                  <a:lnTo>
                    <a:pt x="0" y="0"/>
                  </a:lnTo>
                  <a:lnTo>
                    <a:pt x="54327" y="0"/>
                  </a:lnTo>
                  <a:lnTo>
                    <a:pt x="54327" y="108649"/>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8" name="object 128"/>
            <p:cNvSpPr/>
            <p:nvPr/>
          </p:nvSpPr>
          <p:spPr>
            <a:xfrm>
              <a:off x="8093134" y="1255860"/>
              <a:ext cx="54610" cy="581025"/>
            </a:xfrm>
            <a:custGeom>
              <a:avLst/>
              <a:gdLst/>
              <a:ahLst/>
              <a:cxnLst/>
              <a:rect l="l" t="t" r="r" b="b"/>
              <a:pathLst>
                <a:path w="54609" h="581025">
                  <a:moveTo>
                    <a:pt x="54327" y="580590"/>
                  </a:moveTo>
                  <a:lnTo>
                    <a:pt x="0" y="580590"/>
                  </a:lnTo>
                  <a:lnTo>
                    <a:pt x="0" y="0"/>
                  </a:lnTo>
                  <a:lnTo>
                    <a:pt x="54327" y="0"/>
                  </a:lnTo>
                  <a:lnTo>
                    <a:pt x="54327" y="580590"/>
                  </a:lnTo>
                  <a:close/>
                </a:path>
              </a:pathLst>
            </a:custGeom>
            <a:solidFill>
              <a:srgbClr val="FF99C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9" name="object 129"/>
            <p:cNvSpPr/>
            <p:nvPr/>
          </p:nvSpPr>
          <p:spPr>
            <a:xfrm>
              <a:off x="8228952" y="1917940"/>
              <a:ext cx="57785" cy="445134"/>
            </a:xfrm>
            <a:custGeom>
              <a:avLst/>
              <a:gdLst/>
              <a:ahLst/>
              <a:cxnLst/>
              <a:rect l="l" t="t" r="r" b="b"/>
              <a:pathLst>
                <a:path w="57784" h="445135">
                  <a:moveTo>
                    <a:pt x="57722" y="444780"/>
                  </a:moveTo>
                  <a:lnTo>
                    <a:pt x="0" y="444780"/>
                  </a:lnTo>
                  <a:lnTo>
                    <a:pt x="0" y="0"/>
                  </a:lnTo>
                  <a:lnTo>
                    <a:pt x="57722" y="0"/>
                  </a:lnTo>
                  <a:lnTo>
                    <a:pt x="57722" y="444780"/>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0" name="object 130"/>
            <p:cNvSpPr/>
            <p:nvPr/>
          </p:nvSpPr>
          <p:spPr>
            <a:xfrm>
              <a:off x="8228943" y="1822882"/>
              <a:ext cx="57785" cy="95250"/>
            </a:xfrm>
            <a:custGeom>
              <a:avLst/>
              <a:gdLst/>
              <a:ahLst/>
              <a:cxnLst/>
              <a:rect l="l" t="t" r="r" b="b"/>
              <a:pathLst>
                <a:path w="57784" h="95250">
                  <a:moveTo>
                    <a:pt x="57722" y="95068"/>
                  </a:moveTo>
                  <a:lnTo>
                    <a:pt x="0" y="95068"/>
                  </a:lnTo>
                  <a:lnTo>
                    <a:pt x="0" y="0"/>
                  </a:lnTo>
                  <a:lnTo>
                    <a:pt x="57722" y="0"/>
                  </a:lnTo>
                  <a:lnTo>
                    <a:pt x="57722" y="95068"/>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1" name="object 131"/>
            <p:cNvSpPr/>
            <p:nvPr/>
          </p:nvSpPr>
          <p:spPr>
            <a:xfrm>
              <a:off x="8228952" y="1208326"/>
              <a:ext cx="57785" cy="614680"/>
            </a:xfrm>
            <a:custGeom>
              <a:avLst/>
              <a:gdLst/>
              <a:ahLst/>
              <a:cxnLst/>
              <a:rect l="l" t="t" r="r" b="b"/>
              <a:pathLst>
                <a:path w="57784" h="614680">
                  <a:moveTo>
                    <a:pt x="57723" y="614542"/>
                  </a:moveTo>
                  <a:lnTo>
                    <a:pt x="0" y="614542"/>
                  </a:lnTo>
                  <a:lnTo>
                    <a:pt x="0" y="0"/>
                  </a:lnTo>
                  <a:lnTo>
                    <a:pt x="57723" y="0"/>
                  </a:lnTo>
                  <a:lnTo>
                    <a:pt x="57723" y="614542"/>
                  </a:lnTo>
                  <a:close/>
                </a:path>
              </a:pathLst>
            </a:custGeom>
            <a:solidFill>
              <a:srgbClr val="FF99C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2" name="object 132"/>
            <p:cNvSpPr/>
            <p:nvPr/>
          </p:nvSpPr>
          <p:spPr>
            <a:xfrm>
              <a:off x="8368166" y="1877196"/>
              <a:ext cx="54610" cy="485775"/>
            </a:xfrm>
            <a:custGeom>
              <a:avLst/>
              <a:gdLst/>
              <a:ahLst/>
              <a:cxnLst/>
              <a:rect l="l" t="t" r="r" b="b"/>
              <a:pathLst>
                <a:path w="54609" h="485775">
                  <a:moveTo>
                    <a:pt x="54327" y="485523"/>
                  </a:moveTo>
                  <a:lnTo>
                    <a:pt x="0" y="485523"/>
                  </a:lnTo>
                  <a:lnTo>
                    <a:pt x="0" y="0"/>
                  </a:lnTo>
                  <a:lnTo>
                    <a:pt x="54327" y="0"/>
                  </a:lnTo>
                  <a:lnTo>
                    <a:pt x="54327" y="485523"/>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3" name="object 133"/>
            <p:cNvSpPr/>
            <p:nvPr/>
          </p:nvSpPr>
          <p:spPr>
            <a:xfrm>
              <a:off x="8368157" y="1792324"/>
              <a:ext cx="54610" cy="85090"/>
            </a:xfrm>
            <a:custGeom>
              <a:avLst/>
              <a:gdLst/>
              <a:ahLst/>
              <a:cxnLst/>
              <a:rect l="l" t="t" r="r" b="b"/>
              <a:pathLst>
                <a:path w="54609" h="85089">
                  <a:moveTo>
                    <a:pt x="54327" y="84882"/>
                  </a:moveTo>
                  <a:lnTo>
                    <a:pt x="0" y="84882"/>
                  </a:lnTo>
                  <a:lnTo>
                    <a:pt x="0" y="0"/>
                  </a:lnTo>
                  <a:lnTo>
                    <a:pt x="54327" y="0"/>
                  </a:lnTo>
                  <a:lnTo>
                    <a:pt x="54327" y="84882"/>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4" name="object 134"/>
            <p:cNvSpPr/>
            <p:nvPr/>
          </p:nvSpPr>
          <p:spPr>
            <a:xfrm>
              <a:off x="8368167" y="1174374"/>
              <a:ext cx="54610" cy="618490"/>
            </a:xfrm>
            <a:custGeom>
              <a:avLst/>
              <a:gdLst/>
              <a:ahLst/>
              <a:cxnLst/>
              <a:rect l="l" t="t" r="r" b="b"/>
              <a:pathLst>
                <a:path w="54609" h="618489">
                  <a:moveTo>
                    <a:pt x="54327" y="617938"/>
                  </a:moveTo>
                  <a:lnTo>
                    <a:pt x="0" y="617938"/>
                  </a:lnTo>
                  <a:lnTo>
                    <a:pt x="0" y="0"/>
                  </a:lnTo>
                  <a:lnTo>
                    <a:pt x="54327" y="0"/>
                  </a:lnTo>
                  <a:lnTo>
                    <a:pt x="54327" y="617938"/>
                  </a:lnTo>
                  <a:close/>
                </a:path>
              </a:pathLst>
            </a:custGeom>
            <a:solidFill>
              <a:srgbClr val="FF99C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5" name="object 135"/>
            <p:cNvSpPr/>
            <p:nvPr/>
          </p:nvSpPr>
          <p:spPr>
            <a:xfrm>
              <a:off x="8503985" y="1850034"/>
              <a:ext cx="54610" cy="513080"/>
            </a:xfrm>
            <a:custGeom>
              <a:avLst/>
              <a:gdLst/>
              <a:ahLst/>
              <a:cxnLst/>
              <a:rect l="l" t="t" r="r" b="b"/>
              <a:pathLst>
                <a:path w="54609" h="513080">
                  <a:moveTo>
                    <a:pt x="54327" y="512686"/>
                  </a:moveTo>
                  <a:lnTo>
                    <a:pt x="0" y="512686"/>
                  </a:lnTo>
                  <a:lnTo>
                    <a:pt x="0" y="0"/>
                  </a:lnTo>
                  <a:lnTo>
                    <a:pt x="54327" y="0"/>
                  </a:lnTo>
                  <a:lnTo>
                    <a:pt x="54327" y="512686"/>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6" name="object 136"/>
            <p:cNvSpPr/>
            <p:nvPr/>
          </p:nvSpPr>
          <p:spPr>
            <a:xfrm>
              <a:off x="8503975" y="1775347"/>
              <a:ext cx="54610" cy="74930"/>
            </a:xfrm>
            <a:custGeom>
              <a:avLst/>
              <a:gdLst/>
              <a:ahLst/>
              <a:cxnLst/>
              <a:rect l="l" t="t" r="r" b="b"/>
              <a:pathLst>
                <a:path w="54609" h="74930">
                  <a:moveTo>
                    <a:pt x="54327" y="74696"/>
                  </a:moveTo>
                  <a:lnTo>
                    <a:pt x="0" y="74696"/>
                  </a:lnTo>
                  <a:lnTo>
                    <a:pt x="0" y="0"/>
                  </a:lnTo>
                  <a:lnTo>
                    <a:pt x="54327" y="0"/>
                  </a:lnTo>
                  <a:lnTo>
                    <a:pt x="54327" y="74696"/>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7" name="object 137"/>
            <p:cNvSpPr/>
            <p:nvPr/>
          </p:nvSpPr>
          <p:spPr>
            <a:xfrm>
              <a:off x="8503986" y="1232093"/>
              <a:ext cx="54610" cy="543560"/>
            </a:xfrm>
            <a:custGeom>
              <a:avLst/>
              <a:gdLst/>
              <a:ahLst/>
              <a:cxnLst/>
              <a:rect l="l" t="t" r="r" b="b"/>
              <a:pathLst>
                <a:path w="54609" h="543560">
                  <a:moveTo>
                    <a:pt x="54327" y="543242"/>
                  </a:moveTo>
                  <a:lnTo>
                    <a:pt x="0" y="543242"/>
                  </a:lnTo>
                  <a:lnTo>
                    <a:pt x="0" y="0"/>
                  </a:lnTo>
                  <a:lnTo>
                    <a:pt x="54327" y="0"/>
                  </a:lnTo>
                  <a:lnTo>
                    <a:pt x="54327" y="543242"/>
                  </a:lnTo>
                  <a:close/>
                </a:path>
              </a:pathLst>
            </a:custGeom>
            <a:solidFill>
              <a:srgbClr val="FF99C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8" name="object 138"/>
            <p:cNvSpPr/>
            <p:nvPr/>
          </p:nvSpPr>
          <p:spPr>
            <a:xfrm>
              <a:off x="8643200" y="1911149"/>
              <a:ext cx="54610" cy="452120"/>
            </a:xfrm>
            <a:custGeom>
              <a:avLst/>
              <a:gdLst/>
              <a:ahLst/>
              <a:cxnLst/>
              <a:rect l="l" t="t" r="r" b="b"/>
              <a:pathLst>
                <a:path w="54609" h="452119">
                  <a:moveTo>
                    <a:pt x="54327" y="451571"/>
                  </a:moveTo>
                  <a:lnTo>
                    <a:pt x="0" y="451571"/>
                  </a:lnTo>
                  <a:lnTo>
                    <a:pt x="0" y="0"/>
                  </a:lnTo>
                  <a:lnTo>
                    <a:pt x="54327" y="0"/>
                  </a:lnTo>
                  <a:lnTo>
                    <a:pt x="54327" y="451571"/>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9" name="object 139"/>
            <p:cNvSpPr/>
            <p:nvPr/>
          </p:nvSpPr>
          <p:spPr>
            <a:xfrm>
              <a:off x="8643189" y="1863625"/>
              <a:ext cx="54610" cy="47625"/>
            </a:xfrm>
            <a:custGeom>
              <a:avLst/>
              <a:gdLst/>
              <a:ahLst/>
              <a:cxnLst/>
              <a:rect l="l" t="t" r="r" b="b"/>
              <a:pathLst>
                <a:path w="54609" h="47625">
                  <a:moveTo>
                    <a:pt x="54327" y="47534"/>
                  </a:moveTo>
                  <a:lnTo>
                    <a:pt x="0" y="47534"/>
                  </a:lnTo>
                  <a:lnTo>
                    <a:pt x="0" y="0"/>
                  </a:lnTo>
                  <a:lnTo>
                    <a:pt x="54327" y="0"/>
                  </a:lnTo>
                  <a:lnTo>
                    <a:pt x="54327" y="47534"/>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0" name="object 140"/>
            <p:cNvSpPr/>
            <p:nvPr/>
          </p:nvSpPr>
          <p:spPr>
            <a:xfrm>
              <a:off x="8643200" y="1398461"/>
              <a:ext cx="54610" cy="465455"/>
            </a:xfrm>
            <a:custGeom>
              <a:avLst/>
              <a:gdLst/>
              <a:ahLst/>
              <a:cxnLst/>
              <a:rect l="l" t="t" r="r" b="b"/>
              <a:pathLst>
                <a:path w="54609" h="465455">
                  <a:moveTo>
                    <a:pt x="54327" y="465151"/>
                  </a:moveTo>
                  <a:lnTo>
                    <a:pt x="0" y="465151"/>
                  </a:lnTo>
                  <a:lnTo>
                    <a:pt x="0" y="0"/>
                  </a:lnTo>
                  <a:lnTo>
                    <a:pt x="54327" y="0"/>
                  </a:lnTo>
                  <a:lnTo>
                    <a:pt x="54327" y="465151"/>
                  </a:lnTo>
                  <a:close/>
                </a:path>
              </a:pathLst>
            </a:custGeom>
            <a:solidFill>
              <a:srgbClr val="FF99C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1" name="object 141"/>
            <p:cNvSpPr/>
            <p:nvPr/>
          </p:nvSpPr>
          <p:spPr>
            <a:xfrm>
              <a:off x="8779018" y="1860220"/>
              <a:ext cx="54610" cy="502920"/>
            </a:xfrm>
            <a:custGeom>
              <a:avLst/>
              <a:gdLst/>
              <a:ahLst/>
              <a:cxnLst/>
              <a:rect l="l" t="t" r="r" b="b"/>
              <a:pathLst>
                <a:path w="54609" h="502919">
                  <a:moveTo>
                    <a:pt x="54327" y="502500"/>
                  </a:moveTo>
                  <a:lnTo>
                    <a:pt x="0" y="502500"/>
                  </a:lnTo>
                  <a:lnTo>
                    <a:pt x="0" y="0"/>
                  </a:lnTo>
                  <a:lnTo>
                    <a:pt x="54327" y="0"/>
                  </a:lnTo>
                  <a:lnTo>
                    <a:pt x="54327" y="502500"/>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2" name="object 142"/>
            <p:cNvSpPr/>
            <p:nvPr/>
          </p:nvSpPr>
          <p:spPr>
            <a:xfrm>
              <a:off x="8779007" y="1812696"/>
              <a:ext cx="54610" cy="47625"/>
            </a:xfrm>
            <a:custGeom>
              <a:avLst/>
              <a:gdLst/>
              <a:ahLst/>
              <a:cxnLst/>
              <a:rect l="l" t="t" r="r" b="b"/>
              <a:pathLst>
                <a:path w="54609" h="47625">
                  <a:moveTo>
                    <a:pt x="54327" y="47534"/>
                  </a:moveTo>
                  <a:lnTo>
                    <a:pt x="0" y="47534"/>
                  </a:lnTo>
                  <a:lnTo>
                    <a:pt x="0" y="0"/>
                  </a:lnTo>
                  <a:lnTo>
                    <a:pt x="54327" y="0"/>
                  </a:lnTo>
                  <a:lnTo>
                    <a:pt x="54327" y="47534"/>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3" name="object 143"/>
            <p:cNvSpPr/>
            <p:nvPr/>
          </p:nvSpPr>
          <p:spPr>
            <a:xfrm>
              <a:off x="8779015" y="1249070"/>
              <a:ext cx="54610" cy="563880"/>
            </a:xfrm>
            <a:custGeom>
              <a:avLst/>
              <a:gdLst/>
              <a:ahLst/>
              <a:cxnLst/>
              <a:rect l="l" t="t" r="r" b="b"/>
              <a:pathLst>
                <a:path w="54609" h="563880">
                  <a:moveTo>
                    <a:pt x="54330" y="229184"/>
                  </a:moveTo>
                  <a:lnTo>
                    <a:pt x="0" y="229184"/>
                  </a:lnTo>
                  <a:lnTo>
                    <a:pt x="0" y="563626"/>
                  </a:lnTo>
                  <a:lnTo>
                    <a:pt x="54330" y="563626"/>
                  </a:lnTo>
                  <a:lnTo>
                    <a:pt x="54330" y="229184"/>
                  </a:lnTo>
                  <a:close/>
                </a:path>
                <a:path w="54609" h="563880">
                  <a:moveTo>
                    <a:pt x="54330" y="0"/>
                  </a:moveTo>
                  <a:lnTo>
                    <a:pt x="0" y="0"/>
                  </a:lnTo>
                  <a:lnTo>
                    <a:pt x="0" y="157886"/>
                  </a:lnTo>
                  <a:lnTo>
                    <a:pt x="54330" y="157886"/>
                  </a:lnTo>
                  <a:lnTo>
                    <a:pt x="54330" y="0"/>
                  </a:lnTo>
                  <a:close/>
                </a:path>
              </a:pathLst>
            </a:custGeom>
            <a:solidFill>
              <a:srgbClr val="FF99C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4" name="object 144"/>
            <p:cNvSpPr/>
            <p:nvPr/>
          </p:nvSpPr>
          <p:spPr>
            <a:xfrm>
              <a:off x="8874083" y="634536"/>
              <a:ext cx="0" cy="1728470"/>
            </a:xfrm>
            <a:custGeom>
              <a:avLst/>
              <a:gdLst/>
              <a:ahLst/>
              <a:cxnLst/>
              <a:rect l="l" t="t" r="r" b="b"/>
              <a:pathLst>
                <a:path h="1728470">
                  <a:moveTo>
                    <a:pt x="0" y="1728189"/>
                  </a:moveTo>
                  <a:lnTo>
                    <a:pt x="0" y="0"/>
                  </a:lnTo>
                </a:path>
              </a:pathLst>
            </a:custGeom>
            <a:ln w="6790">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5" name="object 145"/>
            <p:cNvSpPr/>
            <p:nvPr/>
          </p:nvSpPr>
          <p:spPr>
            <a:xfrm>
              <a:off x="8860502" y="634527"/>
              <a:ext cx="13970" cy="1728470"/>
            </a:xfrm>
            <a:custGeom>
              <a:avLst/>
              <a:gdLst/>
              <a:ahLst/>
              <a:cxnLst/>
              <a:rect l="l" t="t" r="r" b="b"/>
              <a:pathLst>
                <a:path w="13970" h="1728470">
                  <a:moveTo>
                    <a:pt x="0" y="1728189"/>
                  </a:moveTo>
                  <a:lnTo>
                    <a:pt x="13581" y="1728189"/>
                  </a:lnTo>
                </a:path>
                <a:path w="13970" h="1728470">
                  <a:moveTo>
                    <a:pt x="0" y="1555030"/>
                  </a:moveTo>
                  <a:lnTo>
                    <a:pt x="13581" y="1555030"/>
                  </a:lnTo>
                </a:path>
                <a:path w="13970" h="1728470">
                  <a:moveTo>
                    <a:pt x="0" y="1381872"/>
                  </a:moveTo>
                  <a:lnTo>
                    <a:pt x="13581" y="1381872"/>
                  </a:lnTo>
                </a:path>
                <a:path w="13970" h="1728470">
                  <a:moveTo>
                    <a:pt x="0" y="1208713"/>
                  </a:moveTo>
                  <a:lnTo>
                    <a:pt x="13581" y="1208713"/>
                  </a:lnTo>
                </a:path>
                <a:path w="13970" h="1728470">
                  <a:moveTo>
                    <a:pt x="0" y="1035555"/>
                  </a:moveTo>
                  <a:lnTo>
                    <a:pt x="13581" y="1035555"/>
                  </a:lnTo>
                </a:path>
                <a:path w="13970" h="1728470">
                  <a:moveTo>
                    <a:pt x="0" y="862396"/>
                  </a:moveTo>
                  <a:lnTo>
                    <a:pt x="13581" y="862396"/>
                  </a:lnTo>
                </a:path>
                <a:path w="13970" h="1728470">
                  <a:moveTo>
                    <a:pt x="0" y="689238"/>
                  </a:moveTo>
                  <a:lnTo>
                    <a:pt x="13581" y="689238"/>
                  </a:lnTo>
                </a:path>
                <a:path w="13970" h="1728470">
                  <a:moveTo>
                    <a:pt x="0" y="516080"/>
                  </a:moveTo>
                  <a:lnTo>
                    <a:pt x="13581" y="516080"/>
                  </a:lnTo>
                </a:path>
                <a:path w="13970" h="1728470">
                  <a:moveTo>
                    <a:pt x="0" y="346316"/>
                  </a:moveTo>
                  <a:lnTo>
                    <a:pt x="13581" y="346316"/>
                  </a:lnTo>
                </a:path>
                <a:path w="13970" h="1728470">
                  <a:moveTo>
                    <a:pt x="0" y="173158"/>
                  </a:moveTo>
                  <a:lnTo>
                    <a:pt x="13581" y="173158"/>
                  </a:lnTo>
                </a:path>
                <a:path w="13970" h="1728470">
                  <a:moveTo>
                    <a:pt x="0" y="0"/>
                  </a:moveTo>
                  <a:lnTo>
                    <a:pt x="13581" y="0"/>
                  </a:lnTo>
                </a:path>
              </a:pathLst>
            </a:custGeom>
            <a:ln w="6790">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6" name="object 146"/>
            <p:cNvSpPr/>
            <p:nvPr/>
          </p:nvSpPr>
          <p:spPr>
            <a:xfrm>
              <a:off x="5716304" y="2362725"/>
              <a:ext cx="3157855" cy="0"/>
            </a:xfrm>
            <a:custGeom>
              <a:avLst/>
              <a:gdLst/>
              <a:ahLst/>
              <a:cxnLst/>
              <a:rect l="l" t="t" r="r" b="b"/>
              <a:pathLst>
                <a:path w="3157854">
                  <a:moveTo>
                    <a:pt x="0" y="0"/>
                  </a:moveTo>
                  <a:lnTo>
                    <a:pt x="3157798" y="0"/>
                  </a:lnTo>
                </a:path>
              </a:pathLst>
            </a:custGeom>
            <a:ln w="6790">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7" name="object 147"/>
            <p:cNvSpPr/>
            <p:nvPr/>
          </p:nvSpPr>
          <p:spPr>
            <a:xfrm>
              <a:off x="5712908" y="2355935"/>
              <a:ext cx="3164840" cy="0"/>
            </a:xfrm>
            <a:custGeom>
              <a:avLst/>
              <a:gdLst/>
              <a:ahLst/>
              <a:cxnLst/>
              <a:rect l="l" t="t" r="r" b="b"/>
              <a:pathLst>
                <a:path w="3164840">
                  <a:moveTo>
                    <a:pt x="0" y="0"/>
                  </a:moveTo>
                  <a:lnTo>
                    <a:pt x="6790" y="0"/>
                  </a:lnTo>
                </a:path>
                <a:path w="3164840">
                  <a:moveTo>
                    <a:pt x="139214" y="0"/>
                  </a:moveTo>
                  <a:lnTo>
                    <a:pt x="146005" y="0"/>
                  </a:lnTo>
                </a:path>
                <a:path w="3164840">
                  <a:moveTo>
                    <a:pt x="275034" y="0"/>
                  </a:moveTo>
                  <a:lnTo>
                    <a:pt x="281825" y="0"/>
                  </a:lnTo>
                </a:path>
                <a:path w="3164840">
                  <a:moveTo>
                    <a:pt x="410853" y="0"/>
                  </a:moveTo>
                  <a:lnTo>
                    <a:pt x="417644" y="0"/>
                  </a:lnTo>
                </a:path>
                <a:path w="3164840">
                  <a:moveTo>
                    <a:pt x="550068" y="0"/>
                  </a:moveTo>
                  <a:lnTo>
                    <a:pt x="556859" y="0"/>
                  </a:lnTo>
                </a:path>
                <a:path w="3164840">
                  <a:moveTo>
                    <a:pt x="685887" y="0"/>
                  </a:moveTo>
                  <a:lnTo>
                    <a:pt x="692678" y="0"/>
                  </a:lnTo>
                </a:path>
                <a:path w="3164840">
                  <a:moveTo>
                    <a:pt x="825102" y="0"/>
                  </a:moveTo>
                  <a:lnTo>
                    <a:pt x="831893" y="0"/>
                  </a:lnTo>
                </a:path>
                <a:path w="3164840">
                  <a:moveTo>
                    <a:pt x="960921" y="0"/>
                  </a:moveTo>
                  <a:lnTo>
                    <a:pt x="967712" y="0"/>
                  </a:lnTo>
                </a:path>
                <a:path w="3164840">
                  <a:moveTo>
                    <a:pt x="1100136" y="0"/>
                  </a:moveTo>
                  <a:lnTo>
                    <a:pt x="1106927" y="0"/>
                  </a:lnTo>
                </a:path>
                <a:path w="3164840">
                  <a:moveTo>
                    <a:pt x="1235955" y="0"/>
                  </a:moveTo>
                  <a:lnTo>
                    <a:pt x="1242746" y="0"/>
                  </a:lnTo>
                </a:path>
                <a:path w="3164840">
                  <a:moveTo>
                    <a:pt x="1375170" y="0"/>
                  </a:moveTo>
                  <a:lnTo>
                    <a:pt x="1381961" y="0"/>
                  </a:lnTo>
                </a:path>
                <a:path w="3164840">
                  <a:moveTo>
                    <a:pt x="1510989" y="0"/>
                  </a:moveTo>
                  <a:lnTo>
                    <a:pt x="1517780" y="0"/>
                  </a:lnTo>
                </a:path>
                <a:path w="3164840">
                  <a:moveTo>
                    <a:pt x="1650204" y="0"/>
                  </a:moveTo>
                  <a:lnTo>
                    <a:pt x="1656995" y="0"/>
                  </a:lnTo>
                </a:path>
                <a:path w="3164840">
                  <a:moveTo>
                    <a:pt x="1786023" y="0"/>
                  </a:moveTo>
                  <a:lnTo>
                    <a:pt x="1792814" y="0"/>
                  </a:lnTo>
                </a:path>
                <a:path w="3164840">
                  <a:moveTo>
                    <a:pt x="1921842" y="0"/>
                  </a:moveTo>
                  <a:lnTo>
                    <a:pt x="1928633" y="0"/>
                  </a:lnTo>
                </a:path>
                <a:path w="3164840">
                  <a:moveTo>
                    <a:pt x="2061057" y="0"/>
                  </a:moveTo>
                  <a:lnTo>
                    <a:pt x="2067848" y="0"/>
                  </a:lnTo>
                </a:path>
                <a:path w="3164840">
                  <a:moveTo>
                    <a:pt x="2196876" y="0"/>
                  </a:moveTo>
                  <a:lnTo>
                    <a:pt x="2203667" y="0"/>
                  </a:lnTo>
                </a:path>
                <a:path w="3164840">
                  <a:moveTo>
                    <a:pt x="2336091" y="0"/>
                  </a:moveTo>
                  <a:lnTo>
                    <a:pt x="2342882" y="0"/>
                  </a:lnTo>
                </a:path>
                <a:path w="3164840">
                  <a:moveTo>
                    <a:pt x="2471910" y="0"/>
                  </a:moveTo>
                  <a:lnTo>
                    <a:pt x="2478701" y="0"/>
                  </a:lnTo>
                </a:path>
                <a:path w="3164840">
                  <a:moveTo>
                    <a:pt x="2611125" y="0"/>
                  </a:moveTo>
                  <a:lnTo>
                    <a:pt x="2617916" y="0"/>
                  </a:lnTo>
                </a:path>
                <a:path w="3164840">
                  <a:moveTo>
                    <a:pt x="2746944" y="0"/>
                  </a:moveTo>
                  <a:lnTo>
                    <a:pt x="2753735" y="0"/>
                  </a:lnTo>
                </a:path>
                <a:path w="3164840">
                  <a:moveTo>
                    <a:pt x="2886159" y="0"/>
                  </a:moveTo>
                  <a:lnTo>
                    <a:pt x="2892950" y="0"/>
                  </a:lnTo>
                </a:path>
                <a:path w="3164840">
                  <a:moveTo>
                    <a:pt x="3021978" y="0"/>
                  </a:moveTo>
                  <a:lnTo>
                    <a:pt x="3028769" y="0"/>
                  </a:lnTo>
                </a:path>
                <a:path w="3164840">
                  <a:moveTo>
                    <a:pt x="3157798" y="0"/>
                  </a:moveTo>
                  <a:lnTo>
                    <a:pt x="3164589" y="0"/>
                  </a:lnTo>
                </a:path>
              </a:pathLst>
            </a:custGeom>
            <a:ln w="13581">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8" name="object 148"/>
            <p:cNvSpPr/>
            <p:nvPr/>
          </p:nvSpPr>
          <p:spPr>
            <a:xfrm>
              <a:off x="5784213" y="780524"/>
              <a:ext cx="3021965" cy="1538605"/>
            </a:xfrm>
            <a:custGeom>
              <a:avLst/>
              <a:gdLst/>
              <a:ahLst/>
              <a:cxnLst/>
              <a:rect l="l" t="t" r="r" b="b"/>
              <a:pathLst>
                <a:path w="3021965" h="1538605">
                  <a:moveTo>
                    <a:pt x="0" y="1534666"/>
                  </a:moveTo>
                  <a:lnTo>
                    <a:pt x="139213" y="1538061"/>
                  </a:lnTo>
                  <a:lnTo>
                    <a:pt x="275031" y="1514294"/>
                  </a:lnTo>
                  <a:lnTo>
                    <a:pt x="414244" y="1480341"/>
                  </a:lnTo>
                  <a:lnTo>
                    <a:pt x="550062" y="1456574"/>
                  </a:lnTo>
                  <a:lnTo>
                    <a:pt x="689275" y="1409040"/>
                  </a:lnTo>
                  <a:lnTo>
                    <a:pt x="825093" y="1259648"/>
                  </a:lnTo>
                  <a:lnTo>
                    <a:pt x="960911" y="1201928"/>
                  </a:lnTo>
                  <a:lnTo>
                    <a:pt x="1100124" y="1042350"/>
                  </a:lnTo>
                  <a:lnTo>
                    <a:pt x="1235942" y="655288"/>
                  </a:lnTo>
                  <a:lnTo>
                    <a:pt x="1375155" y="482129"/>
                  </a:lnTo>
                  <a:lnTo>
                    <a:pt x="1510973" y="451572"/>
                  </a:lnTo>
                  <a:lnTo>
                    <a:pt x="1650186" y="451572"/>
                  </a:lnTo>
                  <a:lnTo>
                    <a:pt x="1786004" y="410828"/>
                  </a:lnTo>
                  <a:lnTo>
                    <a:pt x="1925217" y="329342"/>
                  </a:lnTo>
                  <a:lnTo>
                    <a:pt x="2061035" y="325946"/>
                  </a:lnTo>
                  <a:lnTo>
                    <a:pt x="2200248" y="210507"/>
                  </a:lnTo>
                  <a:lnTo>
                    <a:pt x="2336066" y="207112"/>
                  </a:lnTo>
                  <a:lnTo>
                    <a:pt x="2471884" y="156182"/>
                  </a:lnTo>
                  <a:lnTo>
                    <a:pt x="2611097" y="112044"/>
                  </a:lnTo>
                  <a:lnTo>
                    <a:pt x="2746915" y="74696"/>
                  </a:lnTo>
                  <a:lnTo>
                    <a:pt x="2886128" y="13581"/>
                  </a:lnTo>
                  <a:lnTo>
                    <a:pt x="3021946" y="0"/>
                  </a:lnTo>
                </a:path>
              </a:pathLst>
            </a:custGeom>
            <a:ln w="6790">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9" name="object 149"/>
            <p:cNvSpPr/>
            <p:nvPr/>
          </p:nvSpPr>
          <p:spPr>
            <a:xfrm>
              <a:off x="5771531" y="2300712"/>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0" name="object 150"/>
            <p:cNvSpPr/>
            <p:nvPr/>
          </p:nvSpPr>
          <p:spPr>
            <a:xfrm>
              <a:off x="5771531" y="2300712"/>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1" name="object 151"/>
            <p:cNvSpPr/>
            <p:nvPr/>
          </p:nvSpPr>
          <p:spPr>
            <a:xfrm>
              <a:off x="5907349" y="2307503"/>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2" name="object 152"/>
            <p:cNvSpPr/>
            <p:nvPr/>
          </p:nvSpPr>
          <p:spPr>
            <a:xfrm>
              <a:off x="5907349" y="2307503"/>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3" name="object 153"/>
            <p:cNvSpPr/>
            <p:nvPr/>
          </p:nvSpPr>
          <p:spPr>
            <a:xfrm>
              <a:off x="6046563" y="2283736"/>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4" name="object 154"/>
            <p:cNvSpPr/>
            <p:nvPr/>
          </p:nvSpPr>
          <p:spPr>
            <a:xfrm>
              <a:off x="6046563" y="2283736"/>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5" name="object 155"/>
            <p:cNvSpPr/>
            <p:nvPr/>
          </p:nvSpPr>
          <p:spPr>
            <a:xfrm>
              <a:off x="6182381" y="2249783"/>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6" name="object 156"/>
            <p:cNvSpPr/>
            <p:nvPr/>
          </p:nvSpPr>
          <p:spPr>
            <a:xfrm>
              <a:off x="6182380" y="2249783"/>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7" name="object 157"/>
            <p:cNvSpPr/>
            <p:nvPr/>
          </p:nvSpPr>
          <p:spPr>
            <a:xfrm>
              <a:off x="6321594" y="2222620"/>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8" name="object 158"/>
            <p:cNvSpPr/>
            <p:nvPr/>
          </p:nvSpPr>
          <p:spPr>
            <a:xfrm>
              <a:off x="6321594" y="2222620"/>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9" name="object 159"/>
            <p:cNvSpPr/>
            <p:nvPr/>
          </p:nvSpPr>
          <p:spPr>
            <a:xfrm>
              <a:off x="6457412" y="2175087"/>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0" name="object 160"/>
            <p:cNvSpPr/>
            <p:nvPr/>
          </p:nvSpPr>
          <p:spPr>
            <a:xfrm>
              <a:off x="6457412" y="2175087"/>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1" name="object 161"/>
            <p:cNvSpPr/>
            <p:nvPr/>
          </p:nvSpPr>
          <p:spPr>
            <a:xfrm>
              <a:off x="6596626" y="2029090"/>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2" name="object 162"/>
            <p:cNvSpPr/>
            <p:nvPr/>
          </p:nvSpPr>
          <p:spPr>
            <a:xfrm>
              <a:off x="6596626" y="2029090"/>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3" name="object 163"/>
            <p:cNvSpPr/>
            <p:nvPr/>
          </p:nvSpPr>
          <p:spPr>
            <a:xfrm>
              <a:off x="6732444" y="1967974"/>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4" name="object 164"/>
            <p:cNvSpPr/>
            <p:nvPr/>
          </p:nvSpPr>
          <p:spPr>
            <a:xfrm>
              <a:off x="6732444" y="1967974"/>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5" name="object 165"/>
            <p:cNvSpPr/>
            <p:nvPr/>
          </p:nvSpPr>
          <p:spPr>
            <a:xfrm>
              <a:off x="6868263" y="1811792"/>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6" name="object 166"/>
            <p:cNvSpPr/>
            <p:nvPr/>
          </p:nvSpPr>
          <p:spPr>
            <a:xfrm>
              <a:off x="6868263" y="1811792"/>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7" name="object 167"/>
            <p:cNvSpPr/>
            <p:nvPr/>
          </p:nvSpPr>
          <p:spPr>
            <a:xfrm>
              <a:off x="7007477" y="1421334"/>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8" name="object 168"/>
            <p:cNvSpPr/>
            <p:nvPr/>
          </p:nvSpPr>
          <p:spPr>
            <a:xfrm>
              <a:off x="7007477" y="1421334"/>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9" name="object 169"/>
            <p:cNvSpPr/>
            <p:nvPr/>
          </p:nvSpPr>
          <p:spPr>
            <a:xfrm>
              <a:off x="7143295" y="1248174"/>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0" name="object 170"/>
            <p:cNvSpPr/>
            <p:nvPr/>
          </p:nvSpPr>
          <p:spPr>
            <a:xfrm>
              <a:off x="7143295" y="1248174"/>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1" name="object 171"/>
            <p:cNvSpPr/>
            <p:nvPr/>
          </p:nvSpPr>
          <p:spPr>
            <a:xfrm>
              <a:off x="7282509" y="1221012"/>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2" name="object 172"/>
            <p:cNvSpPr/>
            <p:nvPr/>
          </p:nvSpPr>
          <p:spPr>
            <a:xfrm>
              <a:off x="7282509" y="1221012"/>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3" name="object 173"/>
            <p:cNvSpPr/>
            <p:nvPr/>
          </p:nvSpPr>
          <p:spPr>
            <a:xfrm>
              <a:off x="7418327" y="1217617"/>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4" name="object 174"/>
            <p:cNvSpPr/>
            <p:nvPr/>
          </p:nvSpPr>
          <p:spPr>
            <a:xfrm>
              <a:off x="7418327" y="1217617"/>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5" name="object 175"/>
            <p:cNvSpPr/>
            <p:nvPr/>
          </p:nvSpPr>
          <p:spPr>
            <a:xfrm>
              <a:off x="7557542" y="1176874"/>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6" name="object 176"/>
            <p:cNvSpPr/>
            <p:nvPr/>
          </p:nvSpPr>
          <p:spPr>
            <a:xfrm>
              <a:off x="7557542" y="1176874"/>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7" name="object 177"/>
            <p:cNvSpPr/>
            <p:nvPr/>
          </p:nvSpPr>
          <p:spPr>
            <a:xfrm>
              <a:off x="7693360" y="1098782"/>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8" name="object 178"/>
            <p:cNvSpPr/>
            <p:nvPr/>
          </p:nvSpPr>
          <p:spPr>
            <a:xfrm>
              <a:off x="7693360" y="1098782"/>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9" name="object 179"/>
            <p:cNvSpPr/>
            <p:nvPr/>
          </p:nvSpPr>
          <p:spPr>
            <a:xfrm>
              <a:off x="7832574" y="1095387"/>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0" name="object 180"/>
            <p:cNvSpPr/>
            <p:nvPr/>
          </p:nvSpPr>
          <p:spPr>
            <a:xfrm>
              <a:off x="7832574" y="1095387"/>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1" name="object 181"/>
            <p:cNvSpPr/>
            <p:nvPr/>
          </p:nvSpPr>
          <p:spPr>
            <a:xfrm>
              <a:off x="7968393" y="979947"/>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2" name="object 182"/>
            <p:cNvSpPr/>
            <p:nvPr/>
          </p:nvSpPr>
          <p:spPr>
            <a:xfrm>
              <a:off x="7968393" y="979947"/>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3" name="object 183"/>
            <p:cNvSpPr/>
            <p:nvPr/>
          </p:nvSpPr>
          <p:spPr>
            <a:xfrm>
              <a:off x="8104211" y="973157"/>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4" name="object 184"/>
            <p:cNvSpPr/>
            <p:nvPr/>
          </p:nvSpPr>
          <p:spPr>
            <a:xfrm>
              <a:off x="8104211" y="973157"/>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5" name="object 185"/>
            <p:cNvSpPr/>
            <p:nvPr/>
          </p:nvSpPr>
          <p:spPr>
            <a:xfrm>
              <a:off x="8243425" y="925623"/>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6" name="object 186"/>
            <p:cNvSpPr/>
            <p:nvPr/>
          </p:nvSpPr>
          <p:spPr>
            <a:xfrm>
              <a:off x="8243425" y="925623"/>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7" name="object 187"/>
            <p:cNvSpPr/>
            <p:nvPr/>
          </p:nvSpPr>
          <p:spPr>
            <a:xfrm>
              <a:off x="8379244" y="881484"/>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8" name="object 188"/>
            <p:cNvSpPr/>
            <p:nvPr/>
          </p:nvSpPr>
          <p:spPr>
            <a:xfrm>
              <a:off x="8379244" y="881484"/>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9" name="object 189"/>
            <p:cNvSpPr/>
            <p:nvPr/>
          </p:nvSpPr>
          <p:spPr>
            <a:xfrm>
              <a:off x="8518457" y="844136"/>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90" name="object 190"/>
            <p:cNvSpPr/>
            <p:nvPr/>
          </p:nvSpPr>
          <p:spPr>
            <a:xfrm>
              <a:off x="8518457" y="844136"/>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91" name="object 191"/>
            <p:cNvSpPr/>
            <p:nvPr/>
          </p:nvSpPr>
          <p:spPr>
            <a:xfrm>
              <a:off x="8654276" y="783021"/>
              <a:ext cx="27305" cy="27305"/>
            </a:xfrm>
            <a:custGeom>
              <a:avLst/>
              <a:gdLst/>
              <a:ahLst/>
              <a:cxnLst/>
              <a:rect l="l" t="t" r="r" b="b"/>
              <a:pathLst>
                <a:path w="27304" h="27304">
                  <a:moveTo>
                    <a:pt x="27168" y="27168"/>
                  </a:moveTo>
                  <a:lnTo>
                    <a:pt x="0" y="27168"/>
                  </a:lnTo>
                  <a:lnTo>
                    <a:pt x="13584" y="0"/>
                  </a:lnTo>
                  <a:lnTo>
                    <a:pt x="27168" y="27168"/>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92" name="object 192"/>
            <p:cNvSpPr/>
            <p:nvPr/>
          </p:nvSpPr>
          <p:spPr>
            <a:xfrm>
              <a:off x="8654276" y="783021"/>
              <a:ext cx="27305" cy="27305"/>
            </a:xfrm>
            <a:custGeom>
              <a:avLst/>
              <a:gdLst/>
              <a:ahLst/>
              <a:cxnLst/>
              <a:rect l="l" t="t" r="r" b="b"/>
              <a:pathLst>
                <a:path w="27304" h="27304">
                  <a:moveTo>
                    <a:pt x="13584" y="0"/>
                  </a:moveTo>
                  <a:lnTo>
                    <a:pt x="27168" y="27168"/>
                  </a:lnTo>
                  <a:lnTo>
                    <a:pt x="0" y="27168"/>
                  </a:lnTo>
                  <a:lnTo>
                    <a:pt x="13584" y="0"/>
                  </a:lnTo>
                  <a:close/>
                </a:path>
              </a:pathLst>
            </a:custGeom>
            <a:ln w="3396">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93" name="object 193"/>
            <p:cNvSpPr/>
            <p:nvPr/>
          </p:nvSpPr>
          <p:spPr>
            <a:xfrm>
              <a:off x="8793490" y="766044"/>
              <a:ext cx="27305" cy="27305"/>
            </a:xfrm>
            <a:custGeom>
              <a:avLst/>
              <a:gdLst/>
              <a:ahLst/>
              <a:cxnLst/>
              <a:rect l="l" t="t" r="r" b="b"/>
              <a:pathLst>
                <a:path w="27304" h="27304">
                  <a:moveTo>
                    <a:pt x="27168" y="27168"/>
                  </a:moveTo>
                  <a:lnTo>
                    <a:pt x="0" y="27168"/>
                  </a:lnTo>
                  <a:lnTo>
                    <a:pt x="13584" y="0"/>
                  </a:lnTo>
                  <a:lnTo>
                    <a:pt x="27168" y="27168"/>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94" name="object 194"/>
            <p:cNvSpPr/>
            <p:nvPr/>
          </p:nvSpPr>
          <p:spPr>
            <a:xfrm>
              <a:off x="8793490" y="766044"/>
              <a:ext cx="27305" cy="27305"/>
            </a:xfrm>
            <a:custGeom>
              <a:avLst/>
              <a:gdLst/>
              <a:ahLst/>
              <a:cxnLst/>
              <a:rect l="l" t="t" r="r" b="b"/>
              <a:pathLst>
                <a:path w="27304" h="27304">
                  <a:moveTo>
                    <a:pt x="13584" y="0"/>
                  </a:moveTo>
                  <a:lnTo>
                    <a:pt x="27168" y="27168"/>
                  </a:lnTo>
                  <a:lnTo>
                    <a:pt x="0" y="27168"/>
                  </a:lnTo>
                  <a:lnTo>
                    <a:pt x="13584" y="0"/>
                  </a:lnTo>
                  <a:close/>
                </a:path>
              </a:pathLst>
            </a:custGeom>
            <a:ln w="3396">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95" name="object 195"/>
            <p:cNvSpPr/>
            <p:nvPr/>
          </p:nvSpPr>
          <p:spPr>
            <a:xfrm>
              <a:off x="5784213" y="1551253"/>
              <a:ext cx="3021965" cy="795020"/>
            </a:xfrm>
            <a:custGeom>
              <a:avLst/>
              <a:gdLst/>
              <a:ahLst/>
              <a:cxnLst/>
              <a:rect l="l" t="t" r="r" b="b"/>
              <a:pathLst>
                <a:path w="3021965" h="795019">
                  <a:moveTo>
                    <a:pt x="0" y="791095"/>
                  </a:moveTo>
                  <a:lnTo>
                    <a:pt x="139213" y="794490"/>
                  </a:lnTo>
                  <a:lnTo>
                    <a:pt x="275030" y="787700"/>
                  </a:lnTo>
                  <a:lnTo>
                    <a:pt x="414243" y="774119"/>
                  </a:lnTo>
                  <a:lnTo>
                    <a:pt x="550061" y="763933"/>
                  </a:lnTo>
                  <a:lnTo>
                    <a:pt x="689274" y="743561"/>
                  </a:lnTo>
                  <a:lnTo>
                    <a:pt x="825092" y="692633"/>
                  </a:lnTo>
                  <a:lnTo>
                    <a:pt x="960909" y="668866"/>
                  </a:lnTo>
                  <a:lnTo>
                    <a:pt x="1100122" y="560217"/>
                  </a:lnTo>
                  <a:lnTo>
                    <a:pt x="1235940" y="451569"/>
                  </a:lnTo>
                  <a:lnTo>
                    <a:pt x="1375153" y="393850"/>
                  </a:lnTo>
                  <a:lnTo>
                    <a:pt x="1510970" y="359897"/>
                  </a:lnTo>
                  <a:lnTo>
                    <a:pt x="1650183" y="397245"/>
                  </a:lnTo>
                  <a:lnTo>
                    <a:pt x="1786001" y="373478"/>
                  </a:lnTo>
                  <a:lnTo>
                    <a:pt x="1925214" y="312363"/>
                  </a:lnTo>
                  <a:lnTo>
                    <a:pt x="2061032" y="291992"/>
                  </a:lnTo>
                  <a:lnTo>
                    <a:pt x="2200245" y="196925"/>
                  </a:lnTo>
                  <a:lnTo>
                    <a:pt x="2336062" y="156181"/>
                  </a:lnTo>
                  <a:lnTo>
                    <a:pt x="2471880" y="142600"/>
                  </a:lnTo>
                  <a:lnTo>
                    <a:pt x="2611093" y="105253"/>
                  </a:lnTo>
                  <a:lnTo>
                    <a:pt x="2746911" y="27162"/>
                  </a:lnTo>
                  <a:lnTo>
                    <a:pt x="2886124" y="0"/>
                  </a:lnTo>
                  <a:lnTo>
                    <a:pt x="3021941" y="27162"/>
                  </a:lnTo>
                </a:path>
              </a:pathLst>
            </a:custGeom>
            <a:ln w="6790">
              <a:solidFill>
                <a:srgbClr val="006FC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96" name="object 196"/>
            <p:cNvSpPr/>
            <p:nvPr/>
          </p:nvSpPr>
          <p:spPr>
            <a:xfrm>
              <a:off x="5771531" y="2331270"/>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006FC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97" name="object 197"/>
            <p:cNvSpPr/>
            <p:nvPr/>
          </p:nvSpPr>
          <p:spPr>
            <a:xfrm>
              <a:off x="5771531" y="2331270"/>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006FC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98" name="object 198"/>
            <p:cNvSpPr/>
            <p:nvPr/>
          </p:nvSpPr>
          <p:spPr>
            <a:xfrm>
              <a:off x="5907349" y="2334665"/>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006FC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99" name="object 199"/>
            <p:cNvSpPr/>
            <p:nvPr/>
          </p:nvSpPr>
          <p:spPr>
            <a:xfrm>
              <a:off x="5907349" y="2334665"/>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006FC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00" name="object 200"/>
            <p:cNvSpPr/>
            <p:nvPr/>
          </p:nvSpPr>
          <p:spPr>
            <a:xfrm>
              <a:off x="6046563" y="2327874"/>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006FC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01" name="object 201"/>
            <p:cNvSpPr/>
            <p:nvPr/>
          </p:nvSpPr>
          <p:spPr>
            <a:xfrm>
              <a:off x="6046563" y="2327874"/>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006FC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02" name="object 202"/>
            <p:cNvSpPr/>
            <p:nvPr/>
          </p:nvSpPr>
          <p:spPr>
            <a:xfrm>
              <a:off x="6182381" y="2314293"/>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006FC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03" name="object 203"/>
            <p:cNvSpPr/>
            <p:nvPr/>
          </p:nvSpPr>
          <p:spPr>
            <a:xfrm>
              <a:off x="6182380" y="2314293"/>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006FC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04" name="object 204"/>
            <p:cNvSpPr/>
            <p:nvPr/>
          </p:nvSpPr>
          <p:spPr>
            <a:xfrm>
              <a:off x="6321594" y="2300712"/>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006FC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05" name="object 205"/>
            <p:cNvSpPr/>
            <p:nvPr/>
          </p:nvSpPr>
          <p:spPr>
            <a:xfrm>
              <a:off x="6321594" y="2300712"/>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006FC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06" name="object 206"/>
            <p:cNvSpPr/>
            <p:nvPr/>
          </p:nvSpPr>
          <p:spPr>
            <a:xfrm>
              <a:off x="6457412" y="2283736"/>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006FC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07" name="object 207"/>
            <p:cNvSpPr/>
            <p:nvPr/>
          </p:nvSpPr>
          <p:spPr>
            <a:xfrm>
              <a:off x="6457412" y="2283736"/>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006FC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08" name="object 208"/>
            <p:cNvSpPr/>
            <p:nvPr/>
          </p:nvSpPr>
          <p:spPr>
            <a:xfrm>
              <a:off x="6596626" y="2232807"/>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006FC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09" name="object 209"/>
            <p:cNvSpPr/>
            <p:nvPr/>
          </p:nvSpPr>
          <p:spPr>
            <a:xfrm>
              <a:off x="6596626" y="2232807"/>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006FC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10" name="object 210"/>
            <p:cNvSpPr/>
            <p:nvPr/>
          </p:nvSpPr>
          <p:spPr>
            <a:xfrm>
              <a:off x="6732444" y="2205644"/>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006FC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11" name="object 211"/>
            <p:cNvSpPr/>
            <p:nvPr/>
          </p:nvSpPr>
          <p:spPr>
            <a:xfrm>
              <a:off x="6732444" y="2205644"/>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006FC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12" name="object 212"/>
            <p:cNvSpPr/>
            <p:nvPr/>
          </p:nvSpPr>
          <p:spPr>
            <a:xfrm>
              <a:off x="6868263" y="2100391"/>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006FC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13" name="object 213"/>
            <p:cNvSpPr/>
            <p:nvPr/>
          </p:nvSpPr>
          <p:spPr>
            <a:xfrm>
              <a:off x="6868263" y="2100391"/>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006FC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14" name="object 214"/>
            <p:cNvSpPr/>
            <p:nvPr/>
          </p:nvSpPr>
          <p:spPr>
            <a:xfrm>
              <a:off x="7007477" y="1991741"/>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006FC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15" name="object 215"/>
            <p:cNvSpPr/>
            <p:nvPr/>
          </p:nvSpPr>
          <p:spPr>
            <a:xfrm>
              <a:off x="7007477" y="1991741"/>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006FC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16" name="object 216"/>
            <p:cNvSpPr/>
            <p:nvPr/>
          </p:nvSpPr>
          <p:spPr>
            <a:xfrm>
              <a:off x="7143295" y="1930626"/>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006FC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17" name="object 217"/>
            <p:cNvSpPr/>
            <p:nvPr/>
          </p:nvSpPr>
          <p:spPr>
            <a:xfrm>
              <a:off x="7143295" y="1930626"/>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006FC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18" name="object 218"/>
            <p:cNvSpPr/>
            <p:nvPr/>
          </p:nvSpPr>
          <p:spPr>
            <a:xfrm>
              <a:off x="7282509" y="1900069"/>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006FC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19" name="object 219"/>
            <p:cNvSpPr/>
            <p:nvPr/>
          </p:nvSpPr>
          <p:spPr>
            <a:xfrm>
              <a:off x="7282509" y="1900069"/>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006FC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20" name="object 220"/>
            <p:cNvSpPr/>
            <p:nvPr/>
          </p:nvSpPr>
          <p:spPr>
            <a:xfrm>
              <a:off x="7418327" y="1937417"/>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006FC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21" name="object 221"/>
            <p:cNvSpPr/>
            <p:nvPr/>
          </p:nvSpPr>
          <p:spPr>
            <a:xfrm>
              <a:off x="7418327" y="1937417"/>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006FC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22" name="object 222"/>
            <p:cNvSpPr/>
            <p:nvPr/>
          </p:nvSpPr>
          <p:spPr>
            <a:xfrm>
              <a:off x="7557542" y="1913650"/>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006FC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23" name="object 223"/>
            <p:cNvSpPr/>
            <p:nvPr/>
          </p:nvSpPr>
          <p:spPr>
            <a:xfrm>
              <a:off x="7557542" y="1913650"/>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006FC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24" name="object 224"/>
            <p:cNvSpPr/>
            <p:nvPr/>
          </p:nvSpPr>
          <p:spPr>
            <a:xfrm>
              <a:off x="7693360" y="1849140"/>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006FC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25" name="object 225"/>
            <p:cNvSpPr/>
            <p:nvPr/>
          </p:nvSpPr>
          <p:spPr>
            <a:xfrm>
              <a:off x="7693360" y="1849140"/>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006FC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26" name="object 226"/>
            <p:cNvSpPr/>
            <p:nvPr/>
          </p:nvSpPr>
          <p:spPr>
            <a:xfrm>
              <a:off x="7832574" y="1832163"/>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006FC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27" name="object 227"/>
            <p:cNvSpPr/>
            <p:nvPr/>
          </p:nvSpPr>
          <p:spPr>
            <a:xfrm>
              <a:off x="7832574" y="1832163"/>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006FC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28" name="object 228"/>
            <p:cNvSpPr/>
            <p:nvPr/>
          </p:nvSpPr>
          <p:spPr>
            <a:xfrm>
              <a:off x="7968393" y="1733700"/>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006FC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29" name="object 229"/>
            <p:cNvSpPr/>
            <p:nvPr/>
          </p:nvSpPr>
          <p:spPr>
            <a:xfrm>
              <a:off x="7968393" y="1733700"/>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006FC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30" name="object 230"/>
            <p:cNvSpPr/>
            <p:nvPr/>
          </p:nvSpPr>
          <p:spPr>
            <a:xfrm>
              <a:off x="8104211" y="1696352"/>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006FC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31" name="object 231"/>
            <p:cNvSpPr/>
            <p:nvPr/>
          </p:nvSpPr>
          <p:spPr>
            <a:xfrm>
              <a:off x="8104211" y="1696352"/>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006FC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32" name="object 232"/>
            <p:cNvSpPr/>
            <p:nvPr/>
          </p:nvSpPr>
          <p:spPr>
            <a:xfrm>
              <a:off x="8243425" y="1682771"/>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006FC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33" name="object 233"/>
            <p:cNvSpPr/>
            <p:nvPr/>
          </p:nvSpPr>
          <p:spPr>
            <a:xfrm>
              <a:off x="8243425" y="1682771"/>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006FC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34" name="object 234"/>
            <p:cNvSpPr/>
            <p:nvPr/>
          </p:nvSpPr>
          <p:spPr>
            <a:xfrm>
              <a:off x="8379244" y="1645423"/>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006FC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35" name="object 235"/>
            <p:cNvSpPr/>
            <p:nvPr/>
          </p:nvSpPr>
          <p:spPr>
            <a:xfrm>
              <a:off x="8379244" y="1645423"/>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006FC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36" name="object 236"/>
            <p:cNvSpPr/>
            <p:nvPr/>
          </p:nvSpPr>
          <p:spPr>
            <a:xfrm>
              <a:off x="8518457" y="1567331"/>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006FC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37" name="object 237"/>
            <p:cNvSpPr/>
            <p:nvPr/>
          </p:nvSpPr>
          <p:spPr>
            <a:xfrm>
              <a:off x="8518457" y="1567331"/>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006FC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38" name="object 238"/>
            <p:cNvSpPr/>
            <p:nvPr/>
          </p:nvSpPr>
          <p:spPr>
            <a:xfrm>
              <a:off x="8654276" y="1536774"/>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006FC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39" name="object 239"/>
            <p:cNvSpPr/>
            <p:nvPr/>
          </p:nvSpPr>
          <p:spPr>
            <a:xfrm>
              <a:off x="8654276" y="1536774"/>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006FC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40" name="object 240"/>
            <p:cNvSpPr/>
            <p:nvPr/>
          </p:nvSpPr>
          <p:spPr>
            <a:xfrm>
              <a:off x="8793490" y="1567331"/>
              <a:ext cx="27305" cy="27305"/>
            </a:xfrm>
            <a:custGeom>
              <a:avLst/>
              <a:gdLst/>
              <a:ahLst/>
              <a:cxnLst/>
              <a:rect l="l" t="t" r="r" b="b"/>
              <a:pathLst>
                <a:path w="27304" h="27305">
                  <a:moveTo>
                    <a:pt x="27168" y="27168"/>
                  </a:moveTo>
                  <a:lnTo>
                    <a:pt x="0" y="27168"/>
                  </a:lnTo>
                  <a:lnTo>
                    <a:pt x="13584" y="0"/>
                  </a:lnTo>
                  <a:lnTo>
                    <a:pt x="27168" y="27168"/>
                  </a:lnTo>
                  <a:close/>
                </a:path>
              </a:pathLst>
            </a:custGeom>
            <a:solidFill>
              <a:srgbClr val="006FC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41" name="object 241"/>
            <p:cNvSpPr/>
            <p:nvPr/>
          </p:nvSpPr>
          <p:spPr>
            <a:xfrm>
              <a:off x="8793490" y="1567331"/>
              <a:ext cx="27305" cy="27305"/>
            </a:xfrm>
            <a:custGeom>
              <a:avLst/>
              <a:gdLst/>
              <a:ahLst/>
              <a:cxnLst/>
              <a:rect l="l" t="t" r="r" b="b"/>
              <a:pathLst>
                <a:path w="27304" h="27305">
                  <a:moveTo>
                    <a:pt x="13584" y="0"/>
                  </a:moveTo>
                  <a:lnTo>
                    <a:pt x="27168" y="27168"/>
                  </a:lnTo>
                  <a:lnTo>
                    <a:pt x="0" y="27168"/>
                  </a:lnTo>
                  <a:lnTo>
                    <a:pt x="13584" y="0"/>
                  </a:lnTo>
                  <a:close/>
                </a:path>
              </a:pathLst>
            </a:custGeom>
            <a:ln w="3396">
              <a:solidFill>
                <a:srgbClr val="006FC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242" name="object 242"/>
          <p:cNvSpPr txBox="1"/>
          <p:nvPr/>
        </p:nvSpPr>
        <p:spPr>
          <a:xfrm>
            <a:off x="5801217" y="2231532"/>
            <a:ext cx="71755" cy="66044"/>
          </a:xfrm>
          <a:prstGeom prst="rect">
            <a:avLst/>
          </a:prstGeom>
        </p:spPr>
        <p:txBody>
          <a:bodyPr vert="horz" wrap="square" lIns="0" tIns="12065" rIns="0" bIns="0" rtlCol="0">
            <a:spAutoFit/>
          </a:bodyPr>
          <a:lstStyle/>
          <a:p>
            <a:pPr marL="12700">
              <a:lnSpc>
                <a:spcPct val="100000"/>
              </a:lnSpc>
              <a:spcBef>
                <a:spcPts val="95"/>
              </a:spcBef>
            </a:pPr>
            <a:r>
              <a:rPr sz="350" spc="5" dirty="0">
                <a:latin typeface="Microsoft YaHei UI" panose="020B0503020204020204" pitchFamily="34" charset="-122"/>
                <a:ea typeface="Microsoft YaHei UI" panose="020B0503020204020204" pitchFamily="34" charset="-122"/>
                <a:cs typeface="Calibri"/>
              </a:rPr>
              <a:t>1</a:t>
            </a:r>
            <a:r>
              <a:rPr sz="350" spc="-5" dirty="0">
                <a:latin typeface="Microsoft YaHei UI" panose="020B0503020204020204" pitchFamily="34" charset="-122"/>
                <a:ea typeface="Microsoft YaHei UI" panose="020B0503020204020204" pitchFamily="34" charset="-122"/>
                <a:cs typeface="Calibri"/>
              </a:rPr>
              <a:t>6</a:t>
            </a:r>
            <a:endParaRPr sz="350">
              <a:latin typeface="Microsoft YaHei UI" panose="020B0503020204020204" pitchFamily="34" charset="-122"/>
              <a:ea typeface="Microsoft YaHei UI" panose="020B0503020204020204" pitchFamily="34" charset="-122"/>
              <a:cs typeface="Calibri"/>
            </a:endParaRPr>
          </a:p>
        </p:txBody>
      </p:sp>
      <p:sp>
        <p:nvSpPr>
          <p:cNvPr id="243" name="object 243"/>
          <p:cNvSpPr txBox="1"/>
          <p:nvPr/>
        </p:nvSpPr>
        <p:spPr>
          <a:xfrm>
            <a:off x="5957619" y="2227616"/>
            <a:ext cx="71755" cy="66044"/>
          </a:xfrm>
          <a:prstGeom prst="rect">
            <a:avLst/>
          </a:prstGeom>
        </p:spPr>
        <p:txBody>
          <a:bodyPr vert="horz" wrap="square" lIns="0" tIns="12065" rIns="0" bIns="0" rtlCol="0">
            <a:spAutoFit/>
          </a:bodyPr>
          <a:lstStyle/>
          <a:p>
            <a:pPr marL="12700">
              <a:lnSpc>
                <a:spcPct val="100000"/>
              </a:lnSpc>
              <a:spcBef>
                <a:spcPts val="95"/>
              </a:spcBef>
            </a:pPr>
            <a:r>
              <a:rPr sz="350" spc="5" dirty="0">
                <a:latin typeface="Microsoft YaHei UI" panose="020B0503020204020204" pitchFamily="34" charset="-122"/>
                <a:ea typeface="Microsoft YaHei UI" panose="020B0503020204020204" pitchFamily="34" charset="-122"/>
                <a:cs typeface="Calibri"/>
              </a:rPr>
              <a:t>1</a:t>
            </a:r>
            <a:r>
              <a:rPr sz="350" spc="-5" dirty="0">
                <a:latin typeface="Microsoft YaHei UI" panose="020B0503020204020204" pitchFamily="34" charset="-122"/>
                <a:ea typeface="Microsoft YaHei UI" panose="020B0503020204020204" pitchFamily="34" charset="-122"/>
                <a:cs typeface="Calibri"/>
              </a:rPr>
              <a:t>4</a:t>
            </a:r>
            <a:endParaRPr sz="350">
              <a:latin typeface="Microsoft YaHei UI" panose="020B0503020204020204" pitchFamily="34" charset="-122"/>
              <a:ea typeface="Microsoft YaHei UI" panose="020B0503020204020204" pitchFamily="34" charset="-122"/>
              <a:cs typeface="Calibri"/>
            </a:endParaRPr>
          </a:p>
        </p:txBody>
      </p:sp>
      <p:sp>
        <p:nvSpPr>
          <p:cNvPr id="244" name="object 244"/>
          <p:cNvSpPr txBox="1"/>
          <p:nvPr/>
        </p:nvSpPr>
        <p:spPr>
          <a:xfrm>
            <a:off x="6572670" y="2276421"/>
            <a:ext cx="71755" cy="66044"/>
          </a:xfrm>
          <a:prstGeom prst="rect">
            <a:avLst/>
          </a:prstGeom>
        </p:spPr>
        <p:txBody>
          <a:bodyPr vert="horz" wrap="square" lIns="0" tIns="12065" rIns="0" bIns="0" rtlCol="0">
            <a:spAutoFit/>
          </a:bodyPr>
          <a:lstStyle/>
          <a:p>
            <a:pPr marL="12700">
              <a:lnSpc>
                <a:spcPct val="100000"/>
              </a:lnSpc>
              <a:spcBef>
                <a:spcPts val="95"/>
              </a:spcBef>
            </a:pPr>
            <a:r>
              <a:rPr sz="350" spc="5" dirty="0">
                <a:latin typeface="Microsoft YaHei UI" panose="020B0503020204020204" pitchFamily="34" charset="-122"/>
                <a:ea typeface="Microsoft YaHei UI" panose="020B0503020204020204" pitchFamily="34" charset="-122"/>
                <a:cs typeface="Calibri"/>
              </a:rPr>
              <a:t>8</a:t>
            </a:r>
            <a:r>
              <a:rPr sz="350" spc="-5" dirty="0">
                <a:latin typeface="Microsoft YaHei UI" panose="020B0503020204020204" pitchFamily="34" charset="-122"/>
                <a:ea typeface="Microsoft YaHei UI" panose="020B0503020204020204" pitchFamily="34" charset="-122"/>
                <a:cs typeface="Calibri"/>
              </a:rPr>
              <a:t>6</a:t>
            </a:r>
            <a:endParaRPr sz="350">
              <a:latin typeface="Microsoft YaHei UI" panose="020B0503020204020204" pitchFamily="34" charset="-122"/>
              <a:ea typeface="Microsoft YaHei UI" panose="020B0503020204020204" pitchFamily="34" charset="-122"/>
              <a:cs typeface="Calibri"/>
            </a:endParaRPr>
          </a:p>
        </p:txBody>
      </p:sp>
      <p:sp>
        <p:nvSpPr>
          <p:cNvPr id="245" name="object 245"/>
          <p:cNvSpPr txBox="1"/>
          <p:nvPr/>
        </p:nvSpPr>
        <p:spPr>
          <a:xfrm>
            <a:off x="7245849" y="2188447"/>
            <a:ext cx="95885" cy="66044"/>
          </a:xfrm>
          <a:prstGeom prst="rect">
            <a:avLst/>
          </a:prstGeom>
        </p:spPr>
        <p:txBody>
          <a:bodyPr vert="horz" wrap="square" lIns="0" tIns="12065" rIns="0" bIns="0" rtlCol="0">
            <a:spAutoFit/>
          </a:bodyPr>
          <a:lstStyle/>
          <a:p>
            <a:pPr marL="12700">
              <a:lnSpc>
                <a:spcPct val="100000"/>
              </a:lnSpc>
              <a:spcBef>
                <a:spcPts val="95"/>
              </a:spcBef>
            </a:pPr>
            <a:r>
              <a:rPr sz="350" spc="5" dirty="0">
                <a:latin typeface="Microsoft YaHei UI" panose="020B0503020204020204" pitchFamily="34" charset="-122"/>
                <a:ea typeface="Microsoft YaHei UI" panose="020B0503020204020204" pitchFamily="34" charset="-122"/>
                <a:cs typeface="Calibri"/>
              </a:rPr>
              <a:t>24</a:t>
            </a:r>
            <a:r>
              <a:rPr sz="350" spc="-5" dirty="0">
                <a:latin typeface="Microsoft YaHei UI" panose="020B0503020204020204" pitchFamily="34" charset="-122"/>
                <a:ea typeface="Microsoft YaHei UI" panose="020B0503020204020204" pitchFamily="34" charset="-122"/>
                <a:cs typeface="Calibri"/>
              </a:rPr>
              <a:t>9</a:t>
            </a:r>
            <a:endParaRPr sz="350">
              <a:latin typeface="Microsoft YaHei UI" panose="020B0503020204020204" pitchFamily="34" charset="-122"/>
              <a:ea typeface="Microsoft YaHei UI" panose="020B0503020204020204" pitchFamily="34" charset="-122"/>
              <a:cs typeface="Calibri"/>
            </a:endParaRPr>
          </a:p>
        </p:txBody>
      </p:sp>
      <p:sp>
        <p:nvSpPr>
          <p:cNvPr id="246" name="object 246"/>
          <p:cNvSpPr txBox="1"/>
          <p:nvPr/>
        </p:nvSpPr>
        <p:spPr>
          <a:xfrm>
            <a:off x="7932609" y="2132214"/>
            <a:ext cx="95885" cy="66044"/>
          </a:xfrm>
          <a:prstGeom prst="rect">
            <a:avLst/>
          </a:prstGeom>
        </p:spPr>
        <p:txBody>
          <a:bodyPr vert="horz" wrap="square" lIns="0" tIns="12065" rIns="0" bIns="0" rtlCol="0">
            <a:spAutoFit/>
          </a:bodyPr>
          <a:lstStyle/>
          <a:p>
            <a:pPr marL="12700">
              <a:lnSpc>
                <a:spcPct val="100000"/>
              </a:lnSpc>
              <a:spcBef>
                <a:spcPts val="95"/>
              </a:spcBef>
            </a:pPr>
            <a:r>
              <a:rPr sz="350" spc="5" dirty="0">
                <a:latin typeface="Microsoft YaHei UI" panose="020B0503020204020204" pitchFamily="34" charset="-122"/>
                <a:ea typeface="Microsoft YaHei UI" panose="020B0503020204020204" pitchFamily="34" charset="-122"/>
                <a:cs typeface="Calibri"/>
              </a:rPr>
              <a:t>35</a:t>
            </a:r>
            <a:r>
              <a:rPr sz="350" spc="-5" dirty="0">
                <a:latin typeface="Microsoft YaHei UI" panose="020B0503020204020204" pitchFamily="34" charset="-122"/>
                <a:ea typeface="Microsoft YaHei UI" panose="020B0503020204020204" pitchFamily="34" charset="-122"/>
                <a:cs typeface="Calibri"/>
              </a:rPr>
              <a:t>3</a:t>
            </a:r>
            <a:endParaRPr sz="350">
              <a:latin typeface="Microsoft YaHei UI" panose="020B0503020204020204" pitchFamily="34" charset="-122"/>
              <a:ea typeface="Microsoft YaHei UI" panose="020B0503020204020204" pitchFamily="34" charset="-122"/>
              <a:cs typeface="Calibri"/>
            </a:endParaRPr>
          </a:p>
        </p:txBody>
      </p:sp>
      <p:sp>
        <p:nvSpPr>
          <p:cNvPr id="247" name="object 247"/>
          <p:cNvSpPr txBox="1"/>
          <p:nvPr/>
        </p:nvSpPr>
        <p:spPr>
          <a:xfrm>
            <a:off x="8593970" y="2071060"/>
            <a:ext cx="283845" cy="66044"/>
          </a:xfrm>
          <a:prstGeom prst="rect">
            <a:avLst/>
          </a:prstGeom>
        </p:spPr>
        <p:txBody>
          <a:bodyPr vert="horz" wrap="square" lIns="0" tIns="12065" rIns="0" bIns="0" rtlCol="0">
            <a:spAutoFit/>
          </a:bodyPr>
          <a:lstStyle/>
          <a:p>
            <a:pPr marL="38100">
              <a:lnSpc>
                <a:spcPct val="100000"/>
              </a:lnSpc>
              <a:spcBef>
                <a:spcPts val="95"/>
              </a:spcBef>
            </a:pPr>
            <a:r>
              <a:rPr sz="525" spc="7" baseline="-31746" dirty="0">
                <a:latin typeface="Microsoft YaHei UI" panose="020B0503020204020204" pitchFamily="34" charset="-122"/>
                <a:ea typeface="Microsoft YaHei UI" panose="020B0503020204020204" pitchFamily="34" charset="-122"/>
                <a:cs typeface="Calibri"/>
              </a:rPr>
              <a:t>420     </a:t>
            </a:r>
            <a:r>
              <a:rPr sz="525" spc="44" baseline="-31746" dirty="0">
                <a:latin typeface="Microsoft YaHei UI" panose="020B0503020204020204" pitchFamily="34" charset="-122"/>
                <a:ea typeface="Microsoft YaHei UI" panose="020B0503020204020204" pitchFamily="34" charset="-122"/>
                <a:cs typeface="Calibri"/>
              </a:rPr>
              <a:t> </a:t>
            </a:r>
            <a:r>
              <a:rPr sz="350" spc="5" dirty="0">
                <a:latin typeface="Microsoft YaHei UI" panose="020B0503020204020204" pitchFamily="34" charset="-122"/>
                <a:ea typeface="Microsoft YaHei UI" panose="020B0503020204020204" pitchFamily="34" charset="-122"/>
                <a:cs typeface="Calibri"/>
              </a:rPr>
              <a:t>466</a:t>
            </a:r>
            <a:endParaRPr sz="350">
              <a:latin typeface="Microsoft YaHei UI" panose="020B0503020204020204" pitchFamily="34" charset="-122"/>
              <a:ea typeface="Microsoft YaHei UI" panose="020B0503020204020204" pitchFamily="34" charset="-122"/>
              <a:cs typeface="Calibri"/>
            </a:endParaRPr>
          </a:p>
        </p:txBody>
      </p:sp>
      <p:sp>
        <p:nvSpPr>
          <p:cNvPr id="248" name="object 248"/>
          <p:cNvSpPr txBox="1"/>
          <p:nvPr/>
        </p:nvSpPr>
        <p:spPr>
          <a:xfrm>
            <a:off x="5709575" y="2023586"/>
            <a:ext cx="283845" cy="66044"/>
          </a:xfrm>
          <a:prstGeom prst="rect">
            <a:avLst/>
          </a:prstGeom>
        </p:spPr>
        <p:txBody>
          <a:bodyPr vert="horz" wrap="square" lIns="0" tIns="12065" rIns="0" bIns="0" rtlCol="0">
            <a:spAutoFit/>
          </a:bodyPr>
          <a:lstStyle/>
          <a:p>
            <a:pPr marL="38100">
              <a:lnSpc>
                <a:spcPct val="100000"/>
              </a:lnSpc>
              <a:spcBef>
                <a:spcPts val="95"/>
              </a:spcBef>
            </a:pPr>
            <a:r>
              <a:rPr sz="525" spc="7" baseline="7936" dirty="0">
                <a:latin typeface="Microsoft YaHei UI" panose="020B0503020204020204" pitchFamily="34" charset="-122"/>
                <a:ea typeface="Microsoft YaHei UI" panose="020B0503020204020204" pitchFamily="34" charset="-122"/>
                <a:cs typeface="Calibri"/>
              </a:rPr>
              <a:t>537     </a:t>
            </a:r>
            <a:r>
              <a:rPr sz="525" spc="44" baseline="7936" dirty="0">
                <a:latin typeface="Microsoft YaHei UI" panose="020B0503020204020204" pitchFamily="34" charset="-122"/>
                <a:ea typeface="Microsoft YaHei UI" panose="020B0503020204020204" pitchFamily="34" charset="-122"/>
                <a:cs typeface="Calibri"/>
              </a:rPr>
              <a:t> </a:t>
            </a:r>
            <a:r>
              <a:rPr sz="350" spc="5" dirty="0">
                <a:latin typeface="Microsoft YaHei UI" panose="020B0503020204020204" pitchFamily="34" charset="-122"/>
                <a:ea typeface="Microsoft YaHei UI" panose="020B0503020204020204" pitchFamily="34" charset="-122"/>
                <a:cs typeface="Calibri"/>
              </a:rPr>
              <a:t>526</a:t>
            </a:r>
            <a:endParaRPr sz="350">
              <a:latin typeface="Microsoft YaHei UI" panose="020B0503020204020204" pitchFamily="34" charset="-122"/>
              <a:ea typeface="Microsoft YaHei UI" panose="020B0503020204020204" pitchFamily="34" charset="-122"/>
              <a:cs typeface="Calibri"/>
            </a:endParaRPr>
          </a:p>
        </p:txBody>
      </p:sp>
      <p:sp>
        <p:nvSpPr>
          <p:cNvPr id="249" name="object 249"/>
          <p:cNvSpPr txBox="1"/>
          <p:nvPr/>
        </p:nvSpPr>
        <p:spPr>
          <a:xfrm>
            <a:off x="6559088" y="2062558"/>
            <a:ext cx="95885" cy="66044"/>
          </a:xfrm>
          <a:prstGeom prst="rect">
            <a:avLst/>
          </a:prstGeom>
        </p:spPr>
        <p:txBody>
          <a:bodyPr vert="horz" wrap="square" lIns="0" tIns="12065" rIns="0" bIns="0" rtlCol="0">
            <a:spAutoFit/>
          </a:bodyPr>
          <a:lstStyle/>
          <a:p>
            <a:pPr marL="12700">
              <a:lnSpc>
                <a:spcPct val="100000"/>
              </a:lnSpc>
              <a:spcBef>
                <a:spcPts val="95"/>
              </a:spcBef>
            </a:pPr>
            <a:r>
              <a:rPr sz="350" spc="5" dirty="0">
                <a:latin typeface="Microsoft YaHei UI" panose="020B0503020204020204" pitchFamily="34" charset="-122"/>
                <a:ea typeface="Microsoft YaHei UI" panose="020B0503020204020204" pitchFamily="34" charset="-122"/>
                <a:cs typeface="Calibri"/>
              </a:rPr>
              <a:t>37</a:t>
            </a:r>
            <a:r>
              <a:rPr sz="350" spc="-5" dirty="0">
                <a:latin typeface="Microsoft YaHei UI" panose="020B0503020204020204" pitchFamily="34" charset="-122"/>
                <a:ea typeface="Microsoft YaHei UI" panose="020B0503020204020204" pitchFamily="34" charset="-122"/>
                <a:cs typeface="Calibri"/>
              </a:rPr>
              <a:t>7</a:t>
            </a:r>
            <a:endParaRPr sz="350">
              <a:latin typeface="Microsoft YaHei UI" panose="020B0503020204020204" pitchFamily="34" charset="-122"/>
              <a:ea typeface="Microsoft YaHei UI" panose="020B0503020204020204" pitchFamily="34" charset="-122"/>
              <a:cs typeface="Calibri"/>
            </a:endParaRPr>
          </a:p>
        </p:txBody>
      </p:sp>
      <p:sp>
        <p:nvSpPr>
          <p:cNvPr id="250" name="object 250"/>
          <p:cNvSpPr txBox="1"/>
          <p:nvPr/>
        </p:nvSpPr>
        <p:spPr>
          <a:xfrm>
            <a:off x="7245849" y="1982438"/>
            <a:ext cx="95885" cy="66044"/>
          </a:xfrm>
          <a:prstGeom prst="rect">
            <a:avLst/>
          </a:prstGeom>
        </p:spPr>
        <p:txBody>
          <a:bodyPr vert="horz" wrap="square" lIns="0" tIns="12065" rIns="0" bIns="0" rtlCol="0">
            <a:spAutoFit/>
          </a:bodyPr>
          <a:lstStyle/>
          <a:p>
            <a:pPr marL="12700">
              <a:lnSpc>
                <a:spcPct val="100000"/>
              </a:lnSpc>
              <a:spcBef>
                <a:spcPts val="95"/>
              </a:spcBef>
            </a:pPr>
            <a:r>
              <a:rPr sz="350" spc="5" dirty="0">
                <a:latin typeface="Microsoft YaHei UI" panose="020B0503020204020204" pitchFamily="34" charset="-122"/>
                <a:ea typeface="Microsoft YaHei UI" panose="020B0503020204020204" pitchFamily="34" charset="-122"/>
                <a:cs typeface="Calibri"/>
              </a:rPr>
              <a:t>13</a:t>
            </a:r>
            <a:r>
              <a:rPr sz="350" spc="-5" dirty="0">
                <a:latin typeface="Microsoft YaHei UI" panose="020B0503020204020204" pitchFamily="34" charset="-122"/>
                <a:ea typeface="Microsoft YaHei UI" panose="020B0503020204020204" pitchFamily="34" charset="-122"/>
                <a:cs typeface="Calibri"/>
              </a:rPr>
              <a:t>2</a:t>
            </a:r>
            <a:endParaRPr sz="350">
              <a:latin typeface="Microsoft YaHei UI" panose="020B0503020204020204" pitchFamily="34" charset="-122"/>
              <a:ea typeface="Microsoft YaHei UI" panose="020B0503020204020204" pitchFamily="34" charset="-122"/>
              <a:cs typeface="Calibri"/>
            </a:endParaRPr>
          </a:p>
        </p:txBody>
      </p:sp>
      <p:sp>
        <p:nvSpPr>
          <p:cNvPr id="251" name="object 251"/>
          <p:cNvSpPr txBox="1"/>
          <p:nvPr/>
        </p:nvSpPr>
        <p:spPr>
          <a:xfrm>
            <a:off x="7946190" y="1891544"/>
            <a:ext cx="71755" cy="66044"/>
          </a:xfrm>
          <a:prstGeom prst="rect">
            <a:avLst/>
          </a:prstGeom>
        </p:spPr>
        <p:txBody>
          <a:bodyPr vert="horz" wrap="square" lIns="0" tIns="12065" rIns="0" bIns="0" rtlCol="0">
            <a:spAutoFit/>
          </a:bodyPr>
          <a:lstStyle/>
          <a:p>
            <a:pPr marL="12700">
              <a:lnSpc>
                <a:spcPct val="100000"/>
              </a:lnSpc>
              <a:spcBef>
                <a:spcPts val="95"/>
              </a:spcBef>
            </a:pPr>
            <a:r>
              <a:rPr sz="350" spc="5" dirty="0">
                <a:latin typeface="Microsoft YaHei UI" panose="020B0503020204020204" pitchFamily="34" charset="-122"/>
                <a:ea typeface="Microsoft YaHei UI" panose="020B0503020204020204" pitchFamily="34" charset="-122"/>
                <a:cs typeface="Calibri"/>
              </a:rPr>
              <a:t>9</a:t>
            </a:r>
            <a:r>
              <a:rPr sz="350" spc="-5" dirty="0">
                <a:latin typeface="Microsoft YaHei UI" panose="020B0503020204020204" pitchFamily="34" charset="-122"/>
                <a:ea typeface="Microsoft YaHei UI" panose="020B0503020204020204" pitchFamily="34" charset="-122"/>
                <a:cs typeface="Calibri"/>
              </a:rPr>
              <a:t>2</a:t>
            </a:r>
            <a:endParaRPr sz="350">
              <a:latin typeface="Microsoft YaHei UI" panose="020B0503020204020204" pitchFamily="34" charset="-122"/>
              <a:ea typeface="Microsoft YaHei UI" panose="020B0503020204020204" pitchFamily="34" charset="-122"/>
              <a:cs typeface="Calibri"/>
            </a:endParaRPr>
          </a:p>
        </p:txBody>
      </p:sp>
      <p:sp>
        <p:nvSpPr>
          <p:cNvPr id="252" name="object 252"/>
          <p:cNvSpPr txBox="1"/>
          <p:nvPr/>
        </p:nvSpPr>
        <p:spPr>
          <a:xfrm>
            <a:off x="8632952" y="1846125"/>
            <a:ext cx="71755" cy="66044"/>
          </a:xfrm>
          <a:prstGeom prst="rect">
            <a:avLst/>
          </a:prstGeom>
        </p:spPr>
        <p:txBody>
          <a:bodyPr vert="horz" wrap="square" lIns="0" tIns="12065" rIns="0" bIns="0" rtlCol="0">
            <a:spAutoFit/>
          </a:bodyPr>
          <a:lstStyle/>
          <a:p>
            <a:pPr marL="12700">
              <a:lnSpc>
                <a:spcPct val="100000"/>
              </a:lnSpc>
              <a:spcBef>
                <a:spcPts val="95"/>
              </a:spcBef>
            </a:pPr>
            <a:r>
              <a:rPr sz="350" spc="5" dirty="0">
                <a:latin typeface="Microsoft YaHei UI" panose="020B0503020204020204" pitchFamily="34" charset="-122"/>
                <a:ea typeface="Microsoft YaHei UI" panose="020B0503020204020204" pitchFamily="34" charset="-122"/>
                <a:cs typeface="Calibri"/>
              </a:rPr>
              <a:t>4</a:t>
            </a:r>
            <a:r>
              <a:rPr sz="350" spc="-5" dirty="0">
                <a:latin typeface="Microsoft YaHei UI" panose="020B0503020204020204" pitchFamily="34" charset="-122"/>
                <a:ea typeface="Microsoft YaHei UI" panose="020B0503020204020204" pitchFamily="34" charset="-122"/>
                <a:cs typeface="Calibri"/>
              </a:rPr>
              <a:t>3</a:t>
            </a:r>
            <a:endParaRPr sz="350">
              <a:latin typeface="Microsoft YaHei UI" panose="020B0503020204020204" pitchFamily="34" charset="-122"/>
              <a:ea typeface="Microsoft YaHei UI" panose="020B0503020204020204" pitchFamily="34" charset="-122"/>
              <a:cs typeface="Calibri"/>
            </a:endParaRPr>
          </a:p>
        </p:txBody>
      </p:sp>
      <p:sp>
        <p:nvSpPr>
          <p:cNvPr id="253" name="object 253"/>
          <p:cNvSpPr txBox="1"/>
          <p:nvPr/>
        </p:nvSpPr>
        <p:spPr>
          <a:xfrm>
            <a:off x="5734975" y="1283517"/>
            <a:ext cx="233045" cy="119905"/>
          </a:xfrm>
          <a:prstGeom prst="rect">
            <a:avLst/>
          </a:prstGeom>
        </p:spPr>
        <p:txBody>
          <a:bodyPr vert="horz" wrap="square" lIns="0" tIns="12065" rIns="0" bIns="0" rtlCol="0">
            <a:spAutoFit/>
          </a:bodyPr>
          <a:lstStyle/>
          <a:p>
            <a:pPr marL="12700">
              <a:lnSpc>
                <a:spcPct val="100000"/>
              </a:lnSpc>
              <a:spcBef>
                <a:spcPts val="95"/>
              </a:spcBef>
            </a:pPr>
            <a:r>
              <a:rPr sz="350" spc="5" dirty="0">
                <a:latin typeface="Microsoft YaHei UI" panose="020B0503020204020204" pitchFamily="34" charset="-122"/>
                <a:ea typeface="Microsoft YaHei UI" panose="020B0503020204020204" pitchFamily="34" charset="-122"/>
                <a:cs typeface="Calibri"/>
              </a:rPr>
              <a:t>81</a:t>
            </a:r>
            <a:r>
              <a:rPr sz="350" spc="-5" dirty="0">
                <a:latin typeface="Microsoft YaHei UI" panose="020B0503020204020204" pitchFamily="34" charset="-122"/>
                <a:ea typeface="Microsoft YaHei UI" panose="020B0503020204020204" pitchFamily="34" charset="-122"/>
                <a:cs typeface="Calibri"/>
              </a:rPr>
              <a:t>8</a:t>
            </a:r>
            <a:r>
              <a:rPr sz="350" dirty="0">
                <a:latin typeface="Microsoft YaHei UI" panose="020B0503020204020204" pitchFamily="34" charset="-122"/>
                <a:ea typeface="Microsoft YaHei UI" panose="020B0503020204020204" pitchFamily="34" charset="-122"/>
                <a:cs typeface="Calibri"/>
              </a:rPr>
              <a:t>      </a:t>
            </a:r>
            <a:r>
              <a:rPr sz="350" spc="-25" dirty="0">
                <a:latin typeface="Microsoft YaHei UI" panose="020B0503020204020204" pitchFamily="34" charset="-122"/>
                <a:ea typeface="Microsoft YaHei UI" panose="020B0503020204020204" pitchFamily="34" charset="-122"/>
                <a:cs typeface="Calibri"/>
              </a:rPr>
              <a:t> </a:t>
            </a:r>
            <a:r>
              <a:rPr sz="350" spc="5" dirty="0">
                <a:latin typeface="Microsoft YaHei UI" panose="020B0503020204020204" pitchFamily="34" charset="-122"/>
                <a:ea typeface="Microsoft YaHei UI" panose="020B0503020204020204" pitchFamily="34" charset="-122"/>
                <a:cs typeface="Calibri"/>
              </a:rPr>
              <a:t>84</a:t>
            </a:r>
            <a:r>
              <a:rPr sz="350" spc="-5" dirty="0">
                <a:latin typeface="Microsoft YaHei UI" panose="020B0503020204020204" pitchFamily="34" charset="-122"/>
                <a:ea typeface="Microsoft YaHei UI" panose="020B0503020204020204" pitchFamily="34" charset="-122"/>
                <a:cs typeface="Calibri"/>
              </a:rPr>
              <a:t>2</a:t>
            </a:r>
            <a:endParaRPr sz="350">
              <a:latin typeface="Microsoft YaHei UI" panose="020B0503020204020204" pitchFamily="34" charset="-122"/>
              <a:ea typeface="Microsoft YaHei UI" panose="020B0503020204020204" pitchFamily="34" charset="-122"/>
              <a:cs typeface="Calibri"/>
            </a:endParaRPr>
          </a:p>
        </p:txBody>
      </p:sp>
      <p:sp>
        <p:nvSpPr>
          <p:cNvPr id="254" name="object 254"/>
          <p:cNvSpPr txBox="1"/>
          <p:nvPr/>
        </p:nvSpPr>
        <p:spPr>
          <a:xfrm>
            <a:off x="6559088" y="1391875"/>
            <a:ext cx="95885" cy="66044"/>
          </a:xfrm>
          <a:prstGeom prst="rect">
            <a:avLst/>
          </a:prstGeom>
        </p:spPr>
        <p:txBody>
          <a:bodyPr vert="horz" wrap="square" lIns="0" tIns="12065" rIns="0" bIns="0" rtlCol="0">
            <a:spAutoFit/>
          </a:bodyPr>
          <a:lstStyle/>
          <a:p>
            <a:pPr marL="12700">
              <a:lnSpc>
                <a:spcPct val="100000"/>
              </a:lnSpc>
              <a:spcBef>
                <a:spcPts val="95"/>
              </a:spcBef>
            </a:pPr>
            <a:r>
              <a:rPr sz="350" spc="5" dirty="0">
                <a:latin typeface="Microsoft YaHei UI" panose="020B0503020204020204" pitchFamily="34" charset="-122"/>
                <a:ea typeface="Microsoft YaHei UI" panose="020B0503020204020204" pitchFamily="34" charset="-122"/>
                <a:cs typeface="Calibri"/>
              </a:rPr>
              <a:t>79</a:t>
            </a:r>
            <a:r>
              <a:rPr sz="350" spc="-5" dirty="0">
                <a:latin typeface="Microsoft YaHei UI" panose="020B0503020204020204" pitchFamily="34" charset="-122"/>
                <a:ea typeface="Microsoft YaHei UI" panose="020B0503020204020204" pitchFamily="34" charset="-122"/>
                <a:cs typeface="Calibri"/>
              </a:rPr>
              <a:t>5</a:t>
            </a:r>
            <a:endParaRPr sz="350">
              <a:latin typeface="Microsoft YaHei UI" panose="020B0503020204020204" pitchFamily="34" charset="-122"/>
              <a:ea typeface="Microsoft YaHei UI" panose="020B0503020204020204" pitchFamily="34" charset="-122"/>
              <a:cs typeface="Calibri"/>
            </a:endParaRPr>
          </a:p>
        </p:txBody>
      </p:sp>
      <p:sp>
        <p:nvSpPr>
          <p:cNvPr id="255" name="object 255"/>
          <p:cNvSpPr txBox="1"/>
          <p:nvPr/>
        </p:nvSpPr>
        <p:spPr>
          <a:xfrm>
            <a:off x="7245849" y="1600425"/>
            <a:ext cx="95885" cy="66044"/>
          </a:xfrm>
          <a:prstGeom prst="rect">
            <a:avLst/>
          </a:prstGeom>
        </p:spPr>
        <p:txBody>
          <a:bodyPr vert="horz" wrap="square" lIns="0" tIns="12065" rIns="0" bIns="0" rtlCol="0">
            <a:spAutoFit/>
          </a:bodyPr>
          <a:lstStyle/>
          <a:p>
            <a:pPr marL="12700">
              <a:lnSpc>
                <a:spcPct val="100000"/>
              </a:lnSpc>
              <a:spcBef>
                <a:spcPts val="95"/>
              </a:spcBef>
            </a:pPr>
            <a:r>
              <a:rPr sz="350" spc="5" dirty="0">
                <a:latin typeface="Microsoft YaHei UI" panose="020B0503020204020204" pitchFamily="34" charset="-122"/>
                <a:ea typeface="Microsoft YaHei UI" panose="020B0503020204020204" pitchFamily="34" charset="-122"/>
                <a:cs typeface="Calibri"/>
              </a:rPr>
              <a:t>57</a:t>
            </a:r>
            <a:r>
              <a:rPr sz="350" spc="-5" dirty="0">
                <a:latin typeface="Microsoft YaHei UI" panose="020B0503020204020204" pitchFamily="34" charset="-122"/>
                <a:ea typeface="Microsoft YaHei UI" panose="020B0503020204020204" pitchFamily="34" charset="-122"/>
                <a:cs typeface="Calibri"/>
              </a:rPr>
              <a:t>5</a:t>
            </a:r>
            <a:endParaRPr sz="350">
              <a:latin typeface="Microsoft YaHei UI" panose="020B0503020204020204" pitchFamily="34" charset="-122"/>
              <a:ea typeface="Microsoft YaHei UI" panose="020B0503020204020204" pitchFamily="34" charset="-122"/>
              <a:cs typeface="Calibri"/>
            </a:endParaRPr>
          </a:p>
        </p:txBody>
      </p:sp>
      <p:sp>
        <p:nvSpPr>
          <p:cNvPr id="256" name="object 256"/>
          <p:cNvSpPr txBox="1"/>
          <p:nvPr/>
        </p:nvSpPr>
        <p:spPr>
          <a:xfrm>
            <a:off x="7932609" y="1546355"/>
            <a:ext cx="95885" cy="66044"/>
          </a:xfrm>
          <a:prstGeom prst="rect">
            <a:avLst/>
          </a:prstGeom>
        </p:spPr>
        <p:txBody>
          <a:bodyPr vert="horz" wrap="square" lIns="0" tIns="12065" rIns="0" bIns="0" rtlCol="0">
            <a:spAutoFit/>
          </a:bodyPr>
          <a:lstStyle/>
          <a:p>
            <a:pPr marL="12700">
              <a:lnSpc>
                <a:spcPct val="100000"/>
              </a:lnSpc>
              <a:spcBef>
                <a:spcPts val="95"/>
              </a:spcBef>
            </a:pPr>
            <a:r>
              <a:rPr sz="350" spc="5" dirty="0">
                <a:latin typeface="Microsoft YaHei UI" panose="020B0503020204020204" pitchFamily="34" charset="-122"/>
                <a:ea typeface="Microsoft YaHei UI" panose="020B0503020204020204" pitchFamily="34" charset="-122"/>
                <a:cs typeface="Calibri"/>
              </a:rPr>
              <a:t>54</a:t>
            </a:r>
            <a:r>
              <a:rPr sz="350" spc="-5" dirty="0">
                <a:latin typeface="Microsoft YaHei UI" panose="020B0503020204020204" pitchFamily="34" charset="-122"/>
                <a:ea typeface="Microsoft YaHei UI" panose="020B0503020204020204" pitchFamily="34" charset="-122"/>
                <a:cs typeface="Calibri"/>
              </a:rPr>
              <a:t>6</a:t>
            </a:r>
            <a:endParaRPr sz="350">
              <a:latin typeface="Microsoft YaHei UI" panose="020B0503020204020204" pitchFamily="34" charset="-122"/>
              <a:ea typeface="Microsoft YaHei UI" panose="020B0503020204020204" pitchFamily="34" charset="-122"/>
              <a:cs typeface="Calibri"/>
            </a:endParaRPr>
          </a:p>
        </p:txBody>
      </p:sp>
      <p:sp>
        <p:nvSpPr>
          <p:cNvPr id="257" name="object 257"/>
          <p:cNvSpPr txBox="1"/>
          <p:nvPr/>
        </p:nvSpPr>
        <p:spPr>
          <a:xfrm>
            <a:off x="6542099" y="914013"/>
            <a:ext cx="129539" cy="66044"/>
          </a:xfrm>
          <a:prstGeom prst="rect">
            <a:avLst/>
          </a:prstGeom>
        </p:spPr>
        <p:txBody>
          <a:bodyPr vert="horz" wrap="square" lIns="0" tIns="12065" rIns="0" bIns="0" rtlCol="0">
            <a:spAutoFit/>
          </a:bodyPr>
          <a:lstStyle/>
          <a:p>
            <a:pPr marL="12700">
              <a:lnSpc>
                <a:spcPct val="100000"/>
              </a:lnSpc>
              <a:spcBef>
                <a:spcPts val="95"/>
              </a:spcBef>
            </a:pPr>
            <a:r>
              <a:rPr sz="350" spc="5" dirty="0">
                <a:latin typeface="Microsoft YaHei UI" panose="020B0503020204020204" pitchFamily="34" charset="-122"/>
                <a:ea typeface="Microsoft YaHei UI" panose="020B0503020204020204" pitchFamily="34" charset="-122"/>
                <a:cs typeface="Calibri"/>
              </a:rPr>
              <a:t>1</a:t>
            </a:r>
            <a:r>
              <a:rPr sz="350" spc="-15" dirty="0">
                <a:latin typeface="Microsoft YaHei UI" panose="020B0503020204020204" pitchFamily="34" charset="-122"/>
                <a:ea typeface="Microsoft YaHei UI" panose="020B0503020204020204" pitchFamily="34" charset="-122"/>
                <a:cs typeface="Calibri"/>
              </a:rPr>
              <a:t>,</a:t>
            </a:r>
            <a:r>
              <a:rPr sz="350" spc="5" dirty="0">
                <a:latin typeface="Microsoft YaHei UI" panose="020B0503020204020204" pitchFamily="34" charset="-122"/>
                <a:ea typeface="Microsoft YaHei UI" panose="020B0503020204020204" pitchFamily="34" charset="-122"/>
                <a:cs typeface="Calibri"/>
              </a:rPr>
              <a:t>25</a:t>
            </a:r>
            <a:r>
              <a:rPr sz="350" spc="-5" dirty="0">
                <a:latin typeface="Microsoft YaHei UI" panose="020B0503020204020204" pitchFamily="34" charset="-122"/>
                <a:ea typeface="Microsoft YaHei UI" panose="020B0503020204020204" pitchFamily="34" charset="-122"/>
                <a:cs typeface="Calibri"/>
              </a:rPr>
              <a:t>9</a:t>
            </a:r>
            <a:endParaRPr sz="350">
              <a:latin typeface="Microsoft YaHei UI" panose="020B0503020204020204" pitchFamily="34" charset="-122"/>
              <a:ea typeface="Microsoft YaHei UI" panose="020B0503020204020204" pitchFamily="34" charset="-122"/>
              <a:cs typeface="Calibri"/>
            </a:endParaRPr>
          </a:p>
        </p:txBody>
      </p:sp>
      <p:sp>
        <p:nvSpPr>
          <p:cNvPr id="258" name="object 258"/>
          <p:cNvSpPr txBox="1"/>
          <p:nvPr/>
        </p:nvSpPr>
        <p:spPr>
          <a:xfrm>
            <a:off x="7245849" y="1241791"/>
            <a:ext cx="95885" cy="66044"/>
          </a:xfrm>
          <a:prstGeom prst="rect">
            <a:avLst/>
          </a:prstGeom>
        </p:spPr>
        <p:txBody>
          <a:bodyPr vert="horz" wrap="square" lIns="0" tIns="12065" rIns="0" bIns="0" rtlCol="0">
            <a:spAutoFit/>
          </a:bodyPr>
          <a:lstStyle/>
          <a:p>
            <a:pPr marL="12700">
              <a:lnSpc>
                <a:spcPct val="100000"/>
              </a:lnSpc>
              <a:spcBef>
                <a:spcPts val="95"/>
              </a:spcBef>
            </a:pPr>
            <a:r>
              <a:rPr sz="350" spc="5" dirty="0">
                <a:latin typeface="Microsoft YaHei UI" panose="020B0503020204020204" pitchFamily="34" charset="-122"/>
                <a:ea typeface="Microsoft YaHei UI" panose="020B0503020204020204" pitchFamily="34" charset="-122"/>
                <a:cs typeface="Calibri"/>
              </a:rPr>
              <a:t>95</a:t>
            </a:r>
            <a:r>
              <a:rPr sz="350" spc="-5" dirty="0">
                <a:latin typeface="Microsoft YaHei UI" panose="020B0503020204020204" pitchFamily="34" charset="-122"/>
                <a:ea typeface="Microsoft YaHei UI" panose="020B0503020204020204" pitchFamily="34" charset="-122"/>
                <a:cs typeface="Calibri"/>
              </a:rPr>
              <a:t>6</a:t>
            </a:r>
            <a:endParaRPr sz="350">
              <a:latin typeface="Microsoft YaHei UI" panose="020B0503020204020204" pitchFamily="34" charset="-122"/>
              <a:ea typeface="Microsoft YaHei UI" panose="020B0503020204020204" pitchFamily="34" charset="-122"/>
              <a:cs typeface="Calibri"/>
            </a:endParaRPr>
          </a:p>
        </p:txBody>
      </p:sp>
      <p:sp>
        <p:nvSpPr>
          <p:cNvPr id="259" name="object 259"/>
          <p:cNvSpPr txBox="1"/>
          <p:nvPr/>
        </p:nvSpPr>
        <p:spPr>
          <a:xfrm>
            <a:off x="7927780" y="1224225"/>
            <a:ext cx="95885" cy="66044"/>
          </a:xfrm>
          <a:prstGeom prst="rect">
            <a:avLst/>
          </a:prstGeom>
        </p:spPr>
        <p:txBody>
          <a:bodyPr vert="horz" wrap="square" lIns="0" tIns="12065" rIns="0" bIns="0" rtlCol="0">
            <a:spAutoFit/>
          </a:bodyPr>
          <a:lstStyle/>
          <a:p>
            <a:pPr marL="12700">
              <a:lnSpc>
                <a:spcPct val="100000"/>
              </a:lnSpc>
              <a:spcBef>
                <a:spcPts val="95"/>
              </a:spcBef>
            </a:pPr>
            <a:r>
              <a:rPr sz="350" spc="5" dirty="0">
                <a:latin typeface="Microsoft YaHei UI" panose="020B0503020204020204" pitchFamily="34" charset="-122"/>
                <a:ea typeface="Microsoft YaHei UI" panose="020B0503020204020204" pitchFamily="34" charset="-122"/>
                <a:cs typeface="Calibri"/>
              </a:rPr>
              <a:t>99</a:t>
            </a:r>
            <a:r>
              <a:rPr sz="350" spc="-5" dirty="0">
                <a:latin typeface="Microsoft YaHei UI" panose="020B0503020204020204" pitchFamily="34" charset="-122"/>
                <a:ea typeface="Microsoft YaHei UI" panose="020B0503020204020204" pitchFamily="34" charset="-122"/>
                <a:cs typeface="Calibri"/>
              </a:rPr>
              <a:t>1</a:t>
            </a:r>
            <a:endParaRPr sz="350">
              <a:latin typeface="Microsoft YaHei UI" panose="020B0503020204020204" pitchFamily="34" charset="-122"/>
              <a:ea typeface="Microsoft YaHei UI" panose="020B0503020204020204" pitchFamily="34" charset="-122"/>
              <a:cs typeface="Calibri"/>
            </a:endParaRPr>
          </a:p>
        </p:txBody>
      </p:sp>
      <p:sp>
        <p:nvSpPr>
          <p:cNvPr id="260" name="object 260"/>
          <p:cNvSpPr txBox="1"/>
          <p:nvPr/>
        </p:nvSpPr>
        <p:spPr>
          <a:xfrm>
            <a:off x="8619370" y="1310570"/>
            <a:ext cx="95885" cy="66044"/>
          </a:xfrm>
          <a:prstGeom prst="rect">
            <a:avLst/>
          </a:prstGeom>
        </p:spPr>
        <p:txBody>
          <a:bodyPr vert="horz" wrap="square" lIns="0" tIns="12065" rIns="0" bIns="0" rtlCol="0">
            <a:spAutoFit/>
          </a:bodyPr>
          <a:lstStyle/>
          <a:p>
            <a:pPr marL="12700">
              <a:lnSpc>
                <a:spcPct val="100000"/>
              </a:lnSpc>
              <a:spcBef>
                <a:spcPts val="95"/>
              </a:spcBef>
            </a:pPr>
            <a:r>
              <a:rPr sz="350" spc="5" dirty="0">
                <a:latin typeface="Microsoft YaHei UI" panose="020B0503020204020204" pitchFamily="34" charset="-122"/>
                <a:ea typeface="Microsoft YaHei UI" panose="020B0503020204020204" pitchFamily="34" charset="-122"/>
                <a:cs typeface="Calibri"/>
              </a:rPr>
              <a:t>89</a:t>
            </a:r>
            <a:r>
              <a:rPr sz="350" spc="-5" dirty="0">
                <a:latin typeface="Microsoft YaHei UI" panose="020B0503020204020204" pitchFamily="34" charset="-122"/>
                <a:ea typeface="Microsoft YaHei UI" panose="020B0503020204020204" pitchFamily="34" charset="-122"/>
                <a:cs typeface="Calibri"/>
              </a:rPr>
              <a:t>2</a:t>
            </a:r>
            <a:endParaRPr sz="350">
              <a:latin typeface="Microsoft YaHei UI" panose="020B0503020204020204" pitchFamily="34" charset="-122"/>
              <a:ea typeface="Microsoft YaHei UI" panose="020B0503020204020204" pitchFamily="34" charset="-122"/>
              <a:cs typeface="Calibri"/>
            </a:endParaRPr>
          </a:p>
        </p:txBody>
      </p:sp>
      <p:sp>
        <p:nvSpPr>
          <p:cNvPr id="261" name="object 261"/>
          <p:cNvSpPr txBox="1"/>
          <p:nvPr/>
        </p:nvSpPr>
        <p:spPr>
          <a:xfrm>
            <a:off x="8739733" y="1161910"/>
            <a:ext cx="129539" cy="66044"/>
          </a:xfrm>
          <a:prstGeom prst="rect">
            <a:avLst/>
          </a:prstGeom>
        </p:spPr>
        <p:txBody>
          <a:bodyPr vert="horz" wrap="square" lIns="0" tIns="12065" rIns="0" bIns="0" rtlCol="0">
            <a:spAutoFit/>
          </a:bodyPr>
          <a:lstStyle/>
          <a:p>
            <a:pPr marL="12700">
              <a:lnSpc>
                <a:spcPct val="100000"/>
              </a:lnSpc>
              <a:spcBef>
                <a:spcPts val="95"/>
              </a:spcBef>
            </a:pPr>
            <a:r>
              <a:rPr sz="350" spc="5" dirty="0">
                <a:latin typeface="Microsoft YaHei UI" panose="020B0503020204020204" pitchFamily="34" charset="-122"/>
                <a:ea typeface="Microsoft YaHei UI" panose="020B0503020204020204" pitchFamily="34" charset="-122"/>
                <a:cs typeface="Calibri"/>
              </a:rPr>
              <a:t>1</a:t>
            </a:r>
            <a:r>
              <a:rPr sz="350" spc="-15" dirty="0">
                <a:latin typeface="Microsoft YaHei UI" panose="020B0503020204020204" pitchFamily="34" charset="-122"/>
                <a:ea typeface="Microsoft YaHei UI" panose="020B0503020204020204" pitchFamily="34" charset="-122"/>
                <a:cs typeface="Calibri"/>
              </a:rPr>
              <a:t>,</a:t>
            </a:r>
            <a:r>
              <a:rPr sz="350" spc="5" dirty="0">
                <a:latin typeface="Microsoft YaHei UI" panose="020B0503020204020204" pitchFamily="34" charset="-122"/>
                <a:ea typeface="Microsoft YaHei UI" panose="020B0503020204020204" pitchFamily="34" charset="-122"/>
                <a:cs typeface="Calibri"/>
              </a:rPr>
              <a:t>02</a:t>
            </a:r>
            <a:r>
              <a:rPr sz="350" spc="-5" dirty="0">
                <a:latin typeface="Microsoft YaHei UI" panose="020B0503020204020204" pitchFamily="34" charset="-122"/>
                <a:ea typeface="Microsoft YaHei UI" panose="020B0503020204020204" pitchFamily="34" charset="-122"/>
                <a:cs typeface="Calibri"/>
              </a:rPr>
              <a:t>9</a:t>
            </a:r>
            <a:endParaRPr sz="350">
              <a:latin typeface="Microsoft YaHei UI" panose="020B0503020204020204" pitchFamily="34" charset="-122"/>
              <a:ea typeface="Microsoft YaHei UI" panose="020B0503020204020204" pitchFamily="34" charset="-122"/>
              <a:cs typeface="Calibri"/>
            </a:endParaRPr>
          </a:p>
        </p:txBody>
      </p:sp>
      <p:sp>
        <p:nvSpPr>
          <p:cNvPr id="262" name="object 262"/>
          <p:cNvSpPr/>
          <p:nvPr/>
        </p:nvSpPr>
        <p:spPr>
          <a:xfrm>
            <a:off x="8746754" y="680363"/>
            <a:ext cx="105410" cy="67945"/>
          </a:xfrm>
          <a:custGeom>
            <a:avLst/>
            <a:gdLst/>
            <a:ahLst/>
            <a:cxnLst/>
            <a:rect l="l" t="t" r="r" b="b"/>
            <a:pathLst>
              <a:path w="105409" h="67945">
                <a:moveTo>
                  <a:pt x="0" y="0"/>
                </a:moveTo>
                <a:lnTo>
                  <a:pt x="105272" y="0"/>
                </a:lnTo>
                <a:lnTo>
                  <a:pt x="105272" y="67895"/>
                </a:lnTo>
                <a:lnTo>
                  <a:pt x="0" y="67895"/>
                </a:lnTo>
                <a:lnTo>
                  <a:pt x="0" y="0"/>
                </a:lnTo>
                <a:close/>
              </a:path>
            </a:pathLst>
          </a:custGeom>
          <a:ln w="3395">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63" name="object 263"/>
          <p:cNvSpPr txBox="1"/>
          <p:nvPr/>
        </p:nvSpPr>
        <p:spPr>
          <a:xfrm>
            <a:off x="8745129" y="674043"/>
            <a:ext cx="106045" cy="66044"/>
          </a:xfrm>
          <a:prstGeom prst="rect">
            <a:avLst/>
          </a:prstGeom>
        </p:spPr>
        <p:txBody>
          <a:bodyPr vert="horz" wrap="square" lIns="0" tIns="12065" rIns="0" bIns="0" rtlCol="0">
            <a:spAutoFit/>
          </a:bodyPr>
          <a:lstStyle/>
          <a:p>
            <a:pPr marL="12700">
              <a:lnSpc>
                <a:spcPct val="100000"/>
              </a:lnSpc>
              <a:spcBef>
                <a:spcPts val="95"/>
              </a:spcBef>
            </a:pPr>
            <a:r>
              <a:rPr sz="350" spc="5" dirty="0">
                <a:latin typeface="Microsoft YaHei UI" panose="020B0503020204020204" pitchFamily="34" charset="-122"/>
                <a:ea typeface="Microsoft YaHei UI" panose="020B0503020204020204" pitchFamily="34" charset="-122"/>
                <a:cs typeface="Calibri"/>
              </a:rPr>
              <a:t>91</a:t>
            </a:r>
            <a:r>
              <a:rPr sz="350" spc="-15" dirty="0">
                <a:latin typeface="Microsoft YaHei UI" panose="020B0503020204020204" pitchFamily="34" charset="-122"/>
                <a:ea typeface="Microsoft YaHei UI" panose="020B0503020204020204" pitchFamily="34" charset="-122"/>
                <a:cs typeface="Calibri"/>
              </a:rPr>
              <a:t>.</a:t>
            </a:r>
            <a:r>
              <a:rPr sz="350" spc="-5" dirty="0">
                <a:latin typeface="Microsoft YaHei UI" panose="020B0503020204020204" pitchFamily="34" charset="-122"/>
                <a:ea typeface="Microsoft YaHei UI" panose="020B0503020204020204" pitchFamily="34" charset="-122"/>
                <a:cs typeface="Calibri"/>
              </a:rPr>
              <a:t>5</a:t>
            </a:r>
            <a:endParaRPr sz="350">
              <a:latin typeface="Microsoft YaHei UI" panose="020B0503020204020204" pitchFamily="34" charset="-122"/>
              <a:ea typeface="Microsoft YaHei UI" panose="020B0503020204020204" pitchFamily="34" charset="-122"/>
              <a:cs typeface="Calibri"/>
            </a:endParaRPr>
          </a:p>
        </p:txBody>
      </p:sp>
      <p:grpSp>
        <p:nvGrpSpPr>
          <p:cNvPr id="264" name="object 264"/>
          <p:cNvGrpSpPr/>
          <p:nvPr/>
        </p:nvGrpSpPr>
        <p:grpSpPr>
          <a:xfrm>
            <a:off x="8748244" y="1405049"/>
            <a:ext cx="109220" cy="75565"/>
            <a:chOff x="8748244" y="1405049"/>
            <a:chExt cx="109220" cy="75565"/>
          </a:xfrm>
        </p:grpSpPr>
        <p:sp>
          <p:nvSpPr>
            <p:cNvPr id="265" name="object 265"/>
            <p:cNvSpPr/>
            <p:nvPr/>
          </p:nvSpPr>
          <p:spPr>
            <a:xfrm>
              <a:off x="8750149" y="1406954"/>
              <a:ext cx="105410" cy="71755"/>
            </a:xfrm>
            <a:custGeom>
              <a:avLst/>
              <a:gdLst/>
              <a:ahLst/>
              <a:cxnLst/>
              <a:rect l="l" t="t" r="r" b="b"/>
              <a:pathLst>
                <a:path w="105409" h="71755">
                  <a:moveTo>
                    <a:pt x="105272" y="71290"/>
                  </a:moveTo>
                  <a:lnTo>
                    <a:pt x="0" y="71290"/>
                  </a:lnTo>
                  <a:lnTo>
                    <a:pt x="0" y="0"/>
                  </a:lnTo>
                  <a:lnTo>
                    <a:pt x="105272" y="0"/>
                  </a:lnTo>
                  <a:lnTo>
                    <a:pt x="105272" y="71290"/>
                  </a:lnTo>
                  <a:close/>
                </a:path>
              </a:pathLst>
            </a:custGeom>
            <a:solidFill>
              <a:srgbClr val="FFFF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66" name="object 266"/>
            <p:cNvSpPr/>
            <p:nvPr/>
          </p:nvSpPr>
          <p:spPr>
            <a:xfrm>
              <a:off x="8750149" y="1406954"/>
              <a:ext cx="105410" cy="71755"/>
            </a:xfrm>
            <a:custGeom>
              <a:avLst/>
              <a:gdLst/>
              <a:ahLst/>
              <a:cxnLst/>
              <a:rect l="l" t="t" r="r" b="b"/>
              <a:pathLst>
                <a:path w="105409" h="71755">
                  <a:moveTo>
                    <a:pt x="0" y="0"/>
                  </a:moveTo>
                  <a:lnTo>
                    <a:pt x="105272" y="0"/>
                  </a:lnTo>
                  <a:lnTo>
                    <a:pt x="105272" y="71290"/>
                  </a:lnTo>
                  <a:lnTo>
                    <a:pt x="0" y="71290"/>
                  </a:lnTo>
                  <a:lnTo>
                    <a:pt x="0" y="0"/>
                  </a:lnTo>
                  <a:close/>
                </a:path>
              </a:pathLst>
            </a:custGeom>
            <a:ln w="3395">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267" name="object 267"/>
          <p:cNvSpPr txBox="1"/>
          <p:nvPr/>
        </p:nvSpPr>
        <p:spPr>
          <a:xfrm>
            <a:off x="8744903" y="1799940"/>
            <a:ext cx="255904" cy="74379"/>
          </a:xfrm>
          <a:prstGeom prst="rect">
            <a:avLst/>
          </a:prstGeom>
        </p:spPr>
        <p:txBody>
          <a:bodyPr vert="horz" wrap="square" lIns="0" tIns="12700" rIns="0" bIns="0" rtlCol="0">
            <a:spAutoFit/>
          </a:bodyPr>
          <a:lstStyle/>
          <a:p>
            <a:pPr marL="38100">
              <a:lnSpc>
                <a:spcPct val="100000"/>
              </a:lnSpc>
              <a:spcBef>
                <a:spcPts val="100"/>
              </a:spcBef>
            </a:pPr>
            <a:r>
              <a:rPr sz="525" baseline="15873" dirty="0">
                <a:latin typeface="Microsoft YaHei UI" panose="020B0503020204020204" pitchFamily="34" charset="-122"/>
                <a:ea typeface="Microsoft YaHei UI" panose="020B0503020204020204" pitchFamily="34" charset="-122"/>
                <a:cs typeface="Calibri"/>
              </a:rPr>
              <a:t>43       </a:t>
            </a:r>
            <a:r>
              <a:rPr sz="525" spc="67" baseline="15873" dirty="0">
                <a:latin typeface="Microsoft YaHei UI" panose="020B0503020204020204" pitchFamily="34" charset="-122"/>
                <a:ea typeface="Microsoft YaHei UI" panose="020B0503020204020204" pitchFamily="34" charset="-122"/>
                <a:cs typeface="Calibri"/>
              </a:rPr>
              <a:t> </a:t>
            </a:r>
            <a:r>
              <a:rPr sz="400" spc="-15" dirty="0">
                <a:latin typeface="Microsoft YaHei UI" panose="020B0503020204020204" pitchFamily="34" charset="-122"/>
                <a:ea typeface="Microsoft YaHei UI" panose="020B0503020204020204" pitchFamily="34" charset="-122"/>
                <a:cs typeface="MS PGothic"/>
              </a:rPr>
              <a:t>30</a:t>
            </a:r>
            <a:endParaRPr sz="400">
              <a:latin typeface="Microsoft YaHei UI" panose="020B0503020204020204" pitchFamily="34" charset="-122"/>
              <a:ea typeface="Microsoft YaHei UI" panose="020B0503020204020204" pitchFamily="34" charset="-122"/>
              <a:cs typeface="MS PGothic"/>
            </a:endParaRPr>
          </a:p>
        </p:txBody>
      </p:sp>
      <p:sp>
        <p:nvSpPr>
          <p:cNvPr id="268" name="object 268"/>
          <p:cNvSpPr txBox="1"/>
          <p:nvPr/>
        </p:nvSpPr>
        <p:spPr>
          <a:xfrm>
            <a:off x="8593970" y="1590693"/>
            <a:ext cx="407034" cy="127599"/>
          </a:xfrm>
          <a:prstGeom prst="rect">
            <a:avLst/>
          </a:prstGeom>
        </p:spPr>
        <p:txBody>
          <a:bodyPr vert="horz" wrap="square" lIns="0" tIns="12065" rIns="0" bIns="0" rtlCol="0">
            <a:spAutoFit/>
          </a:bodyPr>
          <a:lstStyle/>
          <a:p>
            <a:pPr marL="38100">
              <a:lnSpc>
                <a:spcPct val="100000"/>
              </a:lnSpc>
              <a:spcBef>
                <a:spcPts val="95"/>
              </a:spcBef>
            </a:pPr>
            <a:r>
              <a:rPr sz="350" spc="5" dirty="0">
                <a:latin typeface="Microsoft YaHei UI" panose="020B0503020204020204" pitchFamily="34" charset="-122"/>
                <a:ea typeface="Microsoft YaHei UI" panose="020B0503020204020204" pitchFamily="34" charset="-122"/>
                <a:cs typeface="Calibri"/>
              </a:rPr>
              <a:t>429</a:t>
            </a:r>
            <a:endParaRPr sz="350">
              <a:latin typeface="Microsoft YaHei UI" panose="020B0503020204020204" pitchFamily="34" charset="-122"/>
              <a:ea typeface="Microsoft YaHei UI" panose="020B0503020204020204" pitchFamily="34" charset="-122"/>
              <a:cs typeface="Calibri"/>
            </a:endParaRPr>
          </a:p>
          <a:p>
            <a:pPr marL="173990">
              <a:lnSpc>
                <a:spcPct val="100000"/>
              </a:lnSpc>
              <a:spcBef>
                <a:spcPts val="20"/>
              </a:spcBef>
            </a:pPr>
            <a:r>
              <a:rPr sz="350" spc="5" dirty="0">
                <a:latin typeface="Microsoft YaHei UI" panose="020B0503020204020204" pitchFamily="34" charset="-122"/>
                <a:ea typeface="Microsoft YaHei UI" panose="020B0503020204020204" pitchFamily="34" charset="-122"/>
                <a:cs typeface="Calibri"/>
              </a:rPr>
              <a:t>520      </a:t>
            </a:r>
            <a:r>
              <a:rPr sz="350" spc="20" dirty="0">
                <a:latin typeface="Microsoft YaHei UI" panose="020B0503020204020204" pitchFamily="34" charset="-122"/>
                <a:ea typeface="Microsoft YaHei UI" panose="020B0503020204020204" pitchFamily="34" charset="-122"/>
                <a:cs typeface="Calibri"/>
              </a:rPr>
              <a:t> </a:t>
            </a:r>
            <a:r>
              <a:rPr sz="600" spc="-22" baseline="20833" dirty="0">
                <a:latin typeface="Microsoft YaHei UI" panose="020B0503020204020204" pitchFamily="34" charset="-122"/>
                <a:ea typeface="Microsoft YaHei UI" panose="020B0503020204020204" pitchFamily="34" charset="-122"/>
                <a:cs typeface="MS PGothic"/>
              </a:rPr>
              <a:t>40</a:t>
            </a:r>
            <a:endParaRPr sz="600" baseline="20833">
              <a:latin typeface="Microsoft YaHei UI" panose="020B0503020204020204" pitchFamily="34" charset="-122"/>
              <a:ea typeface="Microsoft YaHei UI" panose="020B0503020204020204" pitchFamily="34" charset="-122"/>
              <a:cs typeface="MS PGothic"/>
            </a:endParaRPr>
          </a:p>
        </p:txBody>
      </p:sp>
      <p:sp>
        <p:nvSpPr>
          <p:cNvPr id="269" name="object 269"/>
          <p:cNvSpPr txBox="1"/>
          <p:nvPr/>
        </p:nvSpPr>
        <p:spPr>
          <a:xfrm>
            <a:off x="8748900" y="1401984"/>
            <a:ext cx="226695" cy="123945"/>
          </a:xfrm>
          <a:prstGeom prst="rect">
            <a:avLst/>
          </a:prstGeom>
        </p:spPr>
        <p:txBody>
          <a:bodyPr vert="horz" wrap="square" lIns="0" tIns="12065" rIns="0" bIns="0" rtlCol="0">
            <a:spAutoFit/>
          </a:bodyPr>
          <a:lstStyle/>
          <a:p>
            <a:pPr marL="12700">
              <a:lnSpc>
                <a:spcPts val="415"/>
              </a:lnSpc>
              <a:spcBef>
                <a:spcPts val="95"/>
              </a:spcBef>
            </a:pPr>
            <a:r>
              <a:rPr sz="350" dirty="0">
                <a:latin typeface="Microsoft YaHei UI" panose="020B0503020204020204" pitchFamily="34" charset="-122"/>
                <a:ea typeface="Microsoft YaHei UI" panose="020B0503020204020204" pitchFamily="34" charset="-122"/>
                <a:cs typeface="Calibri"/>
              </a:rPr>
              <a:t>45.3</a:t>
            </a:r>
            <a:endParaRPr sz="350">
              <a:latin typeface="Microsoft YaHei UI" panose="020B0503020204020204" pitchFamily="34" charset="-122"/>
              <a:ea typeface="Microsoft YaHei UI" panose="020B0503020204020204" pitchFamily="34" charset="-122"/>
              <a:cs typeface="Calibri"/>
            </a:endParaRPr>
          </a:p>
          <a:p>
            <a:pPr marR="5080" algn="r">
              <a:lnSpc>
                <a:spcPts val="475"/>
              </a:lnSpc>
            </a:pPr>
            <a:r>
              <a:rPr sz="400" spc="-15" dirty="0">
                <a:latin typeface="Microsoft YaHei UI" panose="020B0503020204020204" pitchFamily="34" charset="-122"/>
                <a:ea typeface="Microsoft YaHei UI" panose="020B0503020204020204" pitchFamily="34" charset="-122"/>
                <a:cs typeface="MS PGothic"/>
              </a:rPr>
              <a:t>50</a:t>
            </a:r>
            <a:endParaRPr sz="400">
              <a:latin typeface="Microsoft YaHei UI" panose="020B0503020204020204" pitchFamily="34" charset="-122"/>
              <a:ea typeface="Microsoft YaHei UI" panose="020B0503020204020204" pitchFamily="34" charset="-122"/>
              <a:cs typeface="MS PGothic"/>
            </a:endParaRPr>
          </a:p>
        </p:txBody>
      </p:sp>
      <p:sp>
        <p:nvSpPr>
          <p:cNvPr id="270" name="object 270"/>
          <p:cNvSpPr txBox="1"/>
          <p:nvPr/>
        </p:nvSpPr>
        <p:spPr>
          <a:xfrm>
            <a:off x="5514422" y="773235"/>
            <a:ext cx="495934" cy="74379"/>
          </a:xfrm>
          <a:prstGeom prst="rect">
            <a:avLst/>
          </a:prstGeom>
        </p:spPr>
        <p:txBody>
          <a:bodyPr vert="horz" wrap="square" lIns="0" tIns="12700" rIns="0" bIns="0" rtlCol="0">
            <a:spAutoFit/>
          </a:bodyPr>
          <a:lstStyle/>
          <a:p>
            <a:pPr marL="38100">
              <a:lnSpc>
                <a:spcPct val="100000"/>
              </a:lnSpc>
              <a:spcBef>
                <a:spcPts val="100"/>
              </a:spcBef>
            </a:pPr>
            <a:r>
              <a:rPr sz="600" spc="-7" baseline="-34722" dirty="0">
                <a:latin typeface="Microsoft YaHei UI" panose="020B0503020204020204" pitchFamily="34" charset="-122"/>
                <a:ea typeface="Microsoft YaHei UI" panose="020B0503020204020204" pitchFamily="34" charset="-122"/>
                <a:cs typeface="MS PGothic"/>
              </a:rPr>
              <a:t>1,400</a:t>
            </a:r>
            <a:r>
              <a:rPr sz="600" spc="179" baseline="-34722" dirty="0">
                <a:latin typeface="Microsoft YaHei UI" panose="020B0503020204020204" pitchFamily="34" charset="-122"/>
                <a:ea typeface="Microsoft YaHei UI" panose="020B0503020204020204" pitchFamily="34" charset="-122"/>
                <a:cs typeface="MS PGothic"/>
              </a:rPr>
              <a:t>  </a:t>
            </a:r>
            <a:r>
              <a:rPr sz="525" baseline="-15873" dirty="0">
                <a:latin typeface="Microsoft YaHei UI" panose="020B0503020204020204" pitchFamily="34" charset="-122"/>
                <a:ea typeface="Microsoft YaHei UI" panose="020B0503020204020204" pitchFamily="34" charset="-122"/>
                <a:cs typeface="Calibri"/>
              </a:rPr>
              <a:t>1,371  </a:t>
            </a:r>
            <a:r>
              <a:rPr sz="525" spc="15" baseline="-15873" dirty="0">
                <a:latin typeface="Microsoft YaHei UI" panose="020B0503020204020204" pitchFamily="34" charset="-122"/>
                <a:ea typeface="Microsoft YaHei UI" panose="020B0503020204020204" pitchFamily="34" charset="-122"/>
                <a:cs typeface="Calibri"/>
              </a:rPr>
              <a:t> </a:t>
            </a:r>
            <a:r>
              <a:rPr sz="350" dirty="0">
                <a:latin typeface="Microsoft YaHei UI" panose="020B0503020204020204" pitchFamily="34" charset="-122"/>
                <a:ea typeface="Microsoft YaHei UI" panose="020B0503020204020204" pitchFamily="34" charset="-122"/>
                <a:cs typeface="Calibri"/>
              </a:rPr>
              <a:t>1,383</a:t>
            </a:r>
            <a:endParaRPr sz="350">
              <a:latin typeface="Microsoft YaHei UI" panose="020B0503020204020204" pitchFamily="34" charset="-122"/>
              <a:ea typeface="Microsoft YaHei UI" panose="020B0503020204020204" pitchFamily="34" charset="-122"/>
              <a:cs typeface="Calibri"/>
            </a:endParaRPr>
          </a:p>
        </p:txBody>
      </p:sp>
      <p:sp>
        <p:nvSpPr>
          <p:cNvPr id="271" name="object 271"/>
          <p:cNvSpPr txBox="1"/>
          <p:nvPr/>
        </p:nvSpPr>
        <p:spPr>
          <a:xfrm>
            <a:off x="8902142" y="2319021"/>
            <a:ext cx="51435" cy="74379"/>
          </a:xfrm>
          <a:prstGeom prst="rect">
            <a:avLst/>
          </a:prstGeom>
        </p:spPr>
        <p:txBody>
          <a:bodyPr vert="horz" wrap="square" lIns="0" tIns="12700" rIns="0" bIns="0" rtlCol="0">
            <a:spAutoFit/>
          </a:bodyPr>
          <a:lstStyle/>
          <a:p>
            <a:pPr marL="12700">
              <a:lnSpc>
                <a:spcPct val="100000"/>
              </a:lnSpc>
              <a:spcBef>
                <a:spcPts val="100"/>
              </a:spcBef>
            </a:pPr>
            <a:r>
              <a:rPr sz="400" dirty="0">
                <a:latin typeface="Microsoft YaHei UI" panose="020B0503020204020204" pitchFamily="34" charset="-122"/>
                <a:ea typeface="Microsoft YaHei UI" panose="020B0503020204020204" pitchFamily="34" charset="-122"/>
                <a:cs typeface="MS PGothic"/>
              </a:rPr>
              <a:t>0</a:t>
            </a:r>
            <a:endParaRPr sz="400">
              <a:latin typeface="Microsoft YaHei UI" panose="020B0503020204020204" pitchFamily="34" charset="-122"/>
              <a:ea typeface="Microsoft YaHei UI" panose="020B0503020204020204" pitchFamily="34" charset="-122"/>
              <a:cs typeface="MS PGothic"/>
            </a:endParaRPr>
          </a:p>
        </p:txBody>
      </p:sp>
      <p:sp>
        <p:nvSpPr>
          <p:cNvPr id="272" name="object 272"/>
          <p:cNvSpPr txBox="1"/>
          <p:nvPr/>
        </p:nvSpPr>
        <p:spPr>
          <a:xfrm>
            <a:off x="8902142" y="2145994"/>
            <a:ext cx="73025" cy="74379"/>
          </a:xfrm>
          <a:prstGeom prst="rect">
            <a:avLst/>
          </a:prstGeom>
        </p:spPr>
        <p:txBody>
          <a:bodyPr vert="horz" wrap="square" lIns="0" tIns="12700" rIns="0" bIns="0" rtlCol="0">
            <a:spAutoFit/>
          </a:bodyPr>
          <a:lstStyle/>
          <a:p>
            <a:pPr marL="12700">
              <a:lnSpc>
                <a:spcPct val="100000"/>
              </a:lnSpc>
              <a:spcBef>
                <a:spcPts val="100"/>
              </a:spcBef>
            </a:pPr>
            <a:r>
              <a:rPr sz="400" spc="-15" dirty="0">
                <a:latin typeface="Microsoft YaHei UI" panose="020B0503020204020204" pitchFamily="34" charset="-122"/>
                <a:ea typeface="Microsoft YaHei UI" panose="020B0503020204020204" pitchFamily="34" charset="-122"/>
                <a:cs typeface="MS PGothic"/>
              </a:rPr>
              <a:t>10</a:t>
            </a:r>
            <a:endParaRPr sz="400">
              <a:latin typeface="Microsoft YaHei UI" panose="020B0503020204020204" pitchFamily="34" charset="-122"/>
              <a:ea typeface="Microsoft YaHei UI" panose="020B0503020204020204" pitchFamily="34" charset="-122"/>
              <a:cs typeface="MS PGothic"/>
            </a:endParaRPr>
          </a:p>
        </p:txBody>
      </p:sp>
      <p:sp>
        <p:nvSpPr>
          <p:cNvPr id="273" name="object 273"/>
          <p:cNvSpPr txBox="1"/>
          <p:nvPr/>
        </p:nvSpPr>
        <p:spPr>
          <a:xfrm>
            <a:off x="8902142" y="1972967"/>
            <a:ext cx="73025" cy="74379"/>
          </a:xfrm>
          <a:prstGeom prst="rect">
            <a:avLst/>
          </a:prstGeom>
        </p:spPr>
        <p:txBody>
          <a:bodyPr vert="horz" wrap="square" lIns="0" tIns="12700" rIns="0" bIns="0" rtlCol="0">
            <a:spAutoFit/>
          </a:bodyPr>
          <a:lstStyle/>
          <a:p>
            <a:pPr marL="12700">
              <a:lnSpc>
                <a:spcPct val="100000"/>
              </a:lnSpc>
              <a:spcBef>
                <a:spcPts val="100"/>
              </a:spcBef>
            </a:pPr>
            <a:r>
              <a:rPr sz="400" spc="-15" dirty="0">
                <a:latin typeface="Microsoft YaHei UI" panose="020B0503020204020204" pitchFamily="34" charset="-122"/>
                <a:ea typeface="Microsoft YaHei UI" panose="020B0503020204020204" pitchFamily="34" charset="-122"/>
                <a:cs typeface="MS PGothic"/>
              </a:rPr>
              <a:t>20</a:t>
            </a:r>
            <a:endParaRPr sz="400">
              <a:latin typeface="Microsoft YaHei UI" panose="020B0503020204020204" pitchFamily="34" charset="-122"/>
              <a:ea typeface="Microsoft YaHei UI" panose="020B0503020204020204" pitchFamily="34" charset="-122"/>
              <a:cs typeface="MS PGothic"/>
            </a:endParaRPr>
          </a:p>
        </p:txBody>
      </p:sp>
      <p:sp>
        <p:nvSpPr>
          <p:cNvPr id="274" name="object 274"/>
          <p:cNvSpPr txBox="1"/>
          <p:nvPr/>
        </p:nvSpPr>
        <p:spPr>
          <a:xfrm>
            <a:off x="8902142" y="1280859"/>
            <a:ext cx="73025" cy="74379"/>
          </a:xfrm>
          <a:prstGeom prst="rect">
            <a:avLst/>
          </a:prstGeom>
        </p:spPr>
        <p:txBody>
          <a:bodyPr vert="horz" wrap="square" lIns="0" tIns="12700" rIns="0" bIns="0" rtlCol="0">
            <a:spAutoFit/>
          </a:bodyPr>
          <a:lstStyle/>
          <a:p>
            <a:pPr marL="12700">
              <a:lnSpc>
                <a:spcPct val="100000"/>
              </a:lnSpc>
              <a:spcBef>
                <a:spcPts val="100"/>
              </a:spcBef>
            </a:pPr>
            <a:r>
              <a:rPr sz="400" spc="-15" dirty="0">
                <a:latin typeface="Microsoft YaHei UI" panose="020B0503020204020204" pitchFamily="34" charset="-122"/>
                <a:ea typeface="Microsoft YaHei UI" panose="020B0503020204020204" pitchFamily="34" charset="-122"/>
                <a:cs typeface="MS PGothic"/>
              </a:rPr>
              <a:t>60</a:t>
            </a:r>
            <a:endParaRPr sz="400">
              <a:latin typeface="Microsoft YaHei UI" panose="020B0503020204020204" pitchFamily="34" charset="-122"/>
              <a:ea typeface="Microsoft YaHei UI" panose="020B0503020204020204" pitchFamily="34" charset="-122"/>
              <a:cs typeface="MS PGothic"/>
            </a:endParaRPr>
          </a:p>
        </p:txBody>
      </p:sp>
      <p:sp>
        <p:nvSpPr>
          <p:cNvPr id="275" name="object 275"/>
          <p:cNvSpPr txBox="1"/>
          <p:nvPr/>
        </p:nvSpPr>
        <p:spPr>
          <a:xfrm>
            <a:off x="8902142" y="1107832"/>
            <a:ext cx="73025" cy="74379"/>
          </a:xfrm>
          <a:prstGeom prst="rect">
            <a:avLst/>
          </a:prstGeom>
        </p:spPr>
        <p:txBody>
          <a:bodyPr vert="horz" wrap="square" lIns="0" tIns="12700" rIns="0" bIns="0" rtlCol="0">
            <a:spAutoFit/>
          </a:bodyPr>
          <a:lstStyle/>
          <a:p>
            <a:pPr marL="12700">
              <a:lnSpc>
                <a:spcPct val="100000"/>
              </a:lnSpc>
              <a:spcBef>
                <a:spcPts val="100"/>
              </a:spcBef>
            </a:pPr>
            <a:r>
              <a:rPr sz="400" spc="-15" dirty="0">
                <a:latin typeface="Microsoft YaHei UI" panose="020B0503020204020204" pitchFamily="34" charset="-122"/>
                <a:ea typeface="Microsoft YaHei UI" panose="020B0503020204020204" pitchFamily="34" charset="-122"/>
                <a:cs typeface="MS PGothic"/>
              </a:rPr>
              <a:t>70</a:t>
            </a:r>
            <a:endParaRPr sz="400">
              <a:latin typeface="Microsoft YaHei UI" panose="020B0503020204020204" pitchFamily="34" charset="-122"/>
              <a:ea typeface="Microsoft YaHei UI" panose="020B0503020204020204" pitchFamily="34" charset="-122"/>
              <a:cs typeface="MS PGothic"/>
            </a:endParaRPr>
          </a:p>
        </p:txBody>
      </p:sp>
      <p:sp>
        <p:nvSpPr>
          <p:cNvPr id="276" name="object 276"/>
          <p:cNvSpPr txBox="1"/>
          <p:nvPr/>
        </p:nvSpPr>
        <p:spPr>
          <a:xfrm>
            <a:off x="8902142" y="934806"/>
            <a:ext cx="73025" cy="74379"/>
          </a:xfrm>
          <a:prstGeom prst="rect">
            <a:avLst/>
          </a:prstGeom>
        </p:spPr>
        <p:txBody>
          <a:bodyPr vert="horz" wrap="square" lIns="0" tIns="12700" rIns="0" bIns="0" rtlCol="0">
            <a:spAutoFit/>
          </a:bodyPr>
          <a:lstStyle/>
          <a:p>
            <a:pPr marL="12700">
              <a:lnSpc>
                <a:spcPct val="100000"/>
              </a:lnSpc>
              <a:spcBef>
                <a:spcPts val="100"/>
              </a:spcBef>
            </a:pPr>
            <a:r>
              <a:rPr sz="400" spc="-15" dirty="0">
                <a:latin typeface="Microsoft YaHei UI" panose="020B0503020204020204" pitchFamily="34" charset="-122"/>
                <a:ea typeface="Microsoft YaHei UI" panose="020B0503020204020204" pitchFamily="34" charset="-122"/>
                <a:cs typeface="MS PGothic"/>
              </a:rPr>
              <a:t>80</a:t>
            </a:r>
            <a:endParaRPr sz="400">
              <a:latin typeface="Microsoft YaHei UI" panose="020B0503020204020204" pitchFamily="34" charset="-122"/>
              <a:ea typeface="Microsoft YaHei UI" panose="020B0503020204020204" pitchFamily="34" charset="-122"/>
              <a:cs typeface="MS PGothic"/>
            </a:endParaRPr>
          </a:p>
        </p:txBody>
      </p:sp>
      <p:sp>
        <p:nvSpPr>
          <p:cNvPr id="277" name="object 277"/>
          <p:cNvSpPr txBox="1"/>
          <p:nvPr/>
        </p:nvSpPr>
        <p:spPr>
          <a:xfrm>
            <a:off x="8902142" y="761778"/>
            <a:ext cx="73025" cy="74379"/>
          </a:xfrm>
          <a:prstGeom prst="rect">
            <a:avLst/>
          </a:prstGeom>
        </p:spPr>
        <p:txBody>
          <a:bodyPr vert="horz" wrap="square" lIns="0" tIns="12700" rIns="0" bIns="0" rtlCol="0">
            <a:spAutoFit/>
          </a:bodyPr>
          <a:lstStyle/>
          <a:p>
            <a:pPr marL="12700">
              <a:lnSpc>
                <a:spcPct val="100000"/>
              </a:lnSpc>
              <a:spcBef>
                <a:spcPts val="100"/>
              </a:spcBef>
            </a:pPr>
            <a:r>
              <a:rPr sz="400" spc="-15" dirty="0">
                <a:latin typeface="Microsoft YaHei UI" panose="020B0503020204020204" pitchFamily="34" charset="-122"/>
                <a:ea typeface="Microsoft YaHei UI" panose="020B0503020204020204" pitchFamily="34" charset="-122"/>
                <a:cs typeface="MS PGothic"/>
              </a:rPr>
              <a:t>90</a:t>
            </a:r>
            <a:endParaRPr sz="400">
              <a:latin typeface="Microsoft YaHei UI" panose="020B0503020204020204" pitchFamily="34" charset="-122"/>
              <a:ea typeface="Microsoft YaHei UI" panose="020B0503020204020204" pitchFamily="34" charset="-122"/>
              <a:cs typeface="MS PGothic"/>
            </a:endParaRPr>
          </a:p>
        </p:txBody>
      </p:sp>
      <p:sp>
        <p:nvSpPr>
          <p:cNvPr id="278" name="object 278"/>
          <p:cNvSpPr txBox="1"/>
          <p:nvPr/>
        </p:nvSpPr>
        <p:spPr>
          <a:xfrm>
            <a:off x="8902142" y="588753"/>
            <a:ext cx="102235" cy="135935"/>
          </a:xfrm>
          <a:prstGeom prst="rect">
            <a:avLst/>
          </a:prstGeom>
        </p:spPr>
        <p:txBody>
          <a:bodyPr vert="horz" wrap="square" lIns="0" tIns="12700" rIns="0" bIns="0" rtlCol="0">
            <a:spAutoFit/>
          </a:bodyPr>
          <a:lstStyle/>
          <a:p>
            <a:pPr marL="12700">
              <a:lnSpc>
                <a:spcPct val="100000"/>
              </a:lnSpc>
              <a:spcBef>
                <a:spcPts val="100"/>
              </a:spcBef>
            </a:pPr>
            <a:r>
              <a:rPr sz="400" spc="-15" dirty="0">
                <a:latin typeface="Microsoft YaHei UI" panose="020B0503020204020204" pitchFamily="34" charset="-122"/>
                <a:ea typeface="Microsoft YaHei UI" panose="020B0503020204020204" pitchFamily="34" charset="-122"/>
                <a:cs typeface="MS PGothic"/>
              </a:rPr>
              <a:t>1</a:t>
            </a:r>
            <a:r>
              <a:rPr sz="400" spc="10" dirty="0">
                <a:latin typeface="Microsoft YaHei UI" panose="020B0503020204020204" pitchFamily="34" charset="-122"/>
                <a:ea typeface="Microsoft YaHei UI" panose="020B0503020204020204" pitchFamily="34" charset="-122"/>
                <a:cs typeface="MS PGothic"/>
              </a:rPr>
              <a:t>0</a:t>
            </a:r>
            <a:r>
              <a:rPr sz="400" dirty="0">
                <a:latin typeface="Microsoft YaHei UI" panose="020B0503020204020204" pitchFamily="34" charset="-122"/>
                <a:ea typeface="Microsoft YaHei UI" panose="020B0503020204020204" pitchFamily="34" charset="-122"/>
                <a:cs typeface="MS PGothic"/>
              </a:rPr>
              <a:t>0</a:t>
            </a:r>
            <a:endParaRPr sz="400">
              <a:latin typeface="Microsoft YaHei UI" panose="020B0503020204020204" pitchFamily="34" charset="-122"/>
              <a:ea typeface="Microsoft YaHei UI" panose="020B0503020204020204" pitchFamily="34" charset="-122"/>
              <a:cs typeface="MS PGothic"/>
            </a:endParaRPr>
          </a:p>
        </p:txBody>
      </p:sp>
      <p:sp>
        <p:nvSpPr>
          <p:cNvPr id="279" name="object 279"/>
          <p:cNvSpPr txBox="1"/>
          <p:nvPr/>
        </p:nvSpPr>
        <p:spPr>
          <a:xfrm>
            <a:off x="5624641" y="2319022"/>
            <a:ext cx="51435" cy="74379"/>
          </a:xfrm>
          <a:prstGeom prst="rect">
            <a:avLst/>
          </a:prstGeom>
        </p:spPr>
        <p:txBody>
          <a:bodyPr vert="horz" wrap="square" lIns="0" tIns="12700" rIns="0" bIns="0" rtlCol="0">
            <a:spAutoFit/>
          </a:bodyPr>
          <a:lstStyle/>
          <a:p>
            <a:pPr marL="12700">
              <a:lnSpc>
                <a:spcPct val="100000"/>
              </a:lnSpc>
              <a:spcBef>
                <a:spcPts val="100"/>
              </a:spcBef>
            </a:pPr>
            <a:r>
              <a:rPr sz="400" dirty="0">
                <a:latin typeface="Microsoft YaHei UI" panose="020B0503020204020204" pitchFamily="34" charset="-122"/>
                <a:ea typeface="Microsoft YaHei UI" panose="020B0503020204020204" pitchFamily="34" charset="-122"/>
                <a:cs typeface="MS PGothic"/>
              </a:rPr>
              <a:t>0</a:t>
            </a:r>
            <a:endParaRPr sz="400">
              <a:latin typeface="Microsoft YaHei UI" panose="020B0503020204020204" pitchFamily="34" charset="-122"/>
              <a:ea typeface="Microsoft YaHei UI" panose="020B0503020204020204" pitchFamily="34" charset="-122"/>
              <a:cs typeface="MS PGothic"/>
            </a:endParaRPr>
          </a:p>
        </p:txBody>
      </p:sp>
      <p:sp>
        <p:nvSpPr>
          <p:cNvPr id="280" name="object 280"/>
          <p:cNvSpPr txBox="1"/>
          <p:nvPr/>
        </p:nvSpPr>
        <p:spPr>
          <a:xfrm>
            <a:off x="5574841" y="2102739"/>
            <a:ext cx="102235" cy="135935"/>
          </a:xfrm>
          <a:prstGeom prst="rect">
            <a:avLst/>
          </a:prstGeom>
        </p:spPr>
        <p:txBody>
          <a:bodyPr vert="horz" wrap="square" lIns="0" tIns="12700" rIns="0" bIns="0" rtlCol="0">
            <a:spAutoFit/>
          </a:bodyPr>
          <a:lstStyle/>
          <a:p>
            <a:pPr marL="12700">
              <a:lnSpc>
                <a:spcPct val="100000"/>
              </a:lnSpc>
              <a:spcBef>
                <a:spcPts val="100"/>
              </a:spcBef>
            </a:pPr>
            <a:r>
              <a:rPr sz="400" spc="-15" dirty="0">
                <a:latin typeface="Microsoft YaHei UI" panose="020B0503020204020204" pitchFamily="34" charset="-122"/>
                <a:ea typeface="Microsoft YaHei UI" panose="020B0503020204020204" pitchFamily="34" charset="-122"/>
                <a:cs typeface="MS PGothic"/>
              </a:rPr>
              <a:t>2</a:t>
            </a:r>
            <a:r>
              <a:rPr sz="400" spc="10" dirty="0">
                <a:latin typeface="Microsoft YaHei UI" panose="020B0503020204020204" pitchFamily="34" charset="-122"/>
                <a:ea typeface="Microsoft YaHei UI" panose="020B0503020204020204" pitchFamily="34" charset="-122"/>
                <a:cs typeface="MS PGothic"/>
              </a:rPr>
              <a:t>0</a:t>
            </a:r>
            <a:r>
              <a:rPr sz="400" dirty="0">
                <a:latin typeface="Microsoft YaHei UI" panose="020B0503020204020204" pitchFamily="34" charset="-122"/>
                <a:ea typeface="Microsoft YaHei UI" panose="020B0503020204020204" pitchFamily="34" charset="-122"/>
                <a:cs typeface="MS PGothic"/>
              </a:rPr>
              <a:t>0</a:t>
            </a:r>
            <a:endParaRPr sz="400">
              <a:latin typeface="Microsoft YaHei UI" panose="020B0503020204020204" pitchFamily="34" charset="-122"/>
              <a:ea typeface="Microsoft YaHei UI" panose="020B0503020204020204" pitchFamily="34" charset="-122"/>
              <a:cs typeface="MS PGothic"/>
            </a:endParaRPr>
          </a:p>
        </p:txBody>
      </p:sp>
      <p:sp>
        <p:nvSpPr>
          <p:cNvPr id="281" name="object 281"/>
          <p:cNvSpPr txBox="1"/>
          <p:nvPr/>
        </p:nvSpPr>
        <p:spPr>
          <a:xfrm>
            <a:off x="5574841" y="1886454"/>
            <a:ext cx="102235" cy="135935"/>
          </a:xfrm>
          <a:prstGeom prst="rect">
            <a:avLst/>
          </a:prstGeom>
        </p:spPr>
        <p:txBody>
          <a:bodyPr vert="horz" wrap="square" lIns="0" tIns="12700" rIns="0" bIns="0" rtlCol="0">
            <a:spAutoFit/>
          </a:bodyPr>
          <a:lstStyle/>
          <a:p>
            <a:pPr marL="12700">
              <a:lnSpc>
                <a:spcPct val="100000"/>
              </a:lnSpc>
              <a:spcBef>
                <a:spcPts val="100"/>
              </a:spcBef>
            </a:pPr>
            <a:r>
              <a:rPr sz="400" spc="-15" dirty="0">
                <a:latin typeface="Microsoft YaHei UI" panose="020B0503020204020204" pitchFamily="34" charset="-122"/>
                <a:ea typeface="Microsoft YaHei UI" panose="020B0503020204020204" pitchFamily="34" charset="-122"/>
                <a:cs typeface="MS PGothic"/>
              </a:rPr>
              <a:t>4</a:t>
            </a:r>
            <a:r>
              <a:rPr sz="400" spc="10" dirty="0">
                <a:latin typeface="Microsoft YaHei UI" panose="020B0503020204020204" pitchFamily="34" charset="-122"/>
                <a:ea typeface="Microsoft YaHei UI" panose="020B0503020204020204" pitchFamily="34" charset="-122"/>
                <a:cs typeface="MS PGothic"/>
              </a:rPr>
              <a:t>0</a:t>
            </a:r>
            <a:r>
              <a:rPr sz="400" dirty="0">
                <a:latin typeface="Microsoft YaHei UI" panose="020B0503020204020204" pitchFamily="34" charset="-122"/>
                <a:ea typeface="Microsoft YaHei UI" panose="020B0503020204020204" pitchFamily="34" charset="-122"/>
                <a:cs typeface="MS PGothic"/>
              </a:rPr>
              <a:t>0</a:t>
            </a:r>
            <a:endParaRPr sz="400">
              <a:latin typeface="Microsoft YaHei UI" panose="020B0503020204020204" pitchFamily="34" charset="-122"/>
              <a:ea typeface="Microsoft YaHei UI" panose="020B0503020204020204" pitchFamily="34" charset="-122"/>
              <a:cs typeface="MS PGothic"/>
            </a:endParaRPr>
          </a:p>
        </p:txBody>
      </p:sp>
      <p:sp>
        <p:nvSpPr>
          <p:cNvPr id="282" name="object 282"/>
          <p:cNvSpPr txBox="1"/>
          <p:nvPr/>
        </p:nvSpPr>
        <p:spPr>
          <a:xfrm>
            <a:off x="5574841" y="1670170"/>
            <a:ext cx="102235" cy="135935"/>
          </a:xfrm>
          <a:prstGeom prst="rect">
            <a:avLst/>
          </a:prstGeom>
        </p:spPr>
        <p:txBody>
          <a:bodyPr vert="horz" wrap="square" lIns="0" tIns="12700" rIns="0" bIns="0" rtlCol="0">
            <a:spAutoFit/>
          </a:bodyPr>
          <a:lstStyle/>
          <a:p>
            <a:pPr marL="12700">
              <a:lnSpc>
                <a:spcPct val="100000"/>
              </a:lnSpc>
              <a:spcBef>
                <a:spcPts val="100"/>
              </a:spcBef>
            </a:pPr>
            <a:r>
              <a:rPr sz="400" spc="-15" dirty="0">
                <a:latin typeface="Microsoft YaHei UI" panose="020B0503020204020204" pitchFamily="34" charset="-122"/>
                <a:ea typeface="Microsoft YaHei UI" panose="020B0503020204020204" pitchFamily="34" charset="-122"/>
                <a:cs typeface="MS PGothic"/>
              </a:rPr>
              <a:t>6</a:t>
            </a:r>
            <a:r>
              <a:rPr sz="400" spc="10" dirty="0">
                <a:latin typeface="Microsoft YaHei UI" panose="020B0503020204020204" pitchFamily="34" charset="-122"/>
                <a:ea typeface="Microsoft YaHei UI" panose="020B0503020204020204" pitchFamily="34" charset="-122"/>
                <a:cs typeface="MS PGothic"/>
              </a:rPr>
              <a:t>0</a:t>
            </a:r>
            <a:r>
              <a:rPr sz="400" dirty="0">
                <a:latin typeface="Microsoft YaHei UI" panose="020B0503020204020204" pitchFamily="34" charset="-122"/>
                <a:ea typeface="Microsoft YaHei UI" panose="020B0503020204020204" pitchFamily="34" charset="-122"/>
                <a:cs typeface="MS PGothic"/>
              </a:rPr>
              <a:t>0</a:t>
            </a:r>
            <a:endParaRPr sz="400">
              <a:latin typeface="Microsoft YaHei UI" panose="020B0503020204020204" pitchFamily="34" charset="-122"/>
              <a:ea typeface="Microsoft YaHei UI" panose="020B0503020204020204" pitchFamily="34" charset="-122"/>
              <a:cs typeface="MS PGothic"/>
            </a:endParaRPr>
          </a:p>
        </p:txBody>
      </p:sp>
      <p:sp>
        <p:nvSpPr>
          <p:cNvPr id="283" name="object 283"/>
          <p:cNvSpPr txBox="1"/>
          <p:nvPr/>
        </p:nvSpPr>
        <p:spPr>
          <a:xfrm>
            <a:off x="5574841" y="1453887"/>
            <a:ext cx="102235" cy="135935"/>
          </a:xfrm>
          <a:prstGeom prst="rect">
            <a:avLst/>
          </a:prstGeom>
        </p:spPr>
        <p:txBody>
          <a:bodyPr vert="horz" wrap="square" lIns="0" tIns="12700" rIns="0" bIns="0" rtlCol="0">
            <a:spAutoFit/>
          </a:bodyPr>
          <a:lstStyle/>
          <a:p>
            <a:pPr marL="12700">
              <a:lnSpc>
                <a:spcPct val="100000"/>
              </a:lnSpc>
              <a:spcBef>
                <a:spcPts val="100"/>
              </a:spcBef>
            </a:pPr>
            <a:r>
              <a:rPr sz="400" spc="-15" dirty="0">
                <a:latin typeface="Microsoft YaHei UI" panose="020B0503020204020204" pitchFamily="34" charset="-122"/>
                <a:ea typeface="Microsoft YaHei UI" panose="020B0503020204020204" pitchFamily="34" charset="-122"/>
                <a:cs typeface="MS PGothic"/>
              </a:rPr>
              <a:t>8</a:t>
            </a:r>
            <a:r>
              <a:rPr sz="400" spc="10" dirty="0">
                <a:latin typeface="Microsoft YaHei UI" panose="020B0503020204020204" pitchFamily="34" charset="-122"/>
                <a:ea typeface="Microsoft YaHei UI" panose="020B0503020204020204" pitchFamily="34" charset="-122"/>
                <a:cs typeface="MS PGothic"/>
              </a:rPr>
              <a:t>0</a:t>
            </a:r>
            <a:r>
              <a:rPr sz="400" dirty="0">
                <a:latin typeface="Microsoft YaHei UI" panose="020B0503020204020204" pitchFamily="34" charset="-122"/>
                <a:ea typeface="Microsoft YaHei UI" panose="020B0503020204020204" pitchFamily="34" charset="-122"/>
                <a:cs typeface="MS PGothic"/>
              </a:rPr>
              <a:t>0</a:t>
            </a:r>
            <a:endParaRPr sz="400">
              <a:latin typeface="Microsoft YaHei UI" panose="020B0503020204020204" pitchFamily="34" charset="-122"/>
              <a:ea typeface="Microsoft YaHei UI" panose="020B0503020204020204" pitchFamily="34" charset="-122"/>
              <a:cs typeface="MS PGothic"/>
            </a:endParaRPr>
          </a:p>
        </p:txBody>
      </p:sp>
      <p:sp>
        <p:nvSpPr>
          <p:cNvPr id="284" name="object 284"/>
          <p:cNvSpPr txBox="1"/>
          <p:nvPr/>
        </p:nvSpPr>
        <p:spPr>
          <a:xfrm>
            <a:off x="5539823" y="1237603"/>
            <a:ext cx="134620" cy="135935"/>
          </a:xfrm>
          <a:prstGeom prst="rect">
            <a:avLst/>
          </a:prstGeom>
        </p:spPr>
        <p:txBody>
          <a:bodyPr vert="horz" wrap="square" lIns="0" tIns="12700" rIns="0" bIns="0" rtlCol="0">
            <a:spAutoFit/>
          </a:bodyPr>
          <a:lstStyle/>
          <a:p>
            <a:pPr marL="12700">
              <a:lnSpc>
                <a:spcPct val="100000"/>
              </a:lnSpc>
              <a:spcBef>
                <a:spcPts val="100"/>
              </a:spcBef>
            </a:pPr>
            <a:r>
              <a:rPr sz="400" spc="-15" dirty="0">
                <a:latin typeface="Microsoft YaHei UI" panose="020B0503020204020204" pitchFamily="34" charset="-122"/>
                <a:ea typeface="Microsoft YaHei UI" panose="020B0503020204020204" pitchFamily="34" charset="-122"/>
                <a:cs typeface="MS PGothic"/>
              </a:rPr>
              <a:t>1</a:t>
            </a:r>
            <a:r>
              <a:rPr sz="400" spc="-5" dirty="0">
                <a:latin typeface="Microsoft YaHei UI" panose="020B0503020204020204" pitchFamily="34" charset="-122"/>
                <a:ea typeface="Microsoft YaHei UI" panose="020B0503020204020204" pitchFamily="34" charset="-122"/>
                <a:cs typeface="MS PGothic"/>
              </a:rPr>
              <a:t>,</a:t>
            </a:r>
            <a:r>
              <a:rPr sz="400" spc="10" dirty="0">
                <a:latin typeface="Microsoft YaHei UI" panose="020B0503020204020204" pitchFamily="34" charset="-122"/>
                <a:ea typeface="Microsoft YaHei UI" panose="020B0503020204020204" pitchFamily="34" charset="-122"/>
                <a:cs typeface="MS PGothic"/>
              </a:rPr>
              <a:t>0</a:t>
            </a:r>
            <a:r>
              <a:rPr sz="400" spc="-15" dirty="0">
                <a:latin typeface="Microsoft YaHei UI" panose="020B0503020204020204" pitchFamily="34" charset="-122"/>
                <a:ea typeface="Microsoft YaHei UI" panose="020B0503020204020204" pitchFamily="34" charset="-122"/>
                <a:cs typeface="MS PGothic"/>
              </a:rPr>
              <a:t>00</a:t>
            </a:r>
            <a:endParaRPr sz="400">
              <a:latin typeface="Microsoft YaHei UI" panose="020B0503020204020204" pitchFamily="34" charset="-122"/>
              <a:ea typeface="Microsoft YaHei UI" panose="020B0503020204020204" pitchFamily="34" charset="-122"/>
              <a:cs typeface="MS PGothic"/>
            </a:endParaRPr>
          </a:p>
        </p:txBody>
      </p:sp>
      <p:sp>
        <p:nvSpPr>
          <p:cNvPr id="285" name="object 285"/>
          <p:cNvSpPr txBox="1"/>
          <p:nvPr/>
        </p:nvSpPr>
        <p:spPr>
          <a:xfrm>
            <a:off x="5539823" y="1021320"/>
            <a:ext cx="134620" cy="135935"/>
          </a:xfrm>
          <a:prstGeom prst="rect">
            <a:avLst/>
          </a:prstGeom>
        </p:spPr>
        <p:txBody>
          <a:bodyPr vert="horz" wrap="square" lIns="0" tIns="12700" rIns="0" bIns="0" rtlCol="0">
            <a:spAutoFit/>
          </a:bodyPr>
          <a:lstStyle/>
          <a:p>
            <a:pPr marL="12700">
              <a:lnSpc>
                <a:spcPct val="100000"/>
              </a:lnSpc>
              <a:spcBef>
                <a:spcPts val="100"/>
              </a:spcBef>
            </a:pPr>
            <a:r>
              <a:rPr sz="400" spc="-15" dirty="0">
                <a:latin typeface="Microsoft YaHei UI" panose="020B0503020204020204" pitchFamily="34" charset="-122"/>
                <a:ea typeface="Microsoft YaHei UI" panose="020B0503020204020204" pitchFamily="34" charset="-122"/>
                <a:cs typeface="MS PGothic"/>
              </a:rPr>
              <a:t>1</a:t>
            </a:r>
            <a:r>
              <a:rPr sz="400" spc="-5" dirty="0">
                <a:latin typeface="Microsoft YaHei UI" panose="020B0503020204020204" pitchFamily="34" charset="-122"/>
                <a:ea typeface="Microsoft YaHei UI" panose="020B0503020204020204" pitchFamily="34" charset="-122"/>
                <a:cs typeface="MS PGothic"/>
              </a:rPr>
              <a:t>,</a:t>
            </a:r>
            <a:r>
              <a:rPr sz="400" spc="10" dirty="0">
                <a:latin typeface="Microsoft YaHei UI" panose="020B0503020204020204" pitchFamily="34" charset="-122"/>
                <a:ea typeface="Microsoft YaHei UI" panose="020B0503020204020204" pitchFamily="34" charset="-122"/>
                <a:cs typeface="MS PGothic"/>
              </a:rPr>
              <a:t>2</a:t>
            </a:r>
            <a:r>
              <a:rPr sz="400" spc="-15" dirty="0">
                <a:latin typeface="Microsoft YaHei UI" panose="020B0503020204020204" pitchFamily="34" charset="-122"/>
                <a:ea typeface="Microsoft YaHei UI" panose="020B0503020204020204" pitchFamily="34" charset="-122"/>
                <a:cs typeface="MS PGothic"/>
              </a:rPr>
              <a:t>00</a:t>
            </a:r>
            <a:endParaRPr sz="400">
              <a:latin typeface="Microsoft YaHei UI" panose="020B0503020204020204" pitchFamily="34" charset="-122"/>
              <a:ea typeface="Microsoft YaHei UI" panose="020B0503020204020204" pitchFamily="34" charset="-122"/>
              <a:cs typeface="MS PGothic"/>
            </a:endParaRPr>
          </a:p>
        </p:txBody>
      </p:sp>
      <p:sp>
        <p:nvSpPr>
          <p:cNvPr id="286" name="object 286"/>
          <p:cNvSpPr txBox="1"/>
          <p:nvPr/>
        </p:nvSpPr>
        <p:spPr>
          <a:xfrm>
            <a:off x="5539822" y="588753"/>
            <a:ext cx="134620" cy="135935"/>
          </a:xfrm>
          <a:prstGeom prst="rect">
            <a:avLst/>
          </a:prstGeom>
        </p:spPr>
        <p:txBody>
          <a:bodyPr vert="horz" wrap="square" lIns="0" tIns="12700" rIns="0" bIns="0" rtlCol="0">
            <a:spAutoFit/>
          </a:bodyPr>
          <a:lstStyle/>
          <a:p>
            <a:pPr marL="12700">
              <a:lnSpc>
                <a:spcPct val="100000"/>
              </a:lnSpc>
              <a:spcBef>
                <a:spcPts val="100"/>
              </a:spcBef>
            </a:pPr>
            <a:r>
              <a:rPr sz="400" spc="-15" dirty="0">
                <a:latin typeface="Microsoft YaHei UI" panose="020B0503020204020204" pitchFamily="34" charset="-122"/>
                <a:ea typeface="Microsoft YaHei UI" panose="020B0503020204020204" pitchFamily="34" charset="-122"/>
                <a:cs typeface="MS PGothic"/>
              </a:rPr>
              <a:t>1</a:t>
            </a:r>
            <a:r>
              <a:rPr sz="400" spc="-5" dirty="0">
                <a:latin typeface="Microsoft YaHei UI" panose="020B0503020204020204" pitchFamily="34" charset="-122"/>
                <a:ea typeface="Microsoft YaHei UI" panose="020B0503020204020204" pitchFamily="34" charset="-122"/>
                <a:cs typeface="MS PGothic"/>
              </a:rPr>
              <a:t>,</a:t>
            </a:r>
            <a:r>
              <a:rPr sz="400" spc="10" dirty="0">
                <a:latin typeface="Microsoft YaHei UI" panose="020B0503020204020204" pitchFamily="34" charset="-122"/>
                <a:ea typeface="Microsoft YaHei UI" panose="020B0503020204020204" pitchFamily="34" charset="-122"/>
                <a:cs typeface="MS PGothic"/>
              </a:rPr>
              <a:t>6</a:t>
            </a:r>
            <a:r>
              <a:rPr sz="400" spc="-15" dirty="0">
                <a:latin typeface="Microsoft YaHei UI" panose="020B0503020204020204" pitchFamily="34" charset="-122"/>
                <a:ea typeface="Microsoft YaHei UI" panose="020B0503020204020204" pitchFamily="34" charset="-122"/>
                <a:cs typeface="MS PGothic"/>
              </a:rPr>
              <a:t>00</a:t>
            </a:r>
            <a:endParaRPr sz="400">
              <a:latin typeface="Microsoft YaHei UI" panose="020B0503020204020204" pitchFamily="34" charset="-122"/>
              <a:ea typeface="Microsoft YaHei UI" panose="020B0503020204020204" pitchFamily="34" charset="-122"/>
              <a:cs typeface="MS PGothic"/>
            </a:endParaRPr>
          </a:p>
        </p:txBody>
      </p:sp>
      <p:sp>
        <p:nvSpPr>
          <p:cNvPr id="287" name="object 287"/>
          <p:cNvSpPr txBox="1"/>
          <p:nvPr/>
        </p:nvSpPr>
        <p:spPr>
          <a:xfrm>
            <a:off x="5731705" y="2372456"/>
            <a:ext cx="226695" cy="135935"/>
          </a:xfrm>
          <a:prstGeom prst="rect">
            <a:avLst/>
          </a:prstGeom>
        </p:spPr>
        <p:txBody>
          <a:bodyPr vert="horz" wrap="square" lIns="0" tIns="12700" rIns="0" bIns="0" rtlCol="0">
            <a:spAutoFit/>
          </a:bodyPr>
          <a:lstStyle/>
          <a:p>
            <a:pPr marL="12700">
              <a:lnSpc>
                <a:spcPct val="100000"/>
              </a:lnSpc>
              <a:spcBef>
                <a:spcPts val="100"/>
              </a:spcBef>
            </a:pPr>
            <a:r>
              <a:rPr sz="400" spc="-20" dirty="0">
                <a:latin typeface="Microsoft YaHei UI" panose="020B0503020204020204" pitchFamily="34" charset="-122"/>
                <a:ea typeface="Microsoft YaHei UI" panose="020B0503020204020204" pitchFamily="34" charset="-122"/>
                <a:cs typeface="MS PGothic"/>
              </a:rPr>
              <a:t>H</a:t>
            </a:r>
            <a:r>
              <a:rPr sz="400" spc="10" dirty="0">
                <a:latin typeface="Microsoft YaHei UI" panose="020B0503020204020204" pitchFamily="34" charset="-122"/>
                <a:ea typeface="Microsoft YaHei UI" panose="020B0503020204020204" pitchFamily="34" charset="-122"/>
                <a:cs typeface="MS PGothic"/>
              </a:rPr>
              <a:t>1</a:t>
            </a:r>
            <a:r>
              <a:rPr sz="400" dirty="0">
                <a:latin typeface="Microsoft YaHei UI" panose="020B0503020204020204" pitchFamily="34" charset="-122"/>
                <a:ea typeface="Microsoft YaHei UI" panose="020B0503020204020204" pitchFamily="34" charset="-122"/>
                <a:cs typeface="MS PGothic"/>
              </a:rPr>
              <a:t>1    </a:t>
            </a:r>
            <a:r>
              <a:rPr sz="400" spc="-60" dirty="0">
                <a:latin typeface="Microsoft YaHei UI" panose="020B0503020204020204" pitchFamily="34" charset="-122"/>
                <a:ea typeface="Microsoft YaHei UI" panose="020B0503020204020204" pitchFamily="34" charset="-122"/>
                <a:cs typeface="MS PGothic"/>
              </a:rPr>
              <a:t> </a:t>
            </a:r>
            <a:r>
              <a:rPr sz="400" spc="-15" dirty="0">
                <a:latin typeface="Microsoft YaHei UI" panose="020B0503020204020204" pitchFamily="34" charset="-122"/>
                <a:ea typeface="Microsoft YaHei UI" panose="020B0503020204020204" pitchFamily="34" charset="-122"/>
                <a:cs typeface="MS PGothic"/>
              </a:rPr>
              <a:t>12</a:t>
            </a:r>
            <a:endParaRPr sz="400">
              <a:latin typeface="Microsoft YaHei UI" panose="020B0503020204020204" pitchFamily="34" charset="-122"/>
              <a:ea typeface="Microsoft YaHei UI" panose="020B0503020204020204" pitchFamily="34" charset="-122"/>
              <a:cs typeface="MS PGothic"/>
            </a:endParaRPr>
          </a:p>
        </p:txBody>
      </p:sp>
      <p:sp>
        <p:nvSpPr>
          <p:cNvPr id="288" name="object 288"/>
          <p:cNvSpPr txBox="1"/>
          <p:nvPr/>
        </p:nvSpPr>
        <p:spPr>
          <a:xfrm>
            <a:off x="5707586" y="2437193"/>
            <a:ext cx="294005" cy="135935"/>
          </a:xfrm>
          <a:prstGeom prst="rect">
            <a:avLst/>
          </a:prstGeom>
        </p:spPr>
        <p:txBody>
          <a:bodyPr vert="horz" wrap="square" lIns="0" tIns="12700" rIns="0" bIns="0" rtlCol="0">
            <a:spAutoFit/>
          </a:bodyPr>
          <a:lstStyle/>
          <a:p>
            <a:pPr marL="12700">
              <a:lnSpc>
                <a:spcPct val="100000"/>
              </a:lnSpc>
              <a:spcBef>
                <a:spcPts val="100"/>
              </a:spcBef>
            </a:pPr>
            <a:r>
              <a:rPr sz="400" spc="-20" dirty="0">
                <a:latin typeface="Microsoft YaHei UI" panose="020B0503020204020204" pitchFamily="34" charset="-122"/>
                <a:ea typeface="Microsoft YaHei UI" panose="020B0503020204020204" pitchFamily="34" charset="-122"/>
                <a:cs typeface="MS PGothic"/>
              </a:rPr>
              <a:t>(</a:t>
            </a:r>
            <a:r>
              <a:rPr sz="400" spc="10" dirty="0">
                <a:latin typeface="Microsoft YaHei UI" panose="020B0503020204020204" pitchFamily="34" charset="-122"/>
                <a:ea typeface="Microsoft YaHei UI" panose="020B0503020204020204" pitchFamily="34" charset="-122"/>
                <a:cs typeface="MS PGothic"/>
              </a:rPr>
              <a:t>1</a:t>
            </a:r>
            <a:r>
              <a:rPr sz="400" spc="-15" dirty="0">
                <a:latin typeface="Microsoft YaHei UI" panose="020B0503020204020204" pitchFamily="34" charset="-122"/>
                <a:ea typeface="Microsoft YaHei UI" panose="020B0503020204020204" pitchFamily="34" charset="-122"/>
                <a:cs typeface="MS PGothic"/>
              </a:rPr>
              <a:t>99</a:t>
            </a:r>
            <a:r>
              <a:rPr sz="400" spc="10" dirty="0">
                <a:latin typeface="Microsoft YaHei UI" panose="020B0503020204020204" pitchFamily="34" charset="-122"/>
                <a:ea typeface="Microsoft YaHei UI" panose="020B0503020204020204" pitchFamily="34" charset="-122"/>
                <a:cs typeface="MS PGothic"/>
              </a:rPr>
              <a:t>9</a:t>
            </a:r>
            <a:r>
              <a:rPr sz="400" dirty="0">
                <a:latin typeface="Microsoft YaHei UI" panose="020B0503020204020204" pitchFamily="34" charset="-122"/>
                <a:ea typeface="Microsoft YaHei UI" panose="020B0503020204020204" pitchFamily="34" charset="-122"/>
                <a:cs typeface="MS PGothic"/>
              </a:rPr>
              <a:t>)</a:t>
            </a:r>
            <a:r>
              <a:rPr sz="400" spc="-75" dirty="0">
                <a:latin typeface="Microsoft YaHei UI" panose="020B0503020204020204" pitchFamily="34" charset="-122"/>
                <a:ea typeface="Microsoft YaHei UI" panose="020B0503020204020204" pitchFamily="34" charset="-122"/>
                <a:cs typeface="MS PGothic"/>
              </a:rPr>
              <a:t> </a:t>
            </a:r>
            <a:r>
              <a:rPr sz="400" spc="-20" dirty="0">
                <a:latin typeface="Microsoft YaHei UI" panose="020B0503020204020204" pitchFamily="34" charset="-122"/>
                <a:ea typeface="Microsoft YaHei UI" panose="020B0503020204020204" pitchFamily="34" charset="-122"/>
                <a:cs typeface="MS PGothic"/>
              </a:rPr>
              <a:t>(</a:t>
            </a:r>
            <a:r>
              <a:rPr sz="400" spc="10" dirty="0">
                <a:latin typeface="Microsoft YaHei UI" panose="020B0503020204020204" pitchFamily="34" charset="-122"/>
                <a:ea typeface="Microsoft YaHei UI" panose="020B0503020204020204" pitchFamily="34" charset="-122"/>
                <a:cs typeface="MS PGothic"/>
              </a:rPr>
              <a:t>2</a:t>
            </a:r>
            <a:r>
              <a:rPr sz="400" spc="-15" dirty="0">
                <a:latin typeface="Microsoft YaHei UI" panose="020B0503020204020204" pitchFamily="34" charset="-122"/>
                <a:ea typeface="Microsoft YaHei UI" panose="020B0503020204020204" pitchFamily="34" charset="-122"/>
                <a:cs typeface="MS PGothic"/>
              </a:rPr>
              <a:t>00</a:t>
            </a:r>
            <a:r>
              <a:rPr sz="400" spc="10" dirty="0">
                <a:latin typeface="Microsoft YaHei UI" panose="020B0503020204020204" pitchFamily="34" charset="-122"/>
                <a:ea typeface="Microsoft YaHei UI" panose="020B0503020204020204" pitchFamily="34" charset="-122"/>
                <a:cs typeface="MS PGothic"/>
              </a:rPr>
              <a:t>0</a:t>
            </a:r>
            <a:r>
              <a:rPr sz="400" dirty="0">
                <a:latin typeface="Microsoft YaHei UI" panose="020B0503020204020204" pitchFamily="34" charset="-122"/>
                <a:ea typeface="Microsoft YaHei UI" panose="020B0503020204020204" pitchFamily="34" charset="-122"/>
                <a:cs typeface="MS PGothic"/>
              </a:rPr>
              <a:t>)</a:t>
            </a:r>
            <a:endParaRPr sz="400">
              <a:latin typeface="Microsoft YaHei UI" panose="020B0503020204020204" pitchFamily="34" charset="-122"/>
              <a:ea typeface="Microsoft YaHei UI" panose="020B0503020204020204" pitchFamily="34" charset="-122"/>
              <a:cs typeface="MS PGothic"/>
            </a:endParaRPr>
          </a:p>
        </p:txBody>
      </p:sp>
      <p:sp>
        <p:nvSpPr>
          <p:cNvPr id="289" name="object 289"/>
          <p:cNvSpPr txBox="1"/>
          <p:nvPr/>
        </p:nvSpPr>
        <p:spPr>
          <a:xfrm>
            <a:off x="6571764" y="2372455"/>
            <a:ext cx="73025" cy="74379"/>
          </a:xfrm>
          <a:prstGeom prst="rect">
            <a:avLst/>
          </a:prstGeom>
        </p:spPr>
        <p:txBody>
          <a:bodyPr vert="horz" wrap="square" lIns="0" tIns="12700" rIns="0" bIns="0" rtlCol="0">
            <a:spAutoFit/>
          </a:bodyPr>
          <a:lstStyle/>
          <a:p>
            <a:pPr marL="12700">
              <a:lnSpc>
                <a:spcPct val="100000"/>
              </a:lnSpc>
              <a:spcBef>
                <a:spcPts val="100"/>
              </a:spcBef>
            </a:pPr>
            <a:r>
              <a:rPr sz="400" spc="-15" dirty="0">
                <a:latin typeface="Microsoft YaHei UI" panose="020B0503020204020204" pitchFamily="34" charset="-122"/>
                <a:ea typeface="Microsoft YaHei UI" panose="020B0503020204020204" pitchFamily="34" charset="-122"/>
                <a:cs typeface="MS PGothic"/>
              </a:rPr>
              <a:t>15</a:t>
            </a:r>
            <a:endParaRPr sz="400">
              <a:latin typeface="Microsoft YaHei UI" panose="020B0503020204020204" pitchFamily="34" charset="-122"/>
              <a:ea typeface="Microsoft YaHei UI" panose="020B0503020204020204" pitchFamily="34" charset="-122"/>
              <a:cs typeface="MS PGothic"/>
            </a:endParaRPr>
          </a:p>
        </p:txBody>
      </p:sp>
      <p:sp>
        <p:nvSpPr>
          <p:cNvPr id="290" name="object 290"/>
          <p:cNvSpPr txBox="1"/>
          <p:nvPr/>
        </p:nvSpPr>
        <p:spPr>
          <a:xfrm>
            <a:off x="6556598" y="2437192"/>
            <a:ext cx="106045" cy="74379"/>
          </a:xfrm>
          <a:prstGeom prst="rect">
            <a:avLst/>
          </a:prstGeom>
        </p:spPr>
        <p:txBody>
          <a:bodyPr vert="horz" wrap="square" lIns="0" tIns="12700" rIns="0" bIns="0" rtlCol="0">
            <a:spAutoFit/>
          </a:bodyPr>
          <a:lstStyle/>
          <a:p>
            <a:pPr marL="12700">
              <a:lnSpc>
                <a:spcPct val="100000"/>
              </a:lnSpc>
              <a:spcBef>
                <a:spcPts val="100"/>
              </a:spcBef>
            </a:pPr>
            <a:r>
              <a:rPr sz="400" spc="-20" dirty="0">
                <a:latin typeface="Microsoft YaHei UI" panose="020B0503020204020204" pitchFamily="34" charset="-122"/>
                <a:ea typeface="Microsoft YaHei UI" panose="020B0503020204020204" pitchFamily="34" charset="-122"/>
                <a:cs typeface="MS PGothic"/>
              </a:rPr>
              <a:t>(</a:t>
            </a:r>
            <a:r>
              <a:rPr sz="400" spc="10" dirty="0">
                <a:latin typeface="Microsoft YaHei UI" panose="020B0503020204020204" pitchFamily="34" charset="-122"/>
                <a:ea typeface="Microsoft YaHei UI" panose="020B0503020204020204" pitchFamily="34" charset="-122"/>
                <a:cs typeface="MS PGothic"/>
              </a:rPr>
              <a:t>0</a:t>
            </a:r>
            <a:r>
              <a:rPr sz="400" spc="-15" dirty="0">
                <a:latin typeface="Microsoft YaHei UI" panose="020B0503020204020204" pitchFamily="34" charset="-122"/>
                <a:ea typeface="Microsoft YaHei UI" panose="020B0503020204020204" pitchFamily="34" charset="-122"/>
                <a:cs typeface="MS PGothic"/>
              </a:rPr>
              <a:t>5</a:t>
            </a:r>
            <a:r>
              <a:rPr sz="400" dirty="0">
                <a:latin typeface="Microsoft YaHei UI" panose="020B0503020204020204" pitchFamily="34" charset="-122"/>
                <a:ea typeface="Microsoft YaHei UI" panose="020B0503020204020204" pitchFamily="34" charset="-122"/>
                <a:cs typeface="MS PGothic"/>
              </a:rPr>
              <a:t>)</a:t>
            </a:r>
            <a:endParaRPr sz="400">
              <a:latin typeface="Microsoft YaHei UI" panose="020B0503020204020204" pitchFamily="34" charset="-122"/>
              <a:ea typeface="Microsoft YaHei UI" panose="020B0503020204020204" pitchFamily="34" charset="-122"/>
              <a:cs typeface="MS PGothic"/>
            </a:endParaRPr>
          </a:p>
        </p:txBody>
      </p:sp>
      <p:sp>
        <p:nvSpPr>
          <p:cNvPr id="291" name="object 291"/>
          <p:cNvSpPr txBox="1"/>
          <p:nvPr/>
        </p:nvSpPr>
        <p:spPr>
          <a:xfrm>
            <a:off x="7258525" y="2372455"/>
            <a:ext cx="73025" cy="74379"/>
          </a:xfrm>
          <a:prstGeom prst="rect">
            <a:avLst/>
          </a:prstGeom>
        </p:spPr>
        <p:txBody>
          <a:bodyPr vert="horz" wrap="square" lIns="0" tIns="12700" rIns="0" bIns="0" rtlCol="0">
            <a:spAutoFit/>
          </a:bodyPr>
          <a:lstStyle/>
          <a:p>
            <a:pPr marL="12700">
              <a:lnSpc>
                <a:spcPct val="100000"/>
              </a:lnSpc>
              <a:spcBef>
                <a:spcPts val="100"/>
              </a:spcBef>
            </a:pPr>
            <a:r>
              <a:rPr sz="400" spc="-15" dirty="0">
                <a:latin typeface="Microsoft YaHei UI" panose="020B0503020204020204" pitchFamily="34" charset="-122"/>
                <a:ea typeface="Microsoft YaHei UI" panose="020B0503020204020204" pitchFamily="34" charset="-122"/>
                <a:cs typeface="MS PGothic"/>
              </a:rPr>
              <a:t>22</a:t>
            </a:r>
            <a:endParaRPr sz="400">
              <a:latin typeface="Microsoft YaHei UI" panose="020B0503020204020204" pitchFamily="34" charset="-122"/>
              <a:ea typeface="Microsoft YaHei UI" panose="020B0503020204020204" pitchFamily="34" charset="-122"/>
              <a:cs typeface="MS PGothic"/>
            </a:endParaRPr>
          </a:p>
        </p:txBody>
      </p:sp>
      <p:sp>
        <p:nvSpPr>
          <p:cNvPr id="292" name="object 292"/>
          <p:cNvSpPr txBox="1"/>
          <p:nvPr/>
        </p:nvSpPr>
        <p:spPr>
          <a:xfrm>
            <a:off x="7243360" y="2437192"/>
            <a:ext cx="106045" cy="74379"/>
          </a:xfrm>
          <a:prstGeom prst="rect">
            <a:avLst/>
          </a:prstGeom>
        </p:spPr>
        <p:txBody>
          <a:bodyPr vert="horz" wrap="square" lIns="0" tIns="12700" rIns="0" bIns="0" rtlCol="0">
            <a:spAutoFit/>
          </a:bodyPr>
          <a:lstStyle/>
          <a:p>
            <a:pPr marL="12700">
              <a:lnSpc>
                <a:spcPct val="100000"/>
              </a:lnSpc>
              <a:spcBef>
                <a:spcPts val="100"/>
              </a:spcBef>
            </a:pPr>
            <a:r>
              <a:rPr sz="400" spc="-20" dirty="0">
                <a:latin typeface="Microsoft YaHei UI" panose="020B0503020204020204" pitchFamily="34" charset="-122"/>
                <a:ea typeface="Microsoft YaHei UI" panose="020B0503020204020204" pitchFamily="34" charset="-122"/>
                <a:cs typeface="MS PGothic"/>
              </a:rPr>
              <a:t>(</a:t>
            </a:r>
            <a:r>
              <a:rPr sz="400" spc="10" dirty="0">
                <a:latin typeface="Microsoft YaHei UI" panose="020B0503020204020204" pitchFamily="34" charset="-122"/>
                <a:ea typeface="Microsoft YaHei UI" panose="020B0503020204020204" pitchFamily="34" charset="-122"/>
                <a:cs typeface="MS PGothic"/>
              </a:rPr>
              <a:t>1</a:t>
            </a:r>
            <a:r>
              <a:rPr sz="400" spc="-15" dirty="0">
                <a:latin typeface="Microsoft YaHei UI" panose="020B0503020204020204" pitchFamily="34" charset="-122"/>
                <a:ea typeface="Microsoft YaHei UI" panose="020B0503020204020204" pitchFamily="34" charset="-122"/>
                <a:cs typeface="MS PGothic"/>
              </a:rPr>
              <a:t>0</a:t>
            </a:r>
            <a:r>
              <a:rPr sz="400" dirty="0">
                <a:latin typeface="Microsoft YaHei UI" panose="020B0503020204020204" pitchFamily="34" charset="-122"/>
                <a:ea typeface="Microsoft YaHei UI" panose="020B0503020204020204" pitchFamily="34" charset="-122"/>
                <a:cs typeface="MS PGothic"/>
              </a:rPr>
              <a:t>)</a:t>
            </a:r>
            <a:endParaRPr sz="400">
              <a:latin typeface="Microsoft YaHei UI" panose="020B0503020204020204" pitchFamily="34" charset="-122"/>
              <a:ea typeface="Microsoft YaHei UI" panose="020B0503020204020204" pitchFamily="34" charset="-122"/>
              <a:cs typeface="MS PGothic"/>
            </a:endParaRPr>
          </a:p>
        </p:txBody>
      </p:sp>
      <p:sp>
        <p:nvSpPr>
          <p:cNvPr id="293" name="object 293"/>
          <p:cNvSpPr txBox="1"/>
          <p:nvPr/>
        </p:nvSpPr>
        <p:spPr>
          <a:xfrm>
            <a:off x="7945284" y="2372456"/>
            <a:ext cx="73025" cy="74379"/>
          </a:xfrm>
          <a:prstGeom prst="rect">
            <a:avLst/>
          </a:prstGeom>
        </p:spPr>
        <p:txBody>
          <a:bodyPr vert="horz" wrap="square" lIns="0" tIns="12700" rIns="0" bIns="0" rtlCol="0">
            <a:spAutoFit/>
          </a:bodyPr>
          <a:lstStyle/>
          <a:p>
            <a:pPr marL="12700">
              <a:lnSpc>
                <a:spcPct val="100000"/>
              </a:lnSpc>
              <a:spcBef>
                <a:spcPts val="100"/>
              </a:spcBef>
            </a:pPr>
            <a:r>
              <a:rPr sz="400" spc="-15" dirty="0">
                <a:latin typeface="Microsoft YaHei UI" panose="020B0503020204020204" pitchFamily="34" charset="-122"/>
                <a:ea typeface="Microsoft YaHei UI" panose="020B0503020204020204" pitchFamily="34" charset="-122"/>
                <a:cs typeface="MS PGothic"/>
              </a:rPr>
              <a:t>27</a:t>
            </a:r>
            <a:endParaRPr sz="400">
              <a:latin typeface="Microsoft YaHei UI" panose="020B0503020204020204" pitchFamily="34" charset="-122"/>
              <a:ea typeface="Microsoft YaHei UI" panose="020B0503020204020204" pitchFamily="34" charset="-122"/>
              <a:cs typeface="MS PGothic"/>
            </a:endParaRPr>
          </a:p>
        </p:txBody>
      </p:sp>
      <p:sp>
        <p:nvSpPr>
          <p:cNvPr id="294" name="object 294"/>
          <p:cNvSpPr txBox="1"/>
          <p:nvPr/>
        </p:nvSpPr>
        <p:spPr>
          <a:xfrm>
            <a:off x="7930119" y="2437193"/>
            <a:ext cx="106045" cy="74379"/>
          </a:xfrm>
          <a:prstGeom prst="rect">
            <a:avLst/>
          </a:prstGeom>
        </p:spPr>
        <p:txBody>
          <a:bodyPr vert="horz" wrap="square" lIns="0" tIns="12700" rIns="0" bIns="0" rtlCol="0">
            <a:spAutoFit/>
          </a:bodyPr>
          <a:lstStyle/>
          <a:p>
            <a:pPr marL="12700">
              <a:lnSpc>
                <a:spcPct val="100000"/>
              </a:lnSpc>
              <a:spcBef>
                <a:spcPts val="100"/>
              </a:spcBef>
            </a:pPr>
            <a:r>
              <a:rPr sz="400" spc="-20" dirty="0">
                <a:latin typeface="Microsoft YaHei UI" panose="020B0503020204020204" pitchFamily="34" charset="-122"/>
                <a:ea typeface="Microsoft YaHei UI" panose="020B0503020204020204" pitchFamily="34" charset="-122"/>
                <a:cs typeface="MS PGothic"/>
              </a:rPr>
              <a:t>(</a:t>
            </a:r>
            <a:r>
              <a:rPr sz="400" spc="10" dirty="0">
                <a:latin typeface="Microsoft YaHei UI" panose="020B0503020204020204" pitchFamily="34" charset="-122"/>
                <a:ea typeface="Microsoft YaHei UI" panose="020B0503020204020204" pitchFamily="34" charset="-122"/>
                <a:cs typeface="MS PGothic"/>
              </a:rPr>
              <a:t>1</a:t>
            </a:r>
            <a:r>
              <a:rPr sz="400" spc="-15" dirty="0">
                <a:latin typeface="Microsoft YaHei UI" panose="020B0503020204020204" pitchFamily="34" charset="-122"/>
                <a:ea typeface="Microsoft YaHei UI" panose="020B0503020204020204" pitchFamily="34" charset="-122"/>
                <a:cs typeface="MS PGothic"/>
              </a:rPr>
              <a:t>5</a:t>
            </a:r>
            <a:r>
              <a:rPr sz="400" dirty="0">
                <a:latin typeface="Microsoft YaHei UI" panose="020B0503020204020204" pitchFamily="34" charset="-122"/>
                <a:ea typeface="Microsoft YaHei UI" panose="020B0503020204020204" pitchFamily="34" charset="-122"/>
                <a:cs typeface="MS PGothic"/>
              </a:rPr>
              <a:t>)</a:t>
            </a:r>
            <a:endParaRPr sz="400">
              <a:latin typeface="Microsoft YaHei UI" panose="020B0503020204020204" pitchFamily="34" charset="-122"/>
              <a:ea typeface="Microsoft YaHei UI" panose="020B0503020204020204" pitchFamily="34" charset="-122"/>
              <a:cs typeface="MS PGothic"/>
            </a:endParaRPr>
          </a:p>
        </p:txBody>
      </p:sp>
      <p:sp>
        <p:nvSpPr>
          <p:cNvPr id="295" name="object 295"/>
          <p:cNvSpPr txBox="1"/>
          <p:nvPr/>
        </p:nvSpPr>
        <p:spPr>
          <a:xfrm>
            <a:off x="8622223" y="2379245"/>
            <a:ext cx="214629" cy="135935"/>
          </a:xfrm>
          <a:prstGeom prst="rect">
            <a:avLst/>
          </a:prstGeom>
        </p:spPr>
        <p:txBody>
          <a:bodyPr vert="horz" wrap="square" lIns="0" tIns="12700" rIns="0" bIns="0" rtlCol="0">
            <a:spAutoFit/>
          </a:bodyPr>
          <a:lstStyle/>
          <a:p>
            <a:pPr marL="12700">
              <a:lnSpc>
                <a:spcPct val="100000"/>
              </a:lnSpc>
              <a:spcBef>
                <a:spcPts val="100"/>
              </a:spcBef>
            </a:pPr>
            <a:r>
              <a:rPr sz="400" spc="-10" dirty="0">
                <a:latin typeface="Microsoft YaHei UI" panose="020B0503020204020204" pitchFamily="34" charset="-122"/>
                <a:ea typeface="Microsoft YaHei UI" panose="020B0503020204020204" pitchFamily="34" charset="-122"/>
                <a:cs typeface="MS PGothic"/>
              </a:rPr>
              <a:t>R</a:t>
            </a:r>
            <a:r>
              <a:rPr sz="400" dirty="0">
                <a:latin typeface="Microsoft YaHei UI" panose="020B0503020204020204" pitchFamily="34" charset="-122"/>
                <a:ea typeface="Microsoft YaHei UI" panose="020B0503020204020204" pitchFamily="34" charset="-122"/>
                <a:cs typeface="MS PGothic"/>
              </a:rPr>
              <a:t>２     </a:t>
            </a:r>
            <a:r>
              <a:rPr sz="400" spc="-35" dirty="0">
                <a:latin typeface="Microsoft YaHei UI" panose="020B0503020204020204" pitchFamily="34" charset="-122"/>
                <a:ea typeface="Microsoft YaHei UI" panose="020B0503020204020204" pitchFamily="34" charset="-122"/>
                <a:cs typeface="MS PGothic"/>
              </a:rPr>
              <a:t> </a:t>
            </a:r>
            <a:r>
              <a:rPr sz="400" dirty="0">
                <a:latin typeface="Microsoft YaHei UI" panose="020B0503020204020204" pitchFamily="34" charset="-122"/>
                <a:ea typeface="Microsoft YaHei UI" panose="020B0503020204020204" pitchFamily="34" charset="-122"/>
                <a:cs typeface="MS PGothic"/>
              </a:rPr>
              <a:t>３</a:t>
            </a:r>
            <a:endParaRPr sz="400">
              <a:latin typeface="Microsoft YaHei UI" panose="020B0503020204020204" pitchFamily="34" charset="-122"/>
              <a:ea typeface="Microsoft YaHei UI" panose="020B0503020204020204" pitchFamily="34" charset="-122"/>
              <a:cs typeface="MS PGothic"/>
            </a:endParaRPr>
          </a:p>
        </p:txBody>
      </p:sp>
      <p:sp>
        <p:nvSpPr>
          <p:cNvPr id="296" name="object 296"/>
          <p:cNvSpPr txBox="1"/>
          <p:nvPr/>
        </p:nvSpPr>
        <p:spPr>
          <a:xfrm>
            <a:off x="8586634" y="2440362"/>
            <a:ext cx="422909" cy="139141"/>
          </a:xfrm>
          <a:prstGeom prst="rect">
            <a:avLst/>
          </a:prstGeom>
        </p:spPr>
        <p:txBody>
          <a:bodyPr vert="horz" wrap="square" lIns="0" tIns="15875" rIns="0" bIns="0" rtlCol="0">
            <a:spAutoFit/>
          </a:bodyPr>
          <a:lstStyle/>
          <a:p>
            <a:pPr marL="38100">
              <a:lnSpc>
                <a:spcPct val="100000"/>
              </a:lnSpc>
              <a:spcBef>
                <a:spcPts val="125"/>
              </a:spcBef>
            </a:pPr>
            <a:r>
              <a:rPr sz="400" spc="5" dirty="0">
                <a:latin typeface="Microsoft YaHei UI" panose="020B0503020204020204" pitchFamily="34" charset="-122"/>
                <a:ea typeface="Microsoft YaHei UI" panose="020B0503020204020204" pitchFamily="34" charset="-122"/>
                <a:cs typeface="MS PGothic"/>
              </a:rPr>
              <a:t>(20) </a:t>
            </a:r>
            <a:r>
              <a:rPr sz="400" spc="105" dirty="0">
                <a:latin typeface="Microsoft YaHei UI" panose="020B0503020204020204" pitchFamily="34" charset="-122"/>
                <a:ea typeface="Microsoft YaHei UI" panose="020B0503020204020204" pitchFamily="34" charset="-122"/>
                <a:cs typeface="MS PGothic"/>
              </a:rPr>
              <a:t> </a:t>
            </a:r>
            <a:r>
              <a:rPr sz="400" spc="5" dirty="0">
                <a:latin typeface="Microsoft YaHei UI" panose="020B0503020204020204" pitchFamily="34" charset="-122"/>
                <a:ea typeface="Microsoft YaHei UI" panose="020B0503020204020204" pitchFamily="34" charset="-122"/>
                <a:cs typeface="MS PGothic"/>
              </a:rPr>
              <a:t>(21)</a:t>
            </a:r>
            <a:r>
              <a:rPr sz="400" spc="-30" dirty="0">
                <a:latin typeface="Microsoft YaHei UI" panose="020B0503020204020204" pitchFamily="34" charset="-122"/>
                <a:ea typeface="Microsoft YaHei UI" panose="020B0503020204020204" pitchFamily="34" charset="-122"/>
                <a:cs typeface="MS PGothic"/>
              </a:rPr>
              <a:t> </a:t>
            </a:r>
            <a:r>
              <a:rPr sz="600" spc="15" baseline="20833" dirty="0">
                <a:latin typeface="Microsoft YaHei UI" panose="020B0503020204020204" pitchFamily="34" charset="-122"/>
                <a:ea typeface="Microsoft YaHei UI" panose="020B0503020204020204" pitchFamily="34" charset="-122"/>
                <a:cs typeface="MS PGothic"/>
              </a:rPr>
              <a:t>（</a:t>
            </a:r>
            <a:r>
              <a:rPr sz="600" spc="37" baseline="20833" dirty="0">
                <a:latin typeface="Microsoft YaHei UI" panose="020B0503020204020204" pitchFamily="34" charset="-122"/>
                <a:ea typeface="Microsoft YaHei UI" panose="020B0503020204020204" pitchFamily="34" charset="-122"/>
                <a:cs typeface="MS PGothic"/>
              </a:rPr>
              <a:t>年</a:t>
            </a:r>
            <a:r>
              <a:rPr sz="600" spc="15" baseline="20833" dirty="0">
                <a:latin typeface="Microsoft YaHei UI" panose="020B0503020204020204" pitchFamily="34" charset="-122"/>
                <a:ea typeface="Microsoft YaHei UI" panose="020B0503020204020204" pitchFamily="34" charset="-122"/>
                <a:cs typeface="MS PGothic"/>
              </a:rPr>
              <a:t>）</a:t>
            </a:r>
            <a:endParaRPr sz="600" baseline="20833">
              <a:latin typeface="Microsoft YaHei UI" panose="020B0503020204020204" pitchFamily="34" charset="-122"/>
              <a:ea typeface="Microsoft YaHei UI" panose="020B0503020204020204" pitchFamily="34" charset="-122"/>
              <a:cs typeface="MS PGothic"/>
            </a:endParaRPr>
          </a:p>
        </p:txBody>
      </p:sp>
      <p:grpSp>
        <p:nvGrpSpPr>
          <p:cNvPr id="297" name="object 297"/>
          <p:cNvGrpSpPr/>
          <p:nvPr/>
        </p:nvGrpSpPr>
        <p:grpSpPr>
          <a:xfrm>
            <a:off x="6055643" y="2576421"/>
            <a:ext cx="2387600" cy="299720"/>
            <a:chOff x="6055643" y="2576421"/>
            <a:chExt cx="2387600" cy="299720"/>
          </a:xfrm>
        </p:grpSpPr>
        <p:sp>
          <p:nvSpPr>
            <p:cNvPr id="298" name="object 298"/>
            <p:cNvSpPr/>
            <p:nvPr/>
          </p:nvSpPr>
          <p:spPr>
            <a:xfrm>
              <a:off x="6057548" y="2578326"/>
              <a:ext cx="2383790" cy="295910"/>
            </a:xfrm>
            <a:custGeom>
              <a:avLst/>
              <a:gdLst/>
              <a:ahLst/>
              <a:cxnLst/>
              <a:rect l="l" t="t" r="r" b="b"/>
              <a:pathLst>
                <a:path w="2383790" h="295910">
                  <a:moveTo>
                    <a:pt x="0" y="0"/>
                  </a:moveTo>
                  <a:lnTo>
                    <a:pt x="2383632" y="0"/>
                  </a:lnTo>
                  <a:lnTo>
                    <a:pt x="2383632" y="295386"/>
                  </a:lnTo>
                  <a:lnTo>
                    <a:pt x="0" y="295386"/>
                  </a:lnTo>
                  <a:lnTo>
                    <a:pt x="0" y="0"/>
                  </a:lnTo>
                  <a:close/>
                </a:path>
              </a:pathLst>
            </a:custGeom>
            <a:ln w="3395">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99" name="object 299"/>
            <p:cNvSpPr/>
            <p:nvPr/>
          </p:nvSpPr>
          <p:spPr>
            <a:xfrm>
              <a:off x="6171296" y="2613976"/>
              <a:ext cx="85090" cy="24130"/>
            </a:xfrm>
            <a:custGeom>
              <a:avLst/>
              <a:gdLst/>
              <a:ahLst/>
              <a:cxnLst/>
              <a:rect l="l" t="t" r="r" b="b"/>
              <a:pathLst>
                <a:path w="85089" h="24130">
                  <a:moveTo>
                    <a:pt x="84904" y="23762"/>
                  </a:moveTo>
                  <a:lnTo>
                    <a:pt x="0" y="23762"/>
                  </a:lnTo>
                  <a:lnTo>
                    <a:pt x="0" y="0"/>
                  </a:lnTo>
                  <a:lnTo>
                    <a:pt x="84904" y="0"/>
                  </a:lnTo>
                  <a:lnTo>
                    <a:pt x="84904" y="23762"/>
                  </a:lnTo>
                  <a:close/>
                </a:path>
              </a:pathLst>
            </a:custGeom>
            <a:solidFill>
              <a:srgbClr val="FF99C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300" name="object 300"/>
          <p:cNvSpPr txBox="1"/>
          <p:nvPr/>
        </p:nvSpPr>
        <p:spPr>
          <a:xfrm>
            <a:off x="6266428" y="2581652"/>
            <a:ext cx="216535" cy="74379"/>
          </a:xfrm>
          <a:prstGeom prst="rect">
            <a:avLst/>
          </a:prstGeom>
        </p:spPr>
        <p:txBody>
          <a:bodyPr vert="horz" wrap="square" lIns="0" tIns="12700" rIns="0" bIns="0" rtlCol="0">
            <a:spAutoFit/>
          </a:bodyPr>
          <a:lstStyle/>
          <a:p>
            <a:pPr>
              <a:lnSpc>
                <a:spcPct val="100000"/>
              </a:lnSpc>
              <a:spcBef>
                <a:spcPts val="100"/>
              </a:spcBef>
            </a:pPr>
            <a:r>
              <a:rPr sz="400" dirty="0">
                <a:latin typeface="Microsoft YaHei UI" panose="020B0503020204020204" pitchFamily="34" charset="-122"/>
                <a:ea typeface="Microsoft YaHei UI" panose="020B0503020204020204" pitchFamily="34" charset="-122"/>
                <a:cs typeface="MS PGothic"/>
              </a:rPr>
              <a:t>製品輸入</a:t>
            </a:r>
            <a:endParaRPr sz="400">
              <a:latin typeface="Microsoft YaHei UI" panose="020B0503020204020204" pitchFamily="34" charset="-122"/>
              <a:ea typeface="Microsoft YaHei UI" panose="020B0503020204020204" pitchFamily="34" charset="-122"/>
              <a:cs typeface="MS PGothic"/>
            </a:endParaRPr>
          </a:p>
        </p:txBody>
      </p:sp>
      <p:sp>
        <p:nvSpPr>
          <p:cNvPr id="301" name="object 301"/>
          <p:cNvSpPr/>
          <p:nvPr/>
        </p:nvSpPr>
        <p:spPr>
          <a:xfrm>
            <a:off x="7359707" y="2613976"/>
            <a:ext cx="88900" cy="24130"/>
          </a:xfrm>
          <a:custGeom>
            <a:avLst/>
            <a:gdLst/>
            <a:ahLst/>
            <a:cxnLst/>
            <a:rect l="l" t="t" r="r" b="b"/>
            <a:pathLst>
              <a:path w="88900" h="24130">
                <a:moveTo>
                  <a:pt x="88300" y="23762"/>
                </a:moveTo>
                <a:lnTo>
                  <a:pt x="0" y="23762"/>
                </a:lnTo>
                <a:lnTo>
                  <a:pt x="0" y="0"/>
                </a:lnTo>
                <a:lnTo>
                  <a:pt x="88300" y="0"/>
                </a:lnTo>
                <a:lnTo>
                  <a:pt x="88300" y="23762"/>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02" name="object 302"/>
          <p:cNvSpPr txBox="1"/>
          <p:nvPr/>
        </p:nvSpPr>
        <p:spPr>
          <a:xfrm>
            <a:off x="7457426" y="2581652"/>
            <a:ext cx="422275" cy="135935"/>
          </a:xfrm>
          <a:prstGeom prst="rect">
            <a:avLst/>
          </a:prstGeom>
        </p:spPr>
        <p:txBody>
          <a:bodyPr vert="horz" wrap="square" lIns="0" tIns="12700" rIns="0" bIns="0" rtlCol="0">
            <a:spAutoFit/>
          </a:bodyPr>
          <a:lstStyle/>
          <a:p>
            <a:pPr>
              <a:lnSpc>
                <a:spcPct val="100000"/>
              </a:lnSpc>
              <a:spcBef>
                <a:spcPts val="100"/>
              </a:spcBef>
            </a:pPr>
            <a:r>
              <a:rPr sz="400" dirty="0">
                <a:latin typeface="Microsoft YaHei UI" panose="020B0503020204020204" pitchFamily="34" charset="-122"/>
                <a:ea typeface="Microsoft YaHei UI" panose="020B0503020204020204" pitchFamily="34" charset="-122"/>
                <a:cs typeface="MS PGothic"/>
              </a:rPr>
              <a:t>国内生産</a:t>
            </a:r>
            <a:r>
              <a:rPr sz="400" spc="10" dirty="0">
                <a:latin typeface="Microsoft YaHei UI" panose="020B0503020204020204" pitchFamily="34" charset="-122"/>
                <a:ea typeface="Microsoft YaHei UI" panose="020B0503020204020204" pitchFamily="34" charset="-122"/>
                <a:cs typeface="MS PGothic"/>
              </a:rPr>
              <a:t>（</a:t>
            </a:r>
            <a:r>
              <a:rPr sz="400" dirty="0">
                <a:latin typeface="Microsoft YaHei UI" panose="020B0503020204020204" pitchFamily="34" charset="-122"/>
                <a:ea typeface="Microsoft YaHei UI" panose="020B0503020204020204" pitchFamily="34" charset="-122"/>
                <a:cs typeface="MS PGothic"/>
              </a:rPr>
              <a:t>輸入材）</a:t>
            </a:r>
            <a:endParaRPr sz="400">
              <a:latin typeface="Microsoft YaHei UI" panose="020B0503020204020204" pitchFamily="34" charset="-122"/>
              <a:ea typeface="Microsoft YaHei UI" panose="020B0503020204020204" pitchFamily="34" charset="-122"/>
              <a:cs typeface="MS PGothic"/>
            </a:endParaRPr>
          </a:p>
        </p:txBody>
      </p:sp>
      <p:grpSp>
        <p:nvGrpSpPr>
          <p:cNvPr id="303" name="object 303"/>
          <p:cNvGrpSpPr/>
          <p:nvPr/>
        </p:nvGrpSpPr>
        <p:grpSpPr>
          <a:xfrm>
            <a:off x="6171296" y="2712232"/>
            <a:ext cx="1280795" cy="31115"/>
            <a:chOff x="6171296" y="2712232"/>
            <a:chExt cx="1280795" cy="31115"/>
          </a:xfrm>
        </p:grpSpPr>
        <p:sp>
          <p:nvSpPr>
            <p:cNvPr id="304" name="object 304"/>
            <p:cNvSpPr/>
            <p:nvPr/>
          </p:nvSpPr>
          <p:spPr>
            <a:xfrm>
              <a:off x="6171296" y="2715834"/>
              <a:ext cx="85090" cy="20955"/>
            </a:xfrm>
            <a:custGeom>
              <a:avLst/>
              <a:gdLst/>
              <a:ahLst/>
              <a:cxnLst/>
              <a:rect l="l" t="t" r="r" b="b"/>
              <a:pathLst>
                <a:path w="85089" h="20955">
                  <a:moveTo>
                    <a:pt x="84904" y="20367"/>
                  </a:moveTo>
                  <a:lnTo>
                    <a:pt x="0" y="20367"/>
                  </a:lnTo>
                  <a:lnTo>
                    <a:pt x="0" y="0"/>
                  </a:lnTo>
                  <a:lnTo>
                    <a:pt x="84904" y="0"/>
                  </a:lnTo>
                  <a:lnTo>
                    <a:pt x="84904" y="20367"/>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05" name="object 305"/>
            <p:cNvSpPr/>
            <p:nvPr/>
          </p:nvSpPr>
          <p:spPr>
            <a:xfrm>
              <a:off x="7359707" y="2726020"/>
              <a:ext cx="88900" cy="0"/>
            </a:xfrm>
            <a:custGeom>
              <a:avLst/>
              <a:gdLst/>
              <a:ahLst/>
              <a:cxnLst/>
              <a:rect l="l" t="t" r="r" b="b"/>
              <a:pathLst>
                <a:path w="88900">
                  <a:moveTo>
                    <a:pt x="0" y="0"/>
                  </a:moveTo>
                  <a:lnTo>
                    <a:pt x="88300" y="0"/>
                  </a:lnTo>
                </a:path>
              </a:pathLst>
            </a:custGeom>
            <a:ln w="6789">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06" name="object 306"/>
            <p:cNvSpPr/>
            <p:nvPr/>
          </p:nvSpPr>
          <p:spPr>
            <a:xfrm>
              <a:off x="7391964" y="2714137"/>
              <a:ext cx="27305" cy="27305"/>
            </a:xfrm>
            <a:custGeom>
              <a:avLst/>
              <a:gdLst/>
              <a:ahLst/>
              <a:cxnLst/>
              <a:rect l="l" t="t" r="r" b="b"/>
              <a:pathLst>
                <a:path w="27304" h="27305">
                  <a:moveTo>
                    <a:pt x="27169" y="27169"/>
                  </a:moveTo>
                  <a:lnTo>
                    <a:pt x="0" y="27169"/>
                  </a:lnTo>
                  <a:lnTo>
                    <a:pt x="13584" y="0"/>
                  </a:lnTo>
                  <a:lnTo>
                    <a:pt x="27169" y="27169"/>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07" name="object 307"/>
            <p:cNvSpPr/>
            <p:nvPr/>
          </p:nvSpPr>
          <p:spPr>
            <a:xfrm>
              <a:off x="7391964" y="2714137"/>
              <a:ext cx="27305" cy="27305"/>
            </a:xfrm>
            <a:custGeom>
              <a:avLst/>
              <a:gdLst/>
              <a:ahLst/>
              <a:cxnLst/>
              <a:rect l="l" t="t" r="r" b="b"/>
              <a:pathLst>
                <a:path w="27304" h="27305">
                  <a:moveTo>
                    <a:pt x="13584" y="0"/>
                  </a:moveTo>
                  <a:lnTo>
                    <a:pt x="27169" y="27169"/>
                  </a:lnTo>
                  <a:lnTo>
                    <a:pt x="0" y="27169"/>
                  </a:lnTo>
                  <a:lnTo>
                    <a:pt x="13584" y="0"/>
                  </a:lnTo>
                  <a:close/>
                </a:path>
              </a:pathLst>
            </a:custGeom>
            <a:ln w="3396">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308" name="object 308"/>
          <p:cNvSpPr txBox="1"/>
          <p:nvPr/>
        </p:nvSpPr>
        <p:spPr>
          <a:xfrm>
            <a:off x="7457426" y="2680968"/>
            <a:ext cx="856615" cy="135935"/>
          </a:xfrm>
          <a:prstGeom prst="rect">
            <a:avLst/>
          </a:prstGeom>
        </p:spPr>
        <p:txBody>
          <a:bodyPr vert="horz" wrap="square" lIns="0" tIns="12700" rIns="0" bIns="0" rtlCol="0">
            <a:spAutoFit/>
          </a:bodyPr>
          <a:lstStyle/>
          <a:p>
            <a:pPr>
              <a:lnSpc>
                <a:spcPct val="100000"/>
              </a:lnSpc>
              <a:spcBef>
                <a:spcPts val="100"/>
              </a:spcBef>
            </a:pPr>
            <a:r>
              <a:rPr sz="400" dirty="0">
                <a:latin typeface="Microsoft YaHei UI" panose="020B0503020204020204" pitchFamily="34" charset="-122"/>
                <a:ea typeface="Microsoft YaHei UI" panose="020B0503020204020204" pitchFamily="34" charset="-122"/>
                <a:cs typeface="MS PGothic"/>
              </a:rPr>
              <a:t>国内生産</a:t>
            </a:r>
            <a:r>
              <a:rPr sz="400" spc="-5" dirty="0">
                <a:latin typeface="Microsoft YaHei UI" panose="020B0503020204020204" pitchFamily="34" charset="-122"/>
                <a:ea typeface="Microsoft YaHei UI" panose="020B0503020204020204" pitchFamily="34" charset="-122"/>
                <a:cs typeface="MS PGothic"/>
              </a:rPr>
              <a:t>におけ</a:t>
            </a:r>
            <a:r>
              <a:rPr sz="400" dirty="0">
                <a:latin typeface="Microsoft YaHei UI" panose="020B0503020204020204" pitchFamily="34" charset="-122"/>
                <a:ea typeface="Microsoft YaHei UI" panose="020B0503020204020204" pitchFamily="34" charset="-122"/>
                <a:cs typeface="MS PGothic"/>
              </a:rPr>
              <a:t>る国産材の</a:t>
            </a:r>
            <a:r>
              <a:rPr sz="400" spc="-30" dirty="0">
                <a:latin typeface="Microsoft YaHei UI" panose="020B0503020204020204" pitchFamily="34" charset="-122"/>
                <a:ea typeface="Microsoft YaHei UI" panose="020B0503020204020204" pitchFamily="34" charset="-122"/>
                <a:cs typeface="MS PGothic"/>
              </a:rPr>
              <a:t>割</a:t>
            </a:r>
            <a:r>
              <a:rPr sz="400" dirty="0">
                <a:latin typeface="Microsoft YaHei UI" panose="020B0503020204020204" pitchFamily="34" charset="-122"/>
                <a:ea typeface="Microsoft YaHei UI" panose="020B0503020204020204" pitchFamily="34" charset="-122"/>
                <a:cs typeface="MS PGothic"/>
              </a:rPr>
              <a:t>合</a:t>
            </a:r>
            <a:r>
              <a:rPr sz="400" spc="-15" dirty="0">
                <a:latin typeface="Microsoft YaHei UI" panose="020B0503020204020204" pitchFamily="34" charset="-122"/>
                <a:ea typeface="Microsoft YaHei UI" panose="020B0503020204020204" pitchFamily="34" charset="-122"/>
                <a:cs typeface="MS PGothic"/>
              </a:rPr>
              <a:t>（</a:t>
            </a:r>
            <a:r>
              <a:rPr sz="400" dirty="0">
                <a:latin typeface="Microsoft YaHei UI" panose="020B0503020204020204" pitchFamily="34" charset="-122"/>
                <a:ea typeface="Microsoft YaHei UI" panose="020B0503020204020204" pitchFamily="34" charset="-122"/>
                <a:cs typeface="MS PGothic"/>
              </a:rPr>
              <a:t>右軸）</a:t>
            </a:r>
            <a:endParaRPr sz="400">
              <a:latin typeface="Microsoft YaHei UI" panose="020B0503020204020204" pitchFamily="34" charset="-122"/>
              <a:ea typeface="Microsoft YaHei UI" panose="020B0503020204020204" pitchFamily="34" charset="-122"/>
              <a:cs typeface="MS PGothic"/>
            </a:endParaRPr>
          </a:p>
        </p:txBody>
      </p:sp>
      <p:grpSp>
        <p:nvGrpSpPr>
          <p:cNvPr id="309" name="object 309"/>
          <p:cNvGrpSpPr/>
          <p:nvPr/>
        </p:nvGrpSpPr>
        <p:grpSpPr>
          <a:xfrm>
            <a:off x="6171296" y="2810902"/>
            <a:ext cx="85090" cy="31115"/>
            <a:chOff x="6171296" y="2810902"/>
            <a:chExt cx="85090" cy="31115"/>
          </a:xfrm>
        </p:grpSpPr>
        <p:sp>
          <p:nvSpPr>
            <p:cNvPr id="310" name="object 310"/>
            <p:cNvSpPr/>
            <p:nvPr/>
          </p:nvSpPr>
          <p:spPr>
            <a:xfrm>
              <a:off x="6171296" y="2824484"/>
              <a:ext cx="85090" cy="0"/>
            </a:xfrm>
            <a:custGeom>
              <a:avLst/>
              <a:gdLst/>
              <a:ahLst/>
              <a:cxnLst/>
              <a:rect l="l" t="t" r="r" b="b"/>
              <a:pathLst>
                <a:path w="85089">
                  <a:moveTo>
                    <a:pt x="0" y="0"/>
                  </a:moveTo>
                  <a:lnTo>
                    <a:pt x="84904" y="0"/>
                  </a:lnTo>
                </a:path>
              </a:pathLst>
            </a:custGeom>
            <a:ln w="6789">
              <a:solidFill>
                <a:srgbClr val="006FC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11" name="object 311"/>
            <p:cNvSpPr/>
            <p:nvPr/>
          </p:nvSpPr>
          <p:spPr>
            <a:xfrm>
              <a:off x="6200157" y="2812600"/>
              <a:ext cx="27305" cy="27305"/>
            </a:xfrm>
            <a:custGeom>
              <a:avLst/>
              <a:gdLst/>
              <a:ahLst/>
              <a:cxnLst/>
              <a:rect l="l" t="t" r="r" b="b"/>
              <a:pathLst>
                <a:path w="27304" h="27305">
                  <a:moveTo>
                    <a:pt x="27169" y="27169"/>
                  </a:moveTo>
                  <a:lnTo>
                    <a:pt x="0" y="27169"/>
                  </a:lnTo>
                  <a:lnTo>
                    <a:pt x="13584" y="0"/>
                  </a:lnTo>
                  <a:lnTo>
                    <a:pt x="27169" y="27169"/>
                  </a:lnTo>
                  <a:close/>
                </a:path>
              </a:pathLst>
            </a:custGeom>
            <a:solidFill>
              <a:srgbClr val="006FC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12" name="object 312"/>
            <p:cNvSpPr/>
            <p:nvPr/>
          </p:nvSpPr>
          <p:spPr>
            <a:xfrm>
              <a:off x="6200157" y="2812600"/>
              <a:ext cx="27305" cy="27305"/>
            </a:xfrm>
            <a:custGeom>
              <a:avLst/>
              <a:gdLst/>
              <a:ahLst/>
              <a:cxnLst/>
              <a:rect l="l" t="t" r="r" b="b"/>
              <a:pathLst>
                <a:path w="27304" h="27305">
                  <a:moveTo>
                    <a:pt x="13584" y="0"/>
                  </a:moveTo>
                  <a:lnTo>
                    <a:pt x="27169" y="27169"/>
                  </a:lnTo>
                  <a:lnTo>
                    <a:pt x="0" y="27169"/>
                  </a:lnTo>
                  <a:lnTo>
                    <a:pt x="13584" y="0"/>
                  </a:lnTo>
                  <a:close/>
                </a:path>
              </a:pathLst>
            </a:custGeom>
            <a:ln w="3396">
              <a:solidFill>
                <a:srgbClr val="006FC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313" name="object 313"/>
          <p:cNvSpPr txBox="1"/>
          <p:nvPr/>
        </p:nvSpPr>
        <p:spPr>
          <a:xfrm>
            <a:off x="6266428" y="2680968"/>
            <a:ext cx="897255" cy="235962"/>
          </a:xfrm>
          <a:prstGeom prst="rect">
            <a:avLst/>
          </a:prstGeom>
        </p:spPr>
        <p:txBody>
          <a:bodyPr vert="horz" wrap="square" lIns="0" tIns="12700" rIns="0" bIns="0" rtlCol="0">
            <a:spAutoFit/>
          </a:bodyPr>
          <a:lstStyle/>
          <a:p>
            <a:pPr>
              <a:lnSpc>
                <a:spcPct val="100000"/>
              </a:lnSpc>
              <a:spcBef>
                <a:spcPts val="100"/>
              </a:spcBef>
            </a:pPr>
            <a:r>
              <a:rPr sz="400" dirty="0">
                <a:latin typeface="Microsoft YaHei UI" panose="020B0503020204020204" pitchFamily="34" charset="-122"/>
                <a:ea typeface="Microsoft YaHei UI" panose="020B0503020204020204" pitchFamily="34" charset="-122"/>
                <a:cs typeface="MS PGothic"/>
              </a:rPr>
              <a:t>国内生産</a:t>
            </a:r>
            <a:r>
              <a:rPr sz="400" spc="10" dirty="0">
                <a:latin typeface="Microsoft YaHei UI" panose="020B0503020204020204" pitchFamily="34" charset="-122"/>
                <a:ea typeface="Microsoft YaHei UI" panose="020B0503020204020204" pitchFamily="34" charset="-122"/>
                <a:cs typeface="MS PGothic"/>
              </a:rPr>
              <a:t>（</a:t>
            </a:r>
            <a:r>
              <a:rPr sz="400" dirty="0">
                <a:latin typeface="Microsoft YaHei UI" panose="020B0503020204020204" pitchFamily="34" charset="-122"/>
                <a:ea typeface="Microsoft YaHei UI" panose="020B0503020204020204" pitchFamily="34" charset="-122"/>
                <a:cs typeface="MS PGothic"/>
              </a:rPr>
              <a:t>国産材）</a:t>
            </a:r>
            <a:endParaRPr sz="400">
              <a:latin typeface="Microsoft YaHei UI" panose="020B0503020204020204" pitchFamily="34" charset="-122"/>
              <a:ea typeface="Microsoft YaHei UI" panose="020B0503020204020204" pitchFamily="34" charset="-122"/>
              <a:cs typeface="MS PGothic"/>
            </a:endParaRPr>
          </a:p>
          <a:p>
            <a:pPr>
              <a:lnSpc>
                <a:spcPct val="100000"/>
              </a:lnSpc>
              <a:spcBef>
                <a:spcPts val="300"/>
              </a:spcBef>
            </a:pPr>
            <a:r>
              <a:rPr sz="400" dirty="0">
                <a:latin typeface="Microsoft YaHei UI" panose="020B0503020204020204" pitchFamily="34" charset="-122"/>
                <a:ea typeface="Microsoft YaHei UI" panose="020B0503020204020204" pitchFamily="34" charset="-122"/>
                <a:cs typeface="MS PGothic"/>
              </a:rPr>
              <a:t>需要量全体の</a:t>
            </a:r>
            <a:r>
              <a:rPr sz="400" spc="10" dirty="0">
                <a:latin typeface="Microsoft YaHei UI" panose="020B0503020204020204" pitchFamily="34" charset="-122"/>
                <a:ea typeface="Microsoft YaHei UI" panose="020B0503020204020204" pitchFamily="34" charset="-122"/>
                <a:cs typeface="MS PGothic"/>
              </a:rPr>
              <a:t>う</a:t>
            </a:r>
            <a:r>
              <a:rPr sz="400" dirty="0">
                <a:latin typeface="Microsoft YaHei UI" panose="020B0503020204020204" pitchFamily="34" charset="-122"/>
                <a:ea typeface="Microsoft YaHei UI" panose="020B0503020204020204" pitchFamily="34" charset="-122"/>
                <a:cs typeface="MS PGothic"/>
              </a:rPr>
              <a:t>ちの</a:t>
            </a:r>
            <a:r>
              <a:rPr sz="400" spc="-30" dirty="0">
                <a:latin typeface="Microsoft YaHei UI" panose="020B0503020204020204" pitchFamily="34" charset="-122"/>
                <a:ea typeface="Microsoft YaHei UI" panose="020B0503020204020204" pitchFamily="34" charset="-122"/>
                <a:cs typeface="MS PGothic"/>
              </a:rPr>
              <a:t>国</a:t>
            </a:r>
            <a:r>
              <a:rPr sz="400" dirty="0">
                <a:latin typeface="Microsoft YaHei UI" panose="020B0503020204020204" pitchFamily="34" charset="-122"/>
                <a:ea typeface="Microsoft YaHei UI" panose="020B0503020204020204" pitchFamily="34" charset="-122"/>
                <a:cs typeface="MS PGothic"/>
              </a:rPr>
              <a:t>産材</a:t>
            </a:r>
            <a:r>
              <a:rPr sz="400" spc="-30" dirty="0">
                <a:latin typeface="Microsoft YaHei UI" panose="020B0503020204020204" pitchFamily="34" charset="-122"/>
                <a:ea typeface="Microsoft YaHei UI" panose="020B0503020204020204" pitchFamily="34" charset="-122"/>
                <a:cs typeface="MS PGothic"/>
              </a:rPr>
              <a:t>の</a:t>
            </a:r>
            <a:r>
              <a:rPr sz="400" dirty="0">
                <a:latin typeface="Microsoft YaHei UI" panose="020B0503020204020204" pitchFamily="34" charset="-122"/>
                <a:ea typeface="Microsoft YaHei UI" panose="020B0503020204020204" pitchFamily="34" charset="-122"/>
                <a:cs typeface="MS PGothic"/>
              </a:rPr>
              <a:t>割合</a:t>
            </a:r>
            <a:r>
              <a:rPr sz="400" spc="-15" dirty="0">
                <a:latin typeface="Microsoft YaHei UI" panose="020B0503020204020204" pitchFamily="34" charset="-122"/>
                <a:ea typeface="Microsoft YaHei UI" panose="020B0503020204020204" pitchFamily="34" charset="-122"/>
                <a:cs typeface="MS PGothic"/>
              </a:rPr>
              <a:t>（</a:t>
            </a:r>
            <a:r>
              <a:rPr sz="400" dirty="0">
                <a:latin typeface="Microsoft YaHei UI" panose="020B0503020204020204" pitchFamily="34" charset="-122"/>
                <a:ea typeface="Microsoft YaHei UI" panose="020B0503020204020204" pitchFamily="34" charset="-122"/>
                <a:cs typeface="MS PGothic"/>
              </a:rPr>
              <a:t>右</a:t>
            </a:r>
            <a:r>
              <a:rPr sz="400" spc="-30" dirty="0">
                <a:latin typeface="Microsoft YaHei UI" panose="020B0503020204020204" pitchFamily="34" charset="-122"/>
                <a:ea typeface="Microsoft YaHei UI" panose="020B0503020204020204" pitchFamily="34" charset="-122"/>
                <a:cs typeface="MS PGothic"/>
              </a:rPr>
              <a:t>軸</a:t>
            </a:r>
            <a:r>
              <a:rPr sz="400" dirty="0">
                <a:latin typeface="Microsoft YaHei UI" panose="020B0503020204020204" pitchFamily="34" charset="-122"/>
                <a:ea typeface="Microsoft YaHei UI" panose="020B0503020204020204" pitchFamily="34" charset="-122"/>
                <a:cs typeface="MS PGothic"/>
              </a:rPr>
              <a:t>）</a:t>
            </a:r>
            <a:endParaRPr sz="400">
              <a:latin typeface="Microsoft YaHei UI" panose="020B0503020204020204" pitchFamily="34" charset="-122"/>
              <a:ea typeface="Microsoft YaHei UI" panose="020B0503020204020204" pitchFamily="34" charset="-122"/>
              <a:cs typeface="MS PGothic"/>
            </a:endParaRPr>
          </a:p>
        </p:txBody>
      </p:sp>
      <p:sp>
        <p:nvSpPr>
          <p:cNvPr id="314" name="object 314"/>
          <p:cNvSpPr txBox="1"/>
          <p:nvPr/>
        </p:nvSpPr>
        <p:spPr>
          <a:xfrm>
            <a:off x="5540228" y="504264"/>
            <a:ext cx="235585" cy="139141"/>
          </a:xfrm>
          <a:prstGeom prst="rect">
            <a:avLst/>
          </a:prstGeom>
        </p:spPr>
        <p:txBody>
          <a:bodyPr vert="horz" wrap="square" lIns="0" tIns="15875" rIns="0" bIns="0" rtlCol="0">
            <a:spAutoFit/>
          </a:bodyPr>
          <a:lstStyle/>
          <a:p>
            <a:pPr marL="38100">
              <a:lnSpc>
                <a:spcPct val="100000"/>
              </a:lnSpc>
              <a:spcBef>
                <a:spcPts val="125"/>
              </a:spcBef>
            </a:pPr>
            <a:r>
              <a:rPr sz="400" spc="10" dirty="0">
                <a:latin typeface="Microsoft YaHei UI" panose="020B0503020204020204" pitchFamily="34" charset="-122"/>
                <a:ea typeface="Microsoft YaHei UI" panose="020B0503020204020204" pitchFamily="34" charset="-122"/>
                <a:cs typeface="MS PGothic"/>
              </a:rPr>
              <a:t>（</a:t>
            </a:r>
            <a:r>
              <a:rPr sz="400" spc="25" dirty="0">
                <a:latin typeface="Microsoft YaHei UI" panose="020B0503020204020204" pitchFamily="34" charset="-122"/>
                <a:ea typeface="Microsoft YaHei UI" panose="020B0503020204020204" pitchFamily="34" charset="-122"/>
                <a:cs typeface="MS PGothic"/>
              </a:rPr>
              <a:t>万</a:t>
            </a:r>
            <a:r>
              <a:rPr sz="400" spc="10" dirty="0">
                <a:latin typeface="Microsoft YaHei UI" panose="020B0503020204020204" pitchFamily="34" charset="-122"/>
                <a:ea typeface="Microsoft YaHei UI" panose="020B0503020204020204" pitchFamily="34" charset="-122"/>
                <a:cs typeface="MS PGothic"/>
              </a:rPr>
              <a:t>m</a:t>
            </a:r>
            <a:r>
              <a:rPr sz="450" spc="15" baseline="27777" dirty="0">
                <a:latin typeface="Microsoft YaHei UI" panose="020B0503020204020204" pitchFamily="34" charset="-122"/>
                <a:ea typeface="Microsoft YaHei UI" panose="020B0503020204020204" pitchFamily="34" charset="-122"/>
                <a:cs typeface="MS PGothic"/>
              </a:rPr>
              <a:t>3</a:t>
            </a:r>
            <a:r>
              <a:rPr sz="400" spc="10" dirty="0">
                <a:latin typeface="Microsoft YaHei UI" panose="020B0503020204020204" pitchFamily="34" charset="-122"/>
                <a:ea typeface="Microsoft YaHei UI" panose="020B0503020204020204" pitchFamily="34" charset="-122"/>
                <a:cs typeface="MS PGothic"/>
              </a:rPr>
              <a:t>)</a:t>
            </a:r>
            <a:endParaRPr sz="400">
              <a:latin typeface="Microsoft YaHei UI" panose="020B0503020204020204" pitchFamily="34" charset="-122"/>
              <a:ea typeface="Microsoft YaHei UI" panose="020B0503020204020204" pitchFamily="34" charset="-122"/>
              <a:cs typeface="MS PGothic"/>
            </a:endParaRPr>
          </a:p>
        </p:txBody>
      </p:sp>
      <p:sp>
        <p:nvSpPr>
          <p:cNvPr id="315" name="object 315"/>
          <p:cNvSpPr txBox="1"/>
          <p:nvPr/>
        </p:nvSpPr>
        <p:spPr>
          <a:xfrm>
            <a:off x="8817174" y="508245"/>
            <a:ext cx="123825" cy="139141"/>
          </a:xfrm>
          <a:prstGeom prst="rect">
            <a:avLst/>
          </a:prstGeom>
        </p:spPr>
        <p:txBody>
          <a:bodyPr vert="horz" wrap="square" lIns="0" tIns="15875" rIns="0" bIns="0" rtlCol="0">
            <a:spAutoFit/>
          </a:bodyPr>
          <a:lstStyle/>
          <a:p>
            <a:pPr marL="12700">
              <a:lnSpc>
                <a:spcPct val="100000"/>
              </a:lnSpc>
              <a:spcBef>
                <a:spcPts val="125"/>
              </a:spcBef>
            </a:pPr>
            <a:r>
              <a:rPr sz="400" spc="15" dirty="0">
                <a:latin typeface="Microsoft YaHei UI" panose="020B0503020204020204" pitchFamily="34" charset="-122"/>
                <a:ea typeface="Microsoft YaHei UI" panose="020B0503020204020204" pitchFamily="34" charset="-122"/>
                <a:cs typeface="MS PGothic"/>
              </a:rPr>
              <a:t>（％)</a:t>
            </a:r>
            <a:endParaRPr sz="400">
              <a:latin typeface="Microsoft YaHei UI" panose="020B0503020204020204" pitchFamily="34" charset="-122"/>
              <a:ea typeface="Microsoft YaHei UI" panose="020B0503020204020204" pitchFamily="34" charset="-122"/>
              <a:cs typeface="MS PGothic"/>
            </a:endParaRPr>
          </a:p>
        </p:txBody>
      </p:sp>
      <p:grpSp>
        <p:nvGrpSpPr>
          <p:cNvPr id="316" name="object 316"/>
          <p:cNvGrpSpPr/>
          <p:nvPr/>
        </p:nvGrpSpPr>
        <p:grpSpPr>
          <a:xfrm>
            <a:off x="5787609" y="2291427"/>
            <a:ext cx="194310" cy="64769"/>
            <a:chOff x="5787609" y="2291427"/>
            <a:chExt cx="194310" cy="64769"/>
          </a:xfrm>
        </p:grpSpPr>
        <p:sp>
          <p:nvSpPr>
            <p:cNvPr id="317" name="object 317"/>
            <p:cNvSpPr/>
            <p:nvPr/>
          </p:nvSpPr>
          <p:spPr>
            <a:xfrm>
              <a:off x="5945497" y="2299915"/>
              <a:ext cx="34290" cy="54610"/>
            </a:xfrm>
            <a:custGeom>
              <a:avLst/>
              <a:gdLst/>
              <a:ahLst/>
              <a:cxnLst/>
              <a:rect l="l" t="t" r="r" b="b"/>
              <a:pathLst>
                <a:path w="34289" h="54610">
                  <a:moveTo>
                    <a:pt x="0" y="54223"/>
                  </a:moveTo>
                  <a:lnTo>
                    <a:pt x="34099" y="0"/>
                  </a:lnTo>
                </a:path>
              </a:pathLst>
            </a:custGeom>
            <a:ln w="3395">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18" name="object 318"/>
            <p:cNvSpPr/>
            <p:nvPr/>
          </p:nvSpPr>
          <p:spPr>
            <a:xfrm>
              <a:off x="5789306" y="2293124"/>
              <a:ext cx="34290" cy="54610"/>
            </a:xfrm>
            <a:custGeom>
              <a:avLst/>
              <a:gdLst/>
              <a:ahLst/>
              <a:cxnLst/>
              <a:rect l="l" t="t" r="r" b="b"/>
              <a:pathLst>
                <a:path w="34289" h="54610">
                  <a:moveTo>
                    <a:pt x="0" y="54223"/>
                  </a:moveTo>
                  <a:lnTo>
                    <a:pt x="34100" y="0"/>
                  </a:lnTo>
                </a:path>
              </a:pathLst>
            </a:custGeom>
            <a:ln w="3395">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319" name="object 319"/>
          <p:cNvSpPr txBox="1"/>
          <p:nvPr/>
        </p:nvSpPr>
        <p:spPr>
          <a:xfrm>
            <a:off x="154600" y="3876969"/>
            <a:ext cx="8345170" cy="1900520"/>
          </a:xfrm>
          <a:prstGeom prst="rect">
            <a:avLst/>
          </a:prstGeom>
        </p:spPr>
        <p:txBody>
          <a:bodyPr vert="horz" wrap="square" lIns="0" tIns="12700" rIns="0" bIns="0" rtlCol="0">
            <a:spAutoFit/>
          </a:bodyPr>
          <a:lstStyle/>
          <a:p>
            <a:pPr marL="12700">
              <a:lnSpc>
                <a:spcPct val="100000"/>
              </a:lnSpc>
              <a:spcBef>
                <a:spcPts val="100"/>
              </a:spcBef>
            </a:pPr>
            <a:r>
              <a:rPr lang="zh-TW" altLang="en-US" sz="1400" b="1" u="sng" spc="-160" dirty="0">
                <a:uFill>
                  <a:solidFill>
                    <a:srgbClr val="000000"/>
                  </a:solidFill>
                </a:uFill>
                <a:latin typeface="Microsoft YaHei UI" panose="020B0503020204020204" pitchFamily="34" charset="-122"/>
                <a:ea typeface="Microsoft YaHei UI" panose="020B0503020204020204" pitchFamily="34" charset="-122"/>
                <a:cs typeface="Microsoft YaHei UI"/>
              </a:rPr>
              <a:t>塑合板</a:t>
            </a:r>
            <a:r>
              <a:rPr sz="1400" b="1" u="sng" spc="-160" dirty="0" err="1">
                <a:uFill>
                  <a:solidFill>
                    <a:srgbClr val="000000"/>
                  </a:solidFill>
                </a:uFill>
                <a:latin typeface="Microsoft YaHei UI" panose="020B0503020204020204" pitchFamily="34" charset="-122"/>
                <a:ea typeface="Microsoft YaHei UI" panose="020B0503020204020204" pitchFamily="34" charset="-122"/>
                <a:cs typeface="Microsoft YaHei UI"/>
              </a:rPr>
              <a:t>製造業・繊維板製造業</a:t>
            </a:r>
            <a:endParaRPr sz="1400" dirty="0">
              <a:latin typeface="Microsoft YaHei UI" panose="020B0503020204020204" pitchFamily="34" charset="-122"/>
              <a:ea typeface="Microsoft YaHei UI" panose="020B0503020204020204" pitchFamily="34" charset="-122"/>
              <a:cs typeface="Microsoft YaHei UI"/>
            </a:endParaRPr>
          </a:p>
          <a:p>
            <a:pPr marL="431800" indent="-334645">
              <a:lnSpc>
                <a:spcPct val="100000"/>
              </a:lnSpc>
              <a:spcBef>
                <a:spcPts val="935"/>
              </a:spcBef>
              <a:buFont typeface="Wingdings"/>
              <a:buChar char=""/>
              <a:tabLst>
                <a:tab pos="431800" algn="l"/>
                <a:tab pos="432434" algn="l"/>
              </a:tabLst>
            </a:pPr>
            <a:r>
              <a:rPr lang="en-US" altLang="zh-TW" sz="1300" spc="-5" dirty="0">
                <a:latin typeface="Microsoft YaHei UI" panose="020B0503020204020204" pitchFamily="34" charset="-122"/>
                <a:ea typeface="Microsoft YaHei UI" panose="020B0503020204020204" pitchFamily="34" charset="-122"/>
                <a:cs typeface="Yu Gothic"/>
              </a:rPr>
              <a:t>2021</a:t>
            </a:r>
            <a:r>
              <a:rPr lang="zh-TW" altLang="en-US" sz="1300" spc="-5" dirty="0">
                <a:latin typeface="Microsoft YaHei UI" panose="020B0503020204020204" pitchFamily="34" charset="-122"/>
                <a:ea typeface="Microsoft YaHei UI" panose="020B0503020204020204" pitchFamily="34" charset="-122"/>
                <a:cs typeface="Yu Gothic"/>
              </a:rPr>
              <a:t>年的塑合板生產量比去年增加了</a:t>
            </a:r>
            <a:r>
              <a:rPr lang="en-US" altLang="zh-TW" sz="1300" spc="-5" dirty="0">
                <a:latin typeface="Microsoft YaHei UI" panose="020B0503020204020204" pitchFamily="34" charset="-122"/>
                <a:ea typeface="Microsoft YaHei UI" panose="020B0503020204020204" pitchFamily="34" charset="-122"/>
                <a:cs typeface="Yu Gothic"/>
              </a:rPr>
              <a:t>4.4</a:t>
            </a:r>
            <a:r>
              <a:rPr lang="zh-TW" altLang="en-US" sz="1300" spc="-5" dirty="0">
                <a:latin typeface="Microsoft YaHei UI" panose="020B0503020204020204" pitchFamily="34" charset="-122"/>
                <a:ea typeface="Microsoft YaHei UI" panose="020B0503020204020204" pitchFamily="34" charset="-122"/>
                <a:cs typeface="Yu Gothic"/>
              </a:rPr>
              <a:t>％，達到約</a:t>
            </a:r>
            <a:r>
              <a:rPr lang="en-US" altLang="zh-TW" sz="1300" spc="-5" dirty="0">
                <a:latin typeface="Microsoft YaHei UI" panose="020B0503020204020204" pitchFamily="34" charset="-122"/>
                <a:ea typeface="Microsoft YaHei UI" panose="020B0503020204020204" pitchFamily="34" charset="-122"/>
                <a:cs typeface="Yu Gothic"/>
              </a:rPr>
              <a:t>100</a:t>
            </a:r>
            <a:r>
              <a:rPr lang="zh-TW" altLang="en-US" sz="1300" spc="-5" dirty="0">
                <a:latin typeface="Microsoft YaHei UI" panose="020B0503020204020204" pitchFamily="34" charset="-122"/>
                <a:ea typeface="Microsoft YaHei UI" panose="020B0503020204020204" pitchFamily="34" charset="-122"/>
                <a:cs typeface="Yu Gothic"/>
              </a:rPr>
              <a:t>萬</a:t>
            </a:r>
            <a:r>
              <a:rPr lang="en-US" altLang="zh-TW" sz="1300" spc="85" dirty="0">
                <a:latin typeface="Microsoft YaHei UI" panose="020B0503020204020204" pitchFamily="34" charset="-122"/>
                <a:ea typeface="Microsoft YaHei UI" panose="020B0503020204020204" pitchFamily="34" charset="-122"/>
                <a:cs typeface="MS UI Gothic"/>
              </a:rPr>
              <a:t>m</a:t>
            </a:r>
            <a:r>
              <a:rPr lang="en-US" altLang="zh-TW" sz="1300" spc="85" baseline="30000" dirty="0">
                <a:latin typeface="Microsoft YaHei UI" panose="020B0503020204020204" pitchFamily="34" charset="-122"/>
                <a:ea typeface="Microsoft YaHei UI" panose="020B0503020204020204" pitchFamily="34" charset="-122"/>
                <a:cs typeface="MS UI Gothic"/>
              </a:rPr>
              <a:t>3 </a:t>
            </a:r>
            <a:r>
              <a:rPr lang="zh-TW" altLang="en-US" sz="1300" spc="-5" dirty="0">
                <a:latin typeface="Microsoft YaHei UI" panose="020B0503020204020204" pitchFamily="34" charset="-122"/>
                <a:ea typeface="Microsoft YaHei UI" panose="020B0503020204020204" pitchFamily="34" charset="-122"/>
                <a:cs typeface="Yu Gothic"/>
              </a:rPr>
              <a:t>；纖維板的生產量比去年增加了</a:t>
            </a:r>
            <a:r>
              <a:rPr lang="en-US" altLang="zh-TW" sz="1300" spc="-5" dirty="0">
                <a:latin typeface="Microsoft YaHei UI" panose="020B0503020204020204" pitchFamily="34" charset="-122"/>
                <a:ea typeface="Microsoft YaHei UI" panose="020B0503020204020204" pitchFamily="34" charset="-122"/>
                <a:cs typeface="Yu Gothic"/>
              </a:rPr>
              <a:t>3.6%</a:t>
            </a:r>
            <a:r>
              <a:rPr lang="zh-TW" altLang="en-US" sz="1300" spc="-5" dirty="0">
                <a:latin typeface="Microsoft YaHei UI" panose="020B0503020204020204" pitchFamily="34" charset="-122"/>
                <a:ea typeface="Microsoft YaHei UI" panose="020B0503020204020204" pitchFamily="34" charset="-122"/>
                <a:cs typeface="Yu Gothic"/>
              </a:rPr>
              <a:t>，達到約</a:t>
            </a:r>
            <a:r>
              <a:rPr lang="en-US" altLang="zh-TW" sz="1300" spc="-5" dirty="0">
                <a:latin typeface="Microsoft YaHei UI" panose="020B0503020204020204" pitchFamily="34" charset="-122"/>
                <a:ea typeface="Microsoft YaHei UI" panose="020B0503020204020204" pitchFamily="34" charset="-122"/>
                <a:cs typeface="Yu Gothic"/>
              </a:rPr>
              <a:t>72</a:t>
            </a:r>
            <a:r>
              <a:rPr lang="zh-TW" altLang="en-US" sz="1300" spc="-5" dirty="0">
                <a:latin typeface="Microsoft YaHei UI" panose="020B0503020204020204" pitchFamily="34" charset="-122"/>
                <a:ea typeface="Microsoft YaHei UI" panose="020B0503020204020204" pitchFamily="34" charset="-122"/>
                <a:cs typeface="Yu Gothic"/>
              </a:rPr>
              <a:t>萬</a:t>
            </a:r>
            <a:r>
              <a:rPr lang="en-US" altLang="zh-TW" sz="1300" spc="85" dirty="0">
                <a:latin typeface="Microsoft YaHei UI" panose="020B0503020204020204" pitchFamily="34" charset="-122"/>
                <a:ea typeface="Microsoft YaHei UI" panose="020B0503020204020204" pitchFamily="34" charset="-122"/>
                <a:cs typeface="MS UI Gothic"/>
              </a:rPr>
              <a:t>m</a:t>
            </a:r>
            <a:r>
              <a:rPr lang="en-US" altLang="zh-TW" sz="1300" spc="85" baseline="30000" dirty="0">
                <a:latin typeface="Microsoft YaHei UI" panose="020B0503020204020204" pitchFamily="34" charset="-122"/>
                <a:ea typeface="Microsoft YaHei UI" panose="020B0503020204020204" pitchFamily="34" charset="-122"/>
                <a:cs typeface="MS UI Gothic"/>
              </a:rPr>
              <a:t>3 </a:t>
            </a:r>
            <a:endParaRPr lang="en-US" altLang="zh-TW" sz="1300" spc="-5" dirty="0">
              <a:latin typeface="Microsoft YaHei UI" panose="020B0503020204020204" pitchFamily="34" charset="-122"/>
              <a:ea typeface="Microsoft YaHei UI" panose="020B0503020204020204" pitchFamily="34" charset="-122"/>
              <a:cs typeface="Yu Gothic"/>
            </a:endParaRPr>
          </a:p>
          <a:p>
            <a:pPr marL="97155">
              <a:lnSpc>
                <a:spcPct val="100000"/>
              </a:lnSpc>
              <a:spcBef>
                <a:spcPts val="935"/>
              </a:spcBef>
              <a:tabLst>
                <a:tab pos="431800" algn="l"/>
                <a:tab pos="432434" algn="l"/>
              </a:tabLst>
            </a:pPr>
            <a:r>
              <a:rPr lang="zh-TW" altLang="en-US" sz="1400" b="1" u="sng" spc="-160" dirty="0">
                <a:uFill>
                  <a:solidFill>
                    <a:srgbClr val="000000"/>
                  </a:solidFill>
                </a:uFill>
                <a:latin typeface="Microsoft YaHei UI" panose="020B0503020204020204" pitchFamily="34" charset="-122"/>
                <a:ea typeface="Microsoft YaHei UI" panose="020B0503020204020204" pitchFamily="34" charset="-122"/>
                <a:cs typeface="Microsoft YaHei UI"/>
              </a:rPr>
              <a:t>預裁切</a:t>
            </a:r>
            <a:r>
              <a:rPr sz="1400" b="1" u="sng" spc="-160" dirty="0" err="1">
                <a:uFill>
                  <a:solidFill>
                    <a:srgbClr val="000000"/>
                  </a:solidFill>
                </a:uFill>
                <a:latin typeface="Microsoft YaHei UI" panose="020B0503020204020204" pitchFamily="34" charset="-122"/>
                <a:ea typeface="Microsoft YaHei UI" panose="020B0503020204020204" pitchFamily="34" charset="-122"/>
                <a:cs typeface="Microsoft YaHei UI"/>
              </a:rPr>
              <a:t>製造業</a:t>
            </a:r>
            <a:endParaRPr sz="1400" b="1" dirty="0">
              <a:latin typeface="Microsoft YaHei UI" panose="020B0503020204020204" pitchFamily="34" charset="-122"/>
              <a:ea typeface="Microsoft YaHei UI" panose="020B0503020204020204" pitchFamily="34" charset="-122"/>
              <a:cs typeface="Microsoft YaHei UI"/>
            </a:endParaRPr>
          </a:p>
          <a:p>
            <a:pPr marL="431800" indent="-334645">
              <a:lnSpc>
                <a:spcPct val="100000"/>
              </a:lnSpc>
              <a:spcBef>
                <a:spcPts val="975"/>
              </a:spcBef>
              <a:buFont typeface="Wingdings"/>
              <a:buChar char=""/>
              <a:tabLst>
                <a:tab pos="431800" algn="l"/>
                <a:tab pos="432434" algn="l"/>
              </a:tabLst>
            </a:pPr>
            <a:r>
              <a:rPr lang="en-US" altLang="zh-TW" sz="1300" spc="75" dirty="0">
                <a:latin typeface="Microsoft YaHei UI" panose="020B0503020204020204" pitchFamily="34" charset="-122"/>
                <a:ea typeface="Microsoft YaHei UI" panose="020B0503020204020204" pitchFamily="34" charset="-122"/>
                <a:cs typeface="MS UI Gothic"/>
              </a:rPr>
              <a:t>2021</a:t>
            </a:r>
            <a:r>
              <a:rPr lang="zh-TW" altLang="en-US" sz="1300" spc="75" dirty="0">
                <a:latin typeface="Microsoft YaHei UI" panose="020B0503020204020204" pitchFamily="34" charset="-122"/>
                <a:ea typeface="Microsoft YaHei UI" panose="020B0503020204020204" pitchFamily="34" charset="-122"/>
                <a:cs typeface="MS UI Gothic"/>
              </a:rPr>
              <a:t>年，木造軸組工法中的預製切割加工率擴大至</a:t>
            </a:r>
            <a:r>
              <a:rPr lang="en-US" altLang="zh-TW" sz="1300" spc="75" dirty="0">
                <a:latin typeface="Microsoft YaHei UI" panose="020B0503020204020204" pitchFamily="34" charset="-122"/>
                <a:ea typeface="Microsoft YaHei UI" panose="020B0503020204020204" pitchFamily="34" charset="-122"/>
                <a:cs typeface="MS UI Gothic"/>
              </a:rPr>
              <a:t>94.1</a:t>
            </a:r>
            <a:r>
              <a:rPr lang="zh-TW" altLang="en-US" sz="1300" spc="75" dirty="0">
                <a:latin typeface="Microsoft YaHei UI" panose="020B0503020204020204" pitchFamily="34" charset="-122"/>
                <a:ea typeface="Microsoft YaHei UI" panose="020B0503020204020204" pitchFamily="34" charset="-122"/>
                <a:cs typeface="MS UI Gothic"/>
              </a:rPr>
              <a:t>％</a:t>
            </a:r>
          </a:p>
          <a:p>
            <a:pPr>
              <a:lnSpc>
                <a:spcPct val="100000"/>
              </a:lnSpc>
              <a:spcBef>
                <a:spcPts val="60"/>
              </a:spcBef>
            </a:pPr>
            <a:endParaRPr sz="1750" dirty="0">
              <a:latin typeface="Microsoft YaHei UI" panose="020B0503020204020204" pitchFamily="34" charset="-122"/>
              <a:ea typeface="Microsoft YaHei UI" panose="020B0503020204020204" pitchFamily="34" charset="-122"/>
              <a:cs typeface="MS UI Gothic"/>
            </a:endParaRPr>
          </a:p>
          <a:p>
            <a:pPr marL="28575">
              <a:lnSpc>
                <a:spcPct val="100000"/>
              </a:lnSpc>
            </a:pPr>
            <a:r>
              <a:rPr sz="1400" b="1" u="sng" spc="-160" dirty="0" err="1">
                <a:uFill>
                  <a:solidFill>
                    <a:srgbClr val="000000"/>
                  </a:solidFill>
                </a:uFill>
                <a:latin typeface="Microsoft YaHei UI" panose="020B0503020204020204" pitchFamily="34" charset="-122"/>
                <a:ea typeface="Microsoft YaHei UI" panose="020B0503020204020204" pitchFamily="34" charset="-122"/>
                <a:cs typeface="Microsoft YaHei UI"/>
              </a:rPr>
              <a:t>木材流通業</a:t>
            </a:r>
            <a:endParaRPr sz="1400" dirty="0">
              <a:latin typeface="Microsoft YaHei UI" panose="020B0503020204020204" pitchFamily="34" charset="-122"/>
              <a:ea typeface="Microsoft YaHei UI" panose="020B0503020204020204" pitchFamily="34" charset="-122"/>
              <a:cs typeface="Microsoft YaHei UI"/>
            </a:endParaRPr>
          </a:p>
        </p:txBody>
      </p:sp>
      <p:sp>
        <p:nvSpPr>
          <p:cNvPr id="322" name="object 322"/>
          <p:cNvSpPr txBox="1">
            <a:spLocks noGrp="1"/>
          </p:cNvSpPr>
          <p:nvPr>
            <p:ph type="sldNum" sz="quarter" idx="7"/>
          </p:nvPr>
        </p:nvSpPr>
        <p:spPr>
          <a:xfrm>
            <a:off x="8857488" y="6663634"/>
            <a:ext cx="231775" cy="153888"/>
          </a:xfrm>
          <a:prstGeom prst="rect">
            <a:avLst/>
          </a:prstGeom>
        </p:spPr>
        <p:txBody>
          <a:bodyPr vert="horz" wrap="square" lIns="0" tIns="0" rIns="0" bIns="0" rtlCol="0">
            <a:spAutoFit/>
          </a:bodyPr>
          <a:lstStyle/>
          <a:p>
            <a:pPr marL="38100">
              <a:lnSpc>
                <a:spcPts val="1240"/>
              </a:lnSpc>
            </a:pPr>
            <a:r>
              <a:rPr dirty="0">
                <a:latin typeface="Microsoft YaHei UI" panose="020B0503020204020204" pitchFamily="34" charset="-122"/>
                <a:ea typeface="Microsoft YaHei UI" panose="020B0503020204020204" pitchFamily="34" charset="-122"/>
              </a:rPr>
              <a:t>49</a:t>
            </a:r>
          </a:p>
        </p:txBody>
      </p:sp>
      <p:sp>
        <p:nvSpPr>
          <p:cNvPr id="323" name="文字方塊 322">
            <a:extLst>
              <a:ext uri="{FF2B5EF4-FFF2-40B4-BE49-F238E27FC236}">
                <a16:creationId xmlns:a16="http://schemas.microsoft.com/office/drawing/2014/main" id="{9280D6D4-3687-D3BF-E196-785812796345}"/>
              </a:ext>
            </a:extLst>
          </p:cNvPr>
          <p:cNvSpPr txBox="1"/>
          <p:nvPr/>
        </p:nvSpPr>
        <p:spPr>
          <a:xfrm>
            <a:off x="78456" y="2735743"/>
            <a:ext cx="5246774" cy="892552"/>
          </a:xfrm>
          <a:prstGeom prst="rect">
            <a:avLst/>
          </a:prstGeom>
          <a:noFill/>
        </p:spPr>
        <p:txBody>
          <a:bodyPr wrap="square" rtlCol="0">
            <a:spAutoFit/>
          </a:bodyPr>
          <a:lstStyle/>
          <a:p>
            <a:pPr marL="285750" indent="-285750">
              <a:buFont typeface="Wingdings" panose="05000000000000000000" pitchFamily="2" charset="2"/>
              <a:buChar char="Ø"/>
            </a:pPr>
            <a:r>
              <a:rPr lang="en-US" altLang="zh-TW" sz="1300" dirty="0">
                <a:latin typeface="Microsoft YaHei UI" panose="020B0503020204020204" pitchFamily="34" charset="-122"/>
                <a:ea typeface="Microsoft YaHei UI" panose="020B0503020204020204" pitchFamily="34" charset="-122"/>
              </a:rPr>
              <a:t>2021</a:t>
            </a:r>
            <a:r>
              <a:rPr lang="zh-TW" altLang="en-US" sz="1300" dirty="0">
                <a:latin typeface="Microsoft YaHei UI" panose="020B0503020204020204" pitchFamily="34" charset="-122"/>
                <a:ea typeface="Microsoft YaHei UI" panose="020B0503020204020204" pitchFamily="34" charset="-122"/>
              </a:rPr>
              <a:t>年的木材刨花板（不包括燃料用刨花板）生產量較去年增加了</a:t>
            </a:r>
            <a:r>
              <a:rPr lang="en-US" altLang="zh-TW" sz="1300" dirty="0">
                <a:latin typeface="Microsoft YaHei UI" panose="020B0503020204020204" pitchFamily="34" charset="-122"/>
                <a:ea typeface="Microsoft YaHei UI" panose="020B0503020204020204" pitchFamily="34" charset="-122"/>
              </a:rPr>
              <a:t>27.7</a:t>
            </a:r>
            <a:r>
              <a:rPr lang="zh-TW" altLang="en-US" sz="1300" dirty="0">
                <a:latin typeface="Microsoft YaHei UI" panose="020B0503020204020204" pitchFamily="34" charset="-122"/>
                <a:ea typeface="Microsoft YaHei UI" panose="020B0503020204020204" pitchFamily="34" charset="-122"/>
              </a:rPr>
              <a:t>％，達到約</a:t>
            </a:r>
            <a:r>
              <a:rPr lang="en-US" altLang="zh-TW" sz="1300" dirty="0">
                <a:latin typeface="Microsoft YaHei UI" panose="020B0503020204020204" pitchFamily="34" charset="-122"/>
                <a:ea typeface="Microsoft YaHei UI" panose="020B0503020204020204" pitchFamily="34" charset="-122"/>
              </a:rPr>
              <a:t>607</a:t>
            </a:r>
            <a:r>
              <a:rPr lang="zh-TW" altLang="en-US" sz="1300" dirty="0">
                <a:latin typeface="Microsoft YaHei UI" panose="020B0503020204020204" pitchFamily="34" charset="-122"/>
                <a:ea typeface="Microsoft YaHei UI" panose="020B0503020204020204" pitchFamily="34" charset="-122"/>
              </a:rPr>
              <a:t>萬噸。除了原木外，還利用了工廠剩餘材料、拆解廢料等進行生產。另一方面，</a:t>
            </a:r>
            <a:r>
              <a:rPr lang="en-US" altLang="zh-TW" sz="1300" dirty="0">
                <a:latin typeface="Microsoft YaHei UI" panose="020B0503020204020204" pitchFamily="34" charset="-122"/>
                <a:ea typeface="Microsoft YaHei UI" panose="020B0503020204020204" pitchFamily="34" charset="-122"/>
              </a:rPr>
              <a:t>2021</a:t>
            </a:r>
            <a:r>
              <a:rPr lang="zh-TW" altLang="en-US" sz="1300" dirty="0">
                <a:latin typeface="Microsoft YaHei UI" panose="020B0503020204020204" pitchFamily="34" charset="-122"/>
                <a:ea typeface="Microsoft YaHei UI" panose="020B0503020204020204" pitchFamily="34" charset="-122"/>
              </a:rPr>
              <a:t>年的木材刨花板進口量較去年增加了</a:t>
            </a:r>
            <a:r>
              <a:rPr lang="en-US" altLang="zh-TW" sz="1300" dirty="0">
                <a:latin typeface="Microsoft YaHei UI" panose="020B0503020204020204" pitchFamily="34" charset="-122"/>
                <a:ea typeface="Microsoft YaHei UI" panose="020B0503020204020204" pitchFamily="34" charset="-122"/>
              </a:rPr>
              <a:t>15.9</a:t>
            </a:r>
            <a:r>
              <a:rPr lang="zh-TW" altLang="en-US" sz="1300" dirty="0">
                <a:latin typeface="Microsoft YaHei UI" panose="020B0503020204020204" pitchFamily="34" charset="-122"/>
                <a:ea typeface="Microsoft YaHei UI" panose="020B0503020204020204" pitchFamily="34" charset="-122"/>
              </a:rPr>
              <a:t>％，達到約</a:t>
            </a:r>
            <a:r>
              <a:rPr lang="en-US" altLang="zh-TW" sz="1300" dirty="0">
                <a:latin typeface="Microsoft YaHei UI" panose="020B0503020204020204" pitchFamily="34" charset="-122"/>
                <a:ea typeface="Microsoft YaHei UI" panose="020B0503020204020204" pitchFamily="34" charset="-122"/>
              </a:rPr>
              <a:t>1,100</a:t>
            </a:r>
            <a:r>
              <a:rPr lang="zh-TW" altLang="en-US" sz="1300" dirty="0">
                <a:latin typeface="Microsoft YaHei UI" panose="020B0503020204020204" pitchFamily="34" charset="-122"/>
                <a:ea typeface="Microsoft YaHei UI" panose="020B0503020204020204" pitchFamily="34" charset="-122"/>
              </a:rPr>
              <a:t>萬噸</a:t>
            </a:r>
          </a:p>
        </p:txBody>
      </p:sp>
      <p:sp>
        <p:nvSpPr>
          <p:cNvPr id="326" name="文字方塊 325">
            <a:extLst>
              <a:ext uri="{FF2B5EF4-FFF2-40B4-BE49-F238E27FC236}">
                <a16:creationId xmlns:a16="http://schemas.microsoft.com/office/drawing/2014/main" id="{502C9668-2AAC-4E6F-A861-88E5A9D80836}"/>
              </a:ext>
            </a:extLst>
          </p:cNvPr>
          <p:cNvSpPr txBox="1"/>
          <p:nvPr/>
        </p:nvSpPr>
        <p:spPr>
          <a:xfrm>
            <a:off x="109364" y="6019800"/>
            <a:ext cx="8258793" cy="492443"/>
          </a:xfrm>
          <a:prstGeom prst="rect">
            <a:avLst/>
          </a:prstGeom>
          <a:noFill/>
        </p:spPr>
        <p:txBody>
          <a:bodyPr wrap="square" rtlCol="0">
            <a:spAutoFit/>
          </a:bodyPr>
          <a:lstStyle/>
          <a:p>
            <a:pPr marL="285750" indent="-285750">
              <a:buFont typeface="Wingdings" panose="05000000000000000000" pitchFamily="2" charset="2"/>
              <a:buChar char="Ø"/>
            </a:pPr>
            <a:r>
              <a:rPr lang="en-US" altLang="zh-TW" sz="1300" dirty="0">
                <a:latin typeface="Microsoft YaHei UI" panose="020B0503020204020204" pitchFamily="34" charset="-122"/>
                <a:ea typeface="Microsoft YaHei UI" panose="020B0503020204020204" pitchFamily="34" charset="-122"/>
              </a:rPr>
              <a:t>2018</a:t>
            </a:r>
            <a:r>
              <a:rPr lang="zh-TW" altLang="en-US" sz="1300" dirty="0">
                <a:latin typeface="Microsoft YaHei UI" panose="020B0503020204020204" pitchFamily="34" charset="-122"/>
                <a:ea typeface="Microsoft YaHei UI" panose="020B0503020204020204" pitchFamily="34" charset="-122"/>
              </a:rPr>
              <a:t>年國內原木的流通中，由材料生產者直接運送至木材市場等的比例為</a:t>
            </a:r>
            <a:r>
              <a:rPr lang="en-US" altLang="zh-TW" sz="1300" dirty="0">
                <a:latin typeface="Microsoft YaHei UI" panose="020B0503020204020204" pitchFamily="34" charset="-122"/>
                <a:ea typeface="Microsoft YaHei UI" panose="020B0503020204020204" pitchFamily="34" charset="-122"/>
              </a:rPr>
              <a:t>40.7</a:t>
            </a:r>
            <a:r>
              <a:rPr lang="zh-TW" altLang="en-US" sz="1300" dirty="0">
                <a:latin typeface="Microsoft YaHei UI" panose="020B0503020204020204" pitchFamily="34" charset="-122"/>
                <a:ea typeface="Microsoft YaHei UI" panose="020B0503020204020204" pitchFamily="34" charset="-122"/>
              </a:rPr>
              <a:t>％，銷售給木材經銷商等的比例為</a:t>
            </a:r>
            <a:r>
              <a:rPr lang="en-US" altLang="zh-TW" sz="1300" dirty="0">
                <a:latin typeface="Microsoft YaHei UI" panose="020B0503020204020204" pitchFamily="34" charset="-122"/>
                <a:ea typeface="Microsoft YaHei UI" panose="020B0503020204020204" pitchFamily="34" charset="-122"/>
              </a:rPr>
              <a:t>19.1</a:t>
            </a:r>
            <a:r>
              <a:rPr lang="zh-TW" altLang="en-US" sz="1300" dirty="0">
                <a:latin typeface="Microsoft YaHei UI" panose="020B0503020204020204" pitchFamily="34" charset="-122"/>
                <a:ea typeface="Microsoft YaHei UI" panose="020B0503020204020204" pitchFamily="34" charset="-122"/>
              </a:rPr>
              <a:t>％，由伐木現場等直接運送至工廠的比例為</a:t>
            </a:r>
            <a:r>
              <a:rPr lang="en-US" altLang="zh-TW" sz="1300" dirty="0">
                <a:latin typeface="Microsoft YaHei UI" panose="020B0503020204020204" pitchFamily="34" charset="-122"/>
                <a:ea typeface="Microsoft YaHei UI" panose="020B0503020204020204" pitchFamily="34" charset="-122"/>
              </a:rPr>
              <a:t>40.2</a:t>
            </a:r>
            <a:r>
              <a:rPr lang="zh-TW" altLang="en-US" sz="1300" dirty="0">
                <a:latin typeface="Microsoft YaHei UI" panose="020B0503020204020204" pitchFamily="34" charset="-122"/>
                <a:ea typeface="Microsoft YaHei UI" panose="020B0503020204020204" pitchFamily="34" charset="-122"/>
              </a:rPr>
              <a:t>％，直接運送的比例呈增加趨勢</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037" y="351453"/>
            <a:ext cx="1931035" cy="258404"/>
          </a:xfrm>
          <a:prstGeom prst="rect">
            <a:avLst/>
          </a:prstGeom>
        </p:spPr>
        <p:txBody>
          <a:bodyPr vert="horz" wrap="square" lIns="0" tIns="12065" rIns="0" bIns="0" rtlCol="0">
            <a:spAutoFit/>
          </a:bodyPr>
          <a:lstStyle/>
          <a:p>
            <a:pPr marL="12700">
              <a:lnSpc>
                <a:spcPct val="100000"/>
              </a:lnSpc>
              <a:spcBef>
                <a:spcPts val="95"/>
              </a:spcBef>
            </a:pPr>
            <a:r>
              <a:rPr sz="1600" u="sng" spc="-105" dirty="0">
                <a:solidFill>
                  <a:srgbClr val="795128"/>
                </a:solidFill>
                <a:uFill>
                  <a:solidFill>
                    <a:srgbClr val="795128"/>
                  </a:solidFill>
                </a:uFill>
                <a:latin typeface="Microsoft YaHei UI" panose="020B0503020204020204" pitchFamily="34" charset="-122"/>
                <a:ea typeface="Microsoft YaHei UI" panose="020B0503020204020204" pitchFamily="34" charset="-122"/>
              </a:rPr>
              <a:t>（３）木材</a:t>
            </a:r>
            <a:r>
              <a:rPr lang="zh-TW" altLang="en-US" sz="1600" u="sng" spc="-105" dirty="0">
                <a:solidFill>
                  <a:srgbClr val="795128"/>
                </a:solidFill>
                <a:uFill>
                  <a:solidFill>
                    <a:srgbClr val="795128"/>
                  </a:solidFill>
                </a:uFill>
                <a:latin typeface="Microsoft YaHei UI" panose="020B0503020204020204" pitchFamily="34" charset="-122"/>
                <a:ea typeface="Microsoft YaHei UI" panose="020B0503020204020204" pitchFamily="34" charset="-122"/>
              </a:rPr>
              <a:t>價格的趨勢</a:t>
            </a:r>
            <a:endParaRPr sz="1600" dirty="0">
              <a:latin typeface="Microsoft YaHei UI" panose="020B0503020204020204" pitchFamily="34" charset="-122"/>
              <a:ea typeface="Microsoft YaHei UI" panose="020B0503020204020204" pitchFamily="34" charset="-122"/>
            </a:endParaRPr>
          </a:p>
        </p:txBody>
      </p:sp>
      <p:sp>
        <p:nvSpPr>
          <p:cNvPr id="3" name="object 3"/>
          <p:cNvSpPr txBox="1"/>
          <p:nvPr/>
        </p:nvSpPr>
        <p:spPr>
          <a:xfrm>
            <a:off x="112284" y="1416738"/>
            <a:ext cx="3797300" cy="612347"/>
          </a:xfrm>
          <a:prstGeom prst="rect">
            <a:avLst/>
          </a:prstGeom>
        </p:spPr>
        <p:txBody>
          <a:bodyPr vert="horz" wrap="square" lIns="0" tIns="12065" rIns="0" bIns="0" rtlCol="0">
            <a:spAutoFit/>
          </a:bodyPr>
          <a:lstStyle/>
          <a:p>
            <a:pPr marL="191770" marR="5080" indent="-179705" algn="just">
              <a:lnSpc>
                <a:spcPct val="100000"/>
              </a:lnSpc>
              <a:spcBef>
                <a:spcPts val="95"/>
              </a:spcBef>
              <a:buFont typeface="Wingdings"/>
              <a:buChar char=""/>
              <a:tabLst>
                <a:tab pos="354330" algn="l"/>
              </a:tabLst>
            </a:pPr>
            <a:r>
              <a:rPr lang="en-US" altLang="zh-TW" sz="1300" dirty="0">
                <a:latin typeface="Microsoft YaHei UI" panose="020B0503020204020204" pitchFamily="34" charset="-122"/>
                <a:ea typeface="Microsoft YaHei UI" panose="020B0503020204020204" pitchFamily="34" charset="-122"/>
              </a:rPr>
              <a:t>2022</a:t>
            </a:r>
            <a:r>
              <a:rPr lang="zh-TW" altLang="en-US" sz="1300" dirty="0">
                <a:latin typeface="Microsoft YaHei UI" panose="020B0503020204020204" pitchFamily="34" charset="-122"/>
                <a:ea typeface="Microsoft YaHei UI" panose="020B0503020204020204" pitchFamily="34" charset="-122"/>
              </a:rPr>
              <a:t>年的木材價格，無論是產品還是原材料（例如原木），都比</a:t>
            </a:r>
            <a:r>
              <a:rPr lang="en-US" altLang="zh-TW" sz="1300" dirty="0">
                <a:latin typeface="Microsoft YaHei UI" panose="020B0503020204020204" pitchFamily="34" charset="-122"/>
                <a:ea typeface="Microsoft YaHei UI" panose="020B0503020204020204" pitchFamily="34" charset="-122"/>
              </a:rPr>
              <a:t>2021</a:t>
            </a:r>
            <a:r>
              <a:rPr lang="zh-TW" altLang="en-US" sz="1300" dirty="0">
                <a:latin typeface="Microsoft YaHei UI" panose="020B0503020204020204" pitchFamily="34" charset="-122"/>
                <a:ea typeface="Microsoft YaHei UI" panose="020B0503020204020204" pitchFamily="34" charset="-122"/>
              </a:rPr>
              <a:t>年的木材短缺和價格飆漲之前更高。</a:t>
            </a:r>
            <a:endParaRPr sz="1300" dirty="0">
              <a:latin typeface="Microsoft YaHei UI" panose="020B0503020204020204" pitchFamily="34" charset="-122"/>
              <a:ea typeface="Microsoft YaHei UI" panose="020B0503020204020204" pitchFamily="34" charset="-122"/>
              <a:cs typeface="MS UI Gothic"/>
            </a:endParaRPr>
          </a:p>
        </p:txBody>
      </p:sp>
      <p:grpSp>
        <p:nvGrpSpPr>
          <p:cNvPr id="4" name="object 4"/>
          <p:cNvGrpSpPr/>
          <p:nvPr/>
        </p:nvGrpSpPr>
        <p:grpSpPr>
          <a:xfrm>
            <a:off x="4806605" y="1876126"/>
            <a:ext cx="3658235" cy="1547495"/>
            <a:chOff x="4806605" y="1876126"/>
            <a:chExt cx="3658235" cy="1547495"/>
          </a:xfrm>
        </p:grpSpPr>
        <p:sp>
          <p:nvSpPr>
            <p:cNvPr id="5" name="object 5"/>
            <p:cNvSpPr/>
            <p:nvPr/>
          </p:nvSpPr>
          <p:spPr>
            <a:xfrm>
              <a:off x="4809826" y="1910438"/>
              <a:ext cx="3651885" cy="1358900"/>
            </a:xfrm>
            <a:custGeom>
              <a:avLst/>
              <a:gdLst/>
              <a:ahLst/>
              <a:cxnLst/>
              <a:rect l="l" t="t" r="r" b="b"/>
              <a:pathLst>
                <a:path w="3651884" h="1358900">
                  <a:moveTo>
                    <a:pt x="0" y="1358348"/>
                  </a:moveTo>
                  <a:lnTo>
                    <a:pt x="3651725" y="1358348"/>
                  </a:lnTo>
                </a:path>
                <a:path w="3651884" h="1358900">
                  <a:moveTo>
                    <a:pt x="0" y="1207240"/>
                  </a:moveTo>
                  <a:lnTo>
                    <a:pt x="3651725" y="1207240"/>
                  </a:lnTo>
                </a:path>
                <a:path w="3651884" h="1358900">
                  <a:moveTo>
                    <a:pt x="0" y="1056674"/>
                  </a:moveTo>
                  <a:lnTo>
                    <a:pt x="3651725" y="1056674"/>
                  </a:lnTo>
                </a:path>
                <a:path w="3651884" h="1358900">
                  <a:moveTo>
                    <a:pt x="0" y="905565"/>
                  </a:moveTo>
                  <a:lnTo>
                    <a:pt x="3651725" y="905565"/>
                  </a:lnTo>
                </a:path>
                <a:path w="3651884" h="1358900">
                  <a:moveTo>
                    <a:pt x="0" y="754456"/>
                  </a:moveTo>
                  <a:lnTo>
                    <a:pt x="3651725" y="754456"/>
                  </a:lnTo>
                </a:path>
                <a:path w="3651884" h="1358900">
                  <a:moveTo>
                    <a:pt x="0" y="603891"/>
                  </a:moveTo>
                  <a:lnTo>
                    <a:pt x="3651725" y="603891"/>
                  </a:lnTo>
                </a:path>
                <a:path w="3651884" h="1358900">
                  <a:moveTo>
                    <a:pt x="0" y="452782"/>
                  </a:moveTo>
                  <a:lnTo>
                    <a:pt x="3651725" y="452782"/>
                  </a:lnTo>
                </a:path>
                <a:path w="3651884" h="1358900">
                  <a:moveTo>
                    <a:pt x="0" y="301674"/>
                  </a:moveTo>
                  <a:lnTo>
                    <a:pt x="3651725" y="301674"/>
                  </a:lnTo>
                </a:path>
                <a:path w="3651884" h="1358900">
                  <a:moveTo>
                    <a:pt x="0" y="150565"/>
                  </a:moveTo>
                  <a:lnTo>
                    <a:pt x="3651725" y="150565"/>
                  </a:lnTo>
                </a:path>
                <a:path w="3651884" h="1358900">
                  <a:moveTo>
                    <a:pt x="0" y="0"/>
                  </a:moveTo>
                  <a:lnTo>
                    <a:pt x="3651725" y="0"/>
                  </a:lnTo>
                </a:path>
              </a:pathLst>
            </a:custGeom>
            <a:ln w="3396">
              <a:solidFill>
                <a:srgbClr val="A6A6A6"/>
              </a:solidFill>
              <a:prstDash val="lgDash"/>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 name="object 6"/>
            <p:cNvSpPr/>
            <p:nvPr/>
          </p:nvSpPr>
          <p:spPr>
            <a:xfrm>
              <a:off x="8461269" y="1910164"/>
              <a:ext cx="0" cy="1510030"/>
            </a:xfrm>
            <a:custGeom>
              <a:avLst/>
              <a:gdLst/>
              <a:ahLst/>
              <a:cxnLst/>
              <a:rect l="l" t="t" r="r" b="b"/>
              <a:pathLst>
                <a:path h="1510029">
                  <a:moveTo>
                    <a:pt x="0" y="1509458"/>
                  </a:moveTo>
                  <a:lnTo>
                    <a:pt x="0" y="0"/>
                  </a:lnTo>
                </a:path>
              </a:pathLst>
            </a:custGeom>
            <a:ln w="6790">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 name="object 7"/>
            <p:cNvSpPr/>
            <p:nvPr/>
          </p:nvSpPr>
          <p:spPr>
            <a:xfrm>
              <a:off x="8441170" y="1910166"/>
              <a:ext cx="20320" cy="1510030"/>
            </a:xfrm>
            <a:custGeom>
              <a:avLst/>
              <a:gdLst/>
              <a:ahLst/>
              <a:cxnLst/>
              <a:rect l="l" t="t" r="r" b="b"/>
              <a:pathLst>
                <a:path w="20320" h="1510029">
                  <a:moveTo>
                    <a:pt x="0" y="1509458"/>
                  </a:moveTo>
                  <a:lnTo>
                    <a:pt x="20100" y="1509458"/>
                  </a:lnTo>
                </a:path>
                <a:path w="20320" h="1510029">
                  <a:moveTo>
                    <a:pt x="0" y="1257791"/>
                  </a:moveTo>
                  <a:lnTo>
                    <a:pt x="20100" y="1257791"/>
                  </a:lnTo>
                </a:path>
                <a:path w="20320" h="1510029">
                  <a:moveTo>
                    <a:pt x="0" y="1006667"/>
                  </a:moveTo>
                  <a:lnTo>
                    <a:pt x="20100" y="1006667"/>
                  </a:lnTo>
                </a:path>
                <a:path w="20320" h="1510029">
                  <a:moveTo>
                    <a:pt x="0" y="755000"/>
                  </a:moveTo>
                  <a:lnTo>
                    <a:pt x="20100" y="755000"/>
                  </a:lnTo>
                </a:path>
                <a:path w="20320" h="1510029">
                  <a:moveTo>
                    <a:pt x="0" y="503334"/>
                  </a:moveTo>
                  <a:lnTo>
                    <a:pt x="20100" y="503334"/>
                  </a:lnTo>
                </a:path>
                <a:path w="20320" h="1510029">
                  <a:moveTo>
                    <a:pt x="0" y="251667"/>
                  </a:moveTo>
                  <a:lnTo>
                    <a:pt x="20100" y="251667"/>
                  </a:lnTo>
                </a:path>
                <a:path w="20320" h="1510029">
                  <a:moveTo>
                    <a:pt x="0" y="0"/>
                  </a:moveTo>
                  <a:lnTo>
                    <a:pt x="20100" y="0"/>
                  </a:lnTo>
                </a:path>
              </a:pathLst>
            </a:custGeom>
            <a:ln w="679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 name="object 8"/>
            <p:cNvSpPr/>
            <p:nvPr/>
          </p:nvSpPr>
          <p:spPr>
            <a:xfrm>
              <a:off x="4810097" y="1910164"/>
              <a:ext cx="20320" cy="3019425"/>
            </a:xfrm>
            <a:custGeom>
              <a:avLst/>
              <a:gdLst/>
              <a:ahLst/>
              <a:cxnLst/>
              <a:rect l="l" t="t" r="r" b="b"/>
              <a:pathLst>
                <a:path w="20320" h="3019425">
                  <a:moveTo>
                    <a:pt x="0" y="1509458"/>
                  </a:moveTo>
                  <a:lnTo>
                    <a:pt x="0" y="0"/>
                  </a:lnTo>
                </a:path>
                <a:path w="20320" h="3019425">
                  <a:moveTo>
                    <a:pt x="0" y="1509458"/>
                  </a:moveTo>
                  <a:lnTo>
                    <a:pt x="20100" y="1509458"/>
                  </a:lnTo>
                </a:path>
                <a:path w="20320" h="3019425">
                  <a:moveTo>
                    <a:pt x="0" y="1660023"/>
                  </a:moveTo>
                  <a:lnTo>
                    <a:pt x="20100" y="1660023"/>
                  </a:lnTo>
                </a:path>
                <a:path w="20320" h="3019425">
                  <a:moveTo>
                    <a:pt x="0" y="1811132"/>
                  </a:moveTo>
                  <a:lnTo>
                    <a:pt x="20100" y="1811132"/>
                  </a:lnTo>
                </a:path>
                <a:path w="20320" h="3019425">
                  <a:moveTo>
                    <a:pt x="0" y="1962241"/>
                  </a:moveTo>
                  <a:lnTo>
                    <a:pt x="20100" y="1962241"/>
                  </a:lnTo>
                </a:path>
                <a:path w="20320" h="3019425">
                  <a:moveTo>
                    <a:pt x="0" y="2113350"/>
                  </a:moveTo>
                  <a:lnTo>
                    <a:pt x="20100" y="2113350"/>
                  </a:lnTo>
                </a:path>
                <a:path w="20320" h="3019425">
                  <a:moveTo>
                    <a:pt x="0" y="2263915"/>
                  </a:moveTo>
                  <a:lnTo>
                    <a:pt x="20100" y="2263915"/>
                  </a:lnTo>
                </a:path>
                <a:path w="20320" h="3019425">
                  <a:moveTo>
                    <a:pt x="0" y="2415024"/>
                  </a:moveTo>
                  <a:lnTo>
                    <a:pt x="20100" y="2415024"/>
                  </a:lnTo>
                </a:path>
                <a:path w="20320" h="3019425">
                  <a:moveTo>
                    <a:pt x="0" y="2566133"/>
                  </a:moveTo>
                  <a:lnTo>
                    <a:pt x="20100" y="2566133"/>
                  </a:lnTo>
                </a:path>
                <a:path w="20320" h="3019425">
                  <a:moveTo>
                    <a:pt x="0" y="2716698"/>
                  </a:moveTo>
                  <a:lnTo>
                    <a:pt x="20100" y="2716698"/>
                  </a:lnTo>
                </a:path>
                <a:path w="20320" h="3019425">
                  <a:moveTo>
                    <a:pt x="0" y="2867807"/>
                  </a:moveTo>
                  <a:lnTo>
                    <a:pt x="20100" y="2867807"/>
                  </a:lnTo>
                </a:path>
                <a:path w="20320" h="3019425">
                  <a:moveTo>
                    <a:pt x="0" y="3018916"/>
                  </a:moveTo>
                  <a:lnTo>
                    <a:pt x="20100" y="3018916"/>
                  </a:lnTo>
                </a:path>
              </a:pathLst>
            </a:custGeom>
            <a:ln w="679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 name="object 9"/>
            <p:cNvSpPr/>
            <p:nvPr/>
          </p:nvSpPr>
          <p:spPr>
            <a:xfrm>
              <a:off x="4810097" y="3419622"/>
              <a:ext cx="3651250" cy="0"/>
            </a:xfrm>
            <a:custGeom>
              <a:avLst/>
              <a:gdLst/>
              <a:ahLst/>
              <a:cxnLst/>
              <a:rect l="l" t="t" r="r" b="b"/>
              <a:pathLst>
                <a:path w="3651250">
                  <a:moveTo>
                    <a:pt x="0" y="0"/>
                  </a:moveTo>
                  <a:lnTo>
                    <a:pt x="3651151" y="0"/>
                  </a:lnTo>
                </a:path>
              </a:pathLst>
            </a:custGeom>
            <a:ln w="6794">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 name="object 10"/>
            <p:cNvSpPr/>
            <p:nvPr/>
          </p:nvSpPr>
          <p:spPr>
            <a:xfrm>
              <a:off x="5313686" y="3399511"/>
              <a:ext cx="3147695" cy="20320"/>
            </a:xfrm>
            <a:custGeom>
              <a:avLst/>
              <a:gdLst/>
              <a:ahLst/>
              <a:cxnLst/>
              <a:rect l="l" t="t" r="r" b="b"/>
              <a:pathLst>
                <a:path w="3147695" h="20320">
                  <a:moveTo>
                    <a:pt x="0" y="0"/>
                  </a:moveTo>
                  <a:lnTo>
                    <a:pt x="0" y="20111"/>
                  </a:lnTo>
                </a:path>
                <a:path w="3147695" h="20320">
                  <a:moveTo>
                    <a:pt x="126032" y="0"/>
                  </a:moveTo>
                  <a:lnTo>
                    <a:pt x="126032" y="20111"/>
                  </a:lnTo>
                </a:path>
                <a:path w="3147695" h="20320">
                  <a:moveTo>
                    <a:pt x="252065" y="0"/>
                  </a:moveTo>
                  <a:lnTo>
                    <a:pt x="252065" y="20111"/>
                  </a:lnTo>
                </a:path>
                <a:path w="3147695" h="20320">
                  <a:moveTo>
                    <a:pt x="377555" y="0"/>
                  </a:moveTo>
                  <a:lnTo>
                    <a:pt x="377555" y="20111"/>
                  </a:lnTo>
                </a:path>
                <a:path w="3147695" h="20320">
                  <a:moveTo>
                    <a:pt x="2518485" y="0"/>
                  </a:moveTo>
                  <a:lnTo>
                    <a:pt x="2518485" y="20111"/>
                  </a:lnTo>
                </a:path>
                <a:path w="3147695" h="20320">
                  <a:moveTo>
                    <a:pt x="2643975" y="0"/>
                  </a:moveTo>
                  <a:lnTo>
                    <a:pt x="2643975" y="20111"/>
                  </a:lnTo>
                </a:path>
                <a:path w="3147695" h="20320">
                  <a:moveTo>
                    <a:pt x="2770008" y="0"/>
                  </a:moveTo>
                  <a:lnTo>
                    <a:pt x="2770008" y="20111"/>
                  </a:lnTo>
                </a:path>
                <a:path w="3147695" h="20320">
                  <a:moveTo>
                    <a:pt x="2896040" y="0"/>
                  </a:moveTo>
                  <a:lnTo>
                    <a:pt x="2896040" y="20111"/>
                  </a:lnTo>
                </a:path>
                <a:path w="3147695" h="20320">
                  <a:moveTo>
                    <a:pt x="3022073" y="0"/>
                  </a:moveTo>
                  <a:lnTo>
                    <a:pt x="3022073" y="20111"/>
                  </a:lnTo>
                </a:path>
                <a:path w="3147695" h="20320">
                  <a:moveTo>
                    <a:pt x="3147563" y="0"/>
                  </a:moveTo>
                  <a:lnTo>
                    <a:pt x="3147563" y="20111"/>
                  </a:lnTo>
                </a:path>
              </a:pathLst>
            </a:custGeom>
            <a:ln w="6792">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pic>
          <p:nvPicPr>
            <p:cNvPr id="11" name="object 11"/>
            <p:cNvPicPr/>
            <p:nvPr/>
          </p:nvPicPr>
          <p:blipFill>
            <a:blip r:embed="rId2" cstate="print"/>
            <a:stretch>
              <a:fillRect/>
            </a:stretch>
          </p:blipFill>
          <p:spPr>
            <a:xfrm>
              <a:off x="4806702" y="1876126"/>
              <a:ext cx="3604850" cy="1543496"/>
            </a:xfrm>
            <a:prstGeom prst="rect">
              <a:avLst/>
            </a:prstGeom>
          </p:spPr>
        </p:pic>
      </p:grpSp>
      <p:sp>
        <p:nvSpPr>
          <p:cNvPr id="12" name="object 12"/>
          <p:cNvSpPr txBox="1"/>
          <p:nvPr/>
        </p:nvSpPr>
        <p:spPr>
          <a:xfrm>
            <a:off x="8061470" y="3193975"/>
            <a:ext cx="201930" cy="166712"/>
          </a:xfrm>
          <a:prstGeom prst="rect">
            <a:avLst/>
          </a:prstGeom>
        </p:spPr>
        <p:txBody>
          <a:bodyPr vert="horz" wrap="square" lIns="0" tIns="12700" rIns="0" bIns="0" rtlCol="0">
            <a:spAutoFit/>
          </a:bodyPr>
          <a:lstStyle/>
          <a:p>
            <a:pPr marL="12700">
              <a:lnSpc>
                <a:spcPct val="100000"/>
              </a:lnSpc>
              <a:spcBef>
                <a:spcPts val="100"/>
              </a:spcBef>
            </a:pPr>
            <a:r>
              <a:rPr sz="500" spc="-10" dirty="0">
                <a:latin typeface="Microsoft YaHei UI" panose="020B0503020204020204" pitchFamily="34" charset="-122"/>
                <a:ea typeface="Microsoft YaHei UI" panose="020B0503020204020204" pitchFamily="34" charset="-122"/>
                <a:cs typeface="Calibri"/>
              </a:rPr>
              <a:t>17,800</a:t>
            </a:r>
            <a:endParaRPr sz="500">
              <a:latin typeface="Microsoft YaHei UI" panose="020B0503020204020204" pitchFamily="34" charset="-122"/>
              <a:ea typeface="Microsoft YaHei UI" panose="020B0503020204020204" pitchFamily="34" charset="-122"/>
              <a:cs typeface="Calibri"/>
            </a:endParaRPr>
          </a:p>
        </p:txBody>
      </p:sp>
      <p:sp>
        <p:nvSpPr>
          <p:cNvPr id="13" name="object 13"/>
          <p:cNvSpPr txBox="1"/>
          <p:nvPr/>
        </p:nvSpPr>
        <p:spPr>
          <a:xfrm>
            <a:off x="8237604" y="3303681"/>
            <a:ext cx="201930" cy="166712"/>
          </a:xfrm>
          <a:prstGeom prst="rect">
            <a:avLst/>
          </a:prstGeom>
        </p:spPr>
        <p:txBody>
          <a:bodyPr vert="horz" wrap="square" lIns="0" tIns="12700" rIns="0" bIns="0" rtlCol="0">
            <a:spAutoFit/>
          </a:bodyPr>
          <a:lstStyle/>
          <a:p>
            <a:pPr marL="12700">
              <a:lnSpc>
                <a:spcPct val="100000"/>
              </a:lnSpc>
              <a:spcBef>
                <a:spcPts val="100"/>
              </a:spcBef>
            </a:pPr>
            <a:r>
              <a:rPr sz="500" spc="-10" dirty="0">
                <a:latin typeface="Microsoft YaHei UI" panose="020B0503020204020204" pitchFamily="34" charset="-122"/>
                <a:ea typeface="Microsoft YaHei UI" panose="020B0503020204020204" pitchFamily="34" charset="-122"/>
                <a:cs typeface="Calibri"/>
              </a:rPr>
              <a:t>16,800</a:t>
            </a:r>
            <a:endParaRPr sz="500">
              <a:latin typeface="Microsoft YaHei UI" panose="020B0503020204020204" pitchFamily="34" charset="-122"/>
              <a:ea typeface="Microsoft YaHei UI" panose="020B0503020204020204" pitchFamily="34" charset="-122"/>
              <a:cs typeface="Calibri"/>
            </a:endParaRPr>
          </a:p>
        </p:txBody>
      </p:sp>
      <p:sp>
        <p:nvSpPr>
          <p:cNvPr id="14" name="object 14"/>
          <p:cNvSpPr txBox="1"/>
          <p:nvPr/>
        </p:nvSpPr>
        <p:spPr>
          <a:xfrm>
            <a:off x="8054306" y="2307084"/>
            <a:ext cx="233679" cy="166712"/>
          </a:xfrm>
          <a:prstGeom prst="rect">
            <a:avLst/>
          </a:prstGeom>
        </p:spPr>
        <p:txBody>
          <a:bodyPr vert="horz" wrap="square" lIns="0" tIns="12700" rIns="0" bIns="0" rtlCol="0">
            <a:spAutoFit/>
          </a:bodyPr>
          <a:lstStyle/>
          <a:p>
            <a:pPr marL="12700">
              <a:lnSpc>
                <a:spcPct val="100000"/>
              </a:lnSpc>
              <a:spcBef>
                <a:spcPts val="100"/>
              </a:spcBef>
            </a:pPr>
            <a:r>
              <a:rPr sz="500" spc="-10" dirty="0">
                <a:latin typeface="Microsoft YaHei UI" panose="020B0503020204020204" pitchFamily="34" charset="-122"/>
                <a:ea typeface="Microsoft YaHei UI" panose="020B0503020204020204" pitchFamily="34" charset="-122"/>
                <a:cs typeface="Calibri"/>
              </a:rPr>
              <a:t>128,800</a:t>
            </a:r>
            <a:endParaRPr sz="500">
              <a:latin typeface="Microsoft YaHei UI" panose="020B0503020204020204" pitchFamily="34" charset="-122"/>
              <a:ea typeface="Microsoft YaHei UI" panose="020B0503020204020204" pitchFamily="34" charset="-122"/>
              <a:cs typeface="Calibri"/>
            </a:endParaRPr>
          </a:p>
        </p:txBody>
      </p:sp>
      <p:sp>
        <p:nvSpPr>
          <p:cNvPr id="15" name="object 15"/>
          <p:cNvSpPr txBox="1"/>
          <p:nvPr/>
        </p:nvSpPr>
        <p:spPr>
          <a:xfrm>
            <a:off x="8204395" y="2566626"/>
            <a:ext cx="233679" cy="166712"/>
          </a:xfrm>
          <a:prstGeom prst="rect">
            <a:avLst/>
          </a:prstGeom>
        </p:spPr>
        <p:txBody>
          <a:bodyPr vert="horz" wrap="square" lIns="0" tIns="12700" rIns="0" bIns="0" rtlCol="0">
            <a:spAutoFit/>
          </a:bodyPr>
          <a:lstStyle/>
          <a:p>
            <a:pPr marL="12700">
              <a:lnSpc>
                <a:spcPct val="100000"/>
              </a:lnSpc>
              <a:spcBef>
                <a:spcPts val="100"/>
              </a:spcBef>
            </a:pPr>
            <a:r>
              <a:rPr sz="500" spc="-10" dirty="0">
                <a:latin typeface="Microsoft YaHei UI" panose="020B0503020204020204" pitchFamily="34" charset="-122"/>
                <a:ea typeface="Microsoft YaHei UI" panose="020B0503020204020204" pitchFamily="34" charset="-122"/>
                <a:cs typeface="Calibri"/>
              </a:rPr>
              <a:t>111,100</a:t>
            </a:r>
            <a:endParaRPr sz="500">
              <a:latin typeface="Microsoft YaHei UI" panose="020B0503020204020204" pitchFamily="34" charset="-122"/>
              <a:ea typeface="Microsoft YaHei UI" panose="020B0503020204020204" pitchFamily="34" charset="-122"/>
              <a:cs typeface="Calibri"/>
            </a:endParaRPr>
          </a:p>
        </p:txBody>
      </p:sp>
      <p:sp>
        <p:nvSpPr>
          <p:cNvPr id="16" name="object 16"/>
          <p:cNvSpPr txBox="1"/>
          <p:nvPr/>
        </p:nvSpPr>
        <p:spPr>
          <a:xfrm>
            <a:off x="8237728" y="1823096"/>
            <a:ext cx="121920" cy="89768"/>
          </a:xfrm>
          <a:prstGeom prst="rect">
            <a:avLst/>
          </a:prstGeom>
        </p:spPr>
        <p:txBody>
          <a:bodyPr vert="horz" wrap="square" lIns="0" tIns="12700" rIns="0" bIns="0" rtlCol="0">
            <a:spAutoFit/>
          </a:bodyPr>
          <a:lstStyle/>
          <a:p>
            <a:pPr marL="12700">
              <a:lnSpc>
                <a:spcPct val="100000"/>
              </a:lnSpc>
              <a:spcBef>
                <a:spcPts val="100"/>
              </a:spcBef>
            </a:pPr>
            <a:r>
              <a:rPr sz="500" spc="-10" dirty="0">
                <a:latin typeface="Microsoft YaHei UI" panose="020B0503020204020204" pitchFamily="34" charset="-122"/>
                <a:ea typeface="Microsoft YaHei UI" panose="020B0503020204020204" pitchFamily="34" charset="-122"/>
                <a:cs typeface="Calibri"/>
              </a:rPr>
              <a:t>119</a:t>
            </a:r>
            <a:endParaRPr sz="500">
              <a:latin typeface="Microsoft YaHei UI" panose="020B0503020204020204" pitchFamily="34" charset="-122"/>
              <a:ea typeface="Microsoft YaHei UI" panose="020B0503020204020204" pitchFamily="34" charset="-122"/>
              <a:cs typeface="Calibri"/>
            </a:endParaRPr>
          </a:p>
        </p:txBody>
      </p:sp>
      <p:sp>
        <p:nvSpPr>
          <p:cNvPr id="17" name="object 17"/>
          <p:cNvSpPr txBox="1"/>
          <p:nvPr/>
        </p:nvSpPr>
        <p:spPr>
          <a:xfrm>
            <a:off x="8244293" y="3114230"/>
            <a:ext cx="353060" cy="166712"/>
          </a:xfrm>
          <a:prstGeom prst="rect">
            <a:avLst/>
          </a:prstGeom>
        </p:spPr>
        <p:txBody>
          <a:bodyPr vert="horz" wrap="square" lIns="0" tIns="12700" rIns="0" bIns="0" rtlCol="0">
            <a:spAutoFit/>
          </a:bodyPr>
          <a:lstStyle/>
          <a:p>
            <a:pPr marL="12700">
              <a:lnSpc>
                <a:spcPct val="100000"/>
              </a:lnSpc>
              <a:spcBef>
                <a:spcPts val="100"/>
              </a:spcBef>
            </a:pPr>
            <a:r>
              <a:rPr sz="500" spc="-10" dirty="0">
                <a:latin typeface="Microsoft YaHei UI" panose="020B0503020204020204" pitchFamily="34" charset="-122"/>
                <a:ea typeface="Microsoft YaHei UI" panose="020B0503020204020204" pitchFamily="34" charset="-122"/>
                <a:cs typeface="Calibri"/>
              </a:rPr>
              <a:t>21,90</a:t>
            </a:r>
            <a:r>
              <a:rPr sz="500" spc="-5" dirty="0">
                <a:latin typeface="Microsoft YaHei UI" panose="020B0503020204020204" pitchFamily="34" charset="-122"/>
                <a:ea typeface="Microsoft YaHei UI" panose="020B0503020204020204" pitchFamily="34" charset="-122"/>
                <a:cs typeface="Calibri"/>
              </a:rPr>
              <a:t>0</a:t>
            </a:r>
            <a:r>
              <a:rPr sz="500" dirty="0">
                <a:latin typeface="Microsoft YaHei UI" panose="020B0503020204020204" pitchFamily="34" charset="-122"/>
                <a:ea typeface="Microsoft YaHei UI" panose="020B0503020204020204" pitchFamily="34" charset="-122"/>
                <a:cs typeface="Calibri"/>
              </a:rPr>
              <a:t>     </a:t>
            </a:r>
            <a:r>
              <a:rPr sz="500" spc="5" dirty="0">
                <a:latin typeface="Microsoft YaHei UI" panose="020B0503020204020204" pitchFamily="34" charset="-122"/>
                <a:ea typeface="Microsoft YaHei UI" panose="020B0503020204020204" pitchFamily="34" charset="-122"/>
                <a:cs typeface="Calibri"/>
              </a:rPr>
              <a:t> </a:t>
            </a:r>
            <a:r>
              <a:rPr sz="750" spc="-15" baseline="5555" dirty="0">
                <a:latin typeface="Microsoft YaHei UI" panose="020B0503020204020204" pitchFamily="34" charset="-122"/>
                <a:ea typeface="Microsoft YaHei UI" panose="020B0503020204020204" pitchFamily="34" charset="-122"/>
                <a:cs typeface="Calibri"/>
              </a:rPr>
              <a:t>20</a:t>
            </a:r>
            <a:endParaRPr sz="750" baseline="5555">
              <a:latin typeface="Microsoft YaHei UI" panose="020B0503020204020204" pitchFamily="34" charset="-122"/>
              <a:ea typeface="Microsoft YaHei UI" panose="020B0503020204020204" pitchFamily="34" charset="-122"/>
              <a:cs typeface="Calibri"/>
            </a:endParaRPr>
          </a:p>
        </p:txBody>
      </p:sp>
      <p:sp>
        <p:nvSpPr>
          <p:cNvPr id="18" name="object 18"/>
          <p:cNvSpPr txBox="1"/>
          <p:nvPr/>
        </p:nvSpPr>
        <p:spPr>
          <a:xfrm>
            <a:off x="8507617" y="3361649"/>
            <a:ext cx="57785" cy="89768"/>
          </a:xfrm>
          <a:prstGeom prst="rect">
            <a:avLst/>
          </a:prstGeom>
        </p:spPr>
        <p:txBody>
          <a:bodyPr vert="horz" wrap="square" lIns="0" tIns="12700" rIns="0" bIns="0" rtlCol="0">
            <a:spAutoFit/>
          </a:bodyPr>
          <a:lstStyle/>
          <a:p>
            <a:pPr marL="12700">
              <a:lnSpc>
                <a:spcPct val="100000"/>
              </a:lnSpc>
              <a:spcBef>
                <a:spcPts val="100"/>
              </a:spcBef>
            </a:pPr>
            <a:r>
              <a:rPr sz="500" spc="-5" dirty="0">
                <a:latin typeface="Microsoft YaHei UI" panose="020B0503020204020204" pitchFamily="34" charset="-122"/>
                <a:ea typeface="Microsoft YaHei UI" panose="020B0503020204020204" pitchFamily="34" charset="-122"/>
                <a:cs typeface="Calibri"/>
              </a:rPr>
              <a:t>0</a:t>
            </a:r>
            <a:endParaRPr sz="500">
              <a:latin typeface="Microsoft YaHei UI" panose="020B0503020204020204" pitchFamily="34" charset="-122"/>
              <a:ea typeface="Microsoft YaHei UI" panose="020B0503020204020204" pitchFamily="34" charset="-122"/>
              <a:cs typeface="Calibri"/>
            </a:endParaRPr>
          </a:p>
        </p:txBody>
      </p:sp>
      <p:sp>
        <p:nvSpPr>
          <p:cNvPr id="19" name="object 19"/>
          <p:cNvSpPr txBox="1"/>
          <p:nvPr/>
        </p:nvSpPr>
        <p:spPr>
          <a:xfrm>
            <a:off x="8507617" y="2858465"/>
            <a:ext cx="89535" cy="89768"/>
          </a:xfrm>
          <a:prstGeom prst="rect">
            <a:avLst/>
          </a:prstGeom>
        </p:spPr>
        <p:txBody>
          <a:bodyPr vert="horz" wrap="square" lIns="0" tIns="12700" rIns="0" bIns="0" rtlCol="0">
            <a:spAutoFit/>
          </a:bodyPr>
          <a:lstStyle/>
          <a:p>
            <a:pPr marL="12700">
              <a:lnSpc>
                <a:spcPct val="100000"/>
              </a:lnSpc>
              <a:spcBef>
                <a:spcPts val="100"/>
              </a:spcBef>
            </a:pPr>
            <a:r>
              <a:rPr sz="500" spc="-10" dirty="0">
                <a:latin typeface="Microsoft YaHei UI" panose="020B0503020204020204" pitchFamily="34" charset="-122"/>
                <a:ea typeface="Microsoft YaHei UI" panose="020B0503020204020204" pitchFamily="34" charset="-122"/>
                <a:cs typeface="Calibri"/>
              </a:rPr>
              <a:t>40</a:t>
            </a:r>
            <a:endParaRPr sz="500">
              <a:latin typeface="Microsoft YaHei UI" panose="020B0503020204020204" pitchFamily="34" charset="-122"/>
              <a:ea typeface="Microsoft YaHei UI" panose="020B0503020204020204" pitchFamily="34" charset="-122"/>
              <a:cs typeface="Calibri"/>
            </a:endParaRPr>
          </a:p>
        </p:txBody>
      </p:sp>
      <p:sp>
        <p:nvSpPr>
          <p:cNvPr id="20" name="object 20"/>
          <p:cNvSpPr txBox="1"/>
          <p:nvPr/>
        </p:nvSpPr>
        <p:spPr>
          <a:xfrm>
            <a:off x="8507617" y="2606874"/>
            <a:ext cx="89535" cy="89768"/>
          </a:xfrm>
          <a:prstGeom prst="rect">
            <a:avLst/>
          </a:prstGeom>
        </p:spPr>
        <p:txBody>
          <a:bodyPr vert="horz" wrap="square" lIns="0" tIns="12700" rIns="0" bIns="0" rtlCol="0">
            <a:spAutoFit/>
          </a:bodyPr>
          <a:lstStyle/>
          <a:p>
            <a:pPr marL="12700">
              <a:lnSpc>
                <a:spcPct val="100000"/>
              </a:lnSpc>
              <a:spcBef>
                <a:spcPts val="100"/>
              </a:spcBef>
            </a:pPr>
            <a:r>
              <a:rPr sz="500" spc="-10" dirty="0">
                <a:latin typeface="Microsoft YaHei UI" panose="020B0503020204020204" pitchFamily="34" charset="-122"/>
                <a:ea typeface="Microsoft YaHei UI" panose="020B0503020204020204" pitchFamily="34" charset="-122"/>
                <a:cs typeface="Calibri"/>
              </a:rPr>
              <a:t>60</a:t>
            </a:r>
            <a:endParaRPr sz="500">
              <a:latin typeface="Microsoft YaHei UI" panose="020B0503020204020204" pitchFamily="34" charset="-122"/>
              <a:ea typeface="Microsoft YaHei UI" panose="020B0503020204020204" pitchFamily="34" charset="-122"/>
              <a:cs typeface="Calibri"/>
            </a:endParaRPr>
          </a:p>
        </p:txBody>
      </p:sp>
      <p:sp>
        <p:nvSpPr>
          <p:cNvPr id="21" name="object 21"/>
          <p:cNvSpPr txBox="1"/>
          <p:nvPr/>
        </p:nvSpPr>
        <p:spPr>
          <a:xfrm>
            <a:off x="8507617" y="2355282"/>
            <a:ext cx="89535" cy="89768"/>
          </a:xfrm>
          <a:prstGeom prst="rect">
            <a:avLst/>
          </a:prstGeom>
        </p:spPr>
        <p:txBody>
          <a:bodyPr vert="horz" wrap="square" lIns="0" tIns="12700" rIns="0" bIns="0" rtlCol="0">
            <a:spAutoFit/>
          </a:bodyPr>
          <a:lstStyle/>
          <a:p>
            <a:pPr marL="12700">
              <a:lnSpc>
                <a:spcPct val="100000"/>
              </a:lnSpc>
              <a:spcBef>
                <a:spcPts val="100"/>
              </a:spcBef>
            </a:pPr>
            <a:r>
              <a:rPr sz="500" spc="-10" dirty="0">
                <a:latin typeface="Microsoft YaHei UI" panose="020B0503020204020204" pitchFamily="34" charset="-122"/>
                <a:ea typeface="Microsoft YaHei UI" panose="020B0503020204020204" pitchFamily="34" charset="-122"/>
                <a:cs typeface="Calibri"/>
              </a:rPr>
              <a:t>80</a:t>
            </a:r>
            <a:endParaRPr sz="500">
              <a:latin typeface="Microsoft YaHei UI" panose="020B0503020204020204" pitchFamily="34" charset="-122"/>
              <a:ea typeface="Microsoft YaHei UI" panose="020B0503020204020204" pitchFamily="34" charset="-122"/>
              <a:cs typeface="Calibri"/>
            </a:endParaRPr>
          </a:p>
        </p:txBody>
      </p:sp>
      <p:sp>
        <p:nvSpPr>
          <p:cNvPr id="22" name="object 22"/>
          <p:cNvSpPr txBox="1"/>
          <p:nvPr/>
        </p:nvSpPr>
        <p:spPr>
          <a:xfrm>
            <a:off x="8507617" y="2103690"/>
            <a:ext cx="121920" cy="89768"/>
          </a:xfrm>
          <a:prstGeom prst="rect">
            <a:avLst/>
          </a:prstGeom>
        </p:spPr>
        <p:txBody>
          <a:bodyPr vert="horz" wrap="square" lIns="0" tIns="12700" rIns="0" bIns="0" rtlCol="0">
            <a:spAutoFit/>
          </a:bodyPr>
          <a:lstStyle/>
          <a:p>
            <a:pPr marL="12700">
              <a:lnSpc>
                <a:spcPct val="100000"/>
              </a:lnSpc>
              <a:spcBef>
                <a:spcPts val="100"/>
              </a:spcBef>
            </a:pPr>
            <a:r>
              <a:rPr sz="500" spc="-10" dirty="0">
                <a:latin typeface="Microsoft YaHei UI" panose="020B0503020204020204" pitchFamily="34" charset="-122"/>
                <a:ea typeface="Microsoft YaHei UI" panose="020B0503020204020204" pitchFamily="34" charset="-122"/>
                <a:cs typeface="Calibri"/>
              </a:rPr>
              <a:t>100</a:t>
            </a:r>
            <a:endParaRPr sz="500">
              <a:latin typeface="Microsoft YaHei UI" panose="020B0503020204020204" pitchFamily="34" charset="-122"/>
              <a:ea typeface="Microsoft YaHei UI" panose="020B0503020204020204" pitchFamily="34" charset="-122"/>
              <a:cs typeface="Calibri"/>
            </a:endParaRPr>
          </a:p>
        </p:txBody>
      </p:sp>
      <p:sp>
        <p:nvSpPr>
          <p:cNvPr id="23" name="object 23"/>
          <p:cNvSpPr txBox="1"/>
          <p:nvPr/>
        </p:nvSpPr>
        <p:spPr>
          <a:xfrm>
            <a:off x="8507617" y="1852098"/>
            <a:ext cx="121920" cy="89768"/>
          </a:xfrm>
          <a:prstGeom prst="rect">
            <a:avLst/>
          </a:prstGeom>
        </p:spPr>
        <p:txBody>
          <a:bodyPr vert="horz" wrap="square" lIns="0" tIns="12700" rIns="0" bIns="0" rtlCol="0">
            <a:spAutoFit/>
          </a:bodyPr>
          <a:lstStyle/>
          <a:p>
            <a:pPr marL="12700">
              <a:lnSpc>
                <a:spcPct val="100000"/>
              </a:lnSpc>
              <a:spcBef>
                <a:spcPts val="100"/>
              </a:spcBef>
            </a:pPr>
            <a:r>
              <a:rPr sz="500" spc="-10" dirty="0">
                <a:latin typeface="Microsoft YaHei UI" panose="020B0503020204020204" pitchFamily="34" charset="-122"/>
                <a:ea typeface="Microsoft YaHei UI" panose="020B0503020204020204" pitchFamily="34" charset="-122"/>
                <a:cs typeface="Calibri"/>
              </a:rPr>
              <a:t>120</a:t>
            </a:r>
            <a:endParaRPr sz="500">
              <a:latin typeface="Microsoft YaHei UI" panose="020B0503020204020204" pitchFamily="34" charset="-122"/>
              <a:ea typeface="Microsoft YaHei UI" panose="020B0503020204020204" pitchFamily="34" charset="-122"/>
              <a:cs typeface="Calibri"/>
            </a:endParaRPr>
          </a:p>
        </p:txBody>
      </p:sp>
      <p:sp>
        <p:nvSpPr>
          <p:cNvPr id="24" name="object 24"/>
          <p:cNvSpPr txBox="1"/>
          <p:nvPr/>
        </p:nvSpPr>
        <p:spPr>
          <a:xfrm>
            <a:off x="4692063" y="3361649"/>
            <a:ext cx="57785" cy="89768"/>
          </a:xfrm>
          <a:prstGeom prst="rect">
            <a:avLst/>
          </a:prstGeom>
        </p:spPr>
        <p:txBody>
          <a:bodyPr vert="horz" wrap="square" lIns="0" tIns="12700" rIns="0" bIns="0" rtlCol="0">
            <a:spAutoFit/>
          </a:bodyPr>
          <a:lstStyle/>
          <a:p>
            <a:pPr marL="12700">
              <a:lnSpc>
                <a:spcPct val="100000"/>
              </a:lnSpc>
              <a:spcBef>
                <a:spcPts val="100"/>
              </a:spcBef>
            </a:pPr>
            <a:r>
              <a:rPr sz="500" spc="-5" dirty="0">
                <a:latin typeface="Microsoft YaHei UI" panose="020B0503020204020204" pitchFamily="34" charset="-122"/>
                <a:ea typeface="Microsoft YaHei UI" panose="020B0503020204020204" pitchFamily="34" charset="-122"/>
                <a:cs typeface="Calibri"/>
              </a:rPr>
              <a:t>0</a:t>
            </a:r>
            <a:endParaRPr sz="500">
              <a:latin typeface="Microsoft YaHei UI" panose="020B0503020204020204" pitchFamily="34" charset="-122"/>
              <a:ea typeface="Microsoft YaHei UI" panose="020B0503020204020204" pitchFamily="34" charset="-122"/>
              <a:cs typeface="Calibri"/>
            </a:endParaRPr>
          </a:p>
        </p:txBody>
      </p:sp>
      <p:sp>
        <p:nvSpPr>
          <p:cNvPr id="25" name="object 25"/>
          <p:cNvSpPr txBox="1"/>
          <p:nvPr/>
        </p:nvSpPr>
        <p:spPr>
          <a:xfrm>
            <a:off x="4547761" y="3210694"/>
            <a:ext cx="201930" cy="166712"/>
          </a:xfrm>
          <a:prstGeom prst="rect">
            <a:avLst/>
          </a:prstGeom>
        </p:spPr>
        <p:txBody>
          <a:bodyPr vert="horz" wrap="square" lIns="0" tIns="12700" rIns="0" bIns="0" rtlCol="0">
            <a:spAutoFit/>
          </a:bodyPr>
          <a:lstStyle/>
          <a:p>
            <a:pPr marL="12700">
              <a:lnSpc>
                <a:spcPct val="100000"/>
              </a:lnSpc>
              <a:spcBef>
                <a:spcPts val="100"/>
              </a:spcBef>
            </a:pPr>
            <a:r>
              <a:rPr sz="500" spc="-10" dirty="0">
                <a:latin typeface="Microsoft YaHei UI" panose="020B0503020204020204" pitchFamily="34" charset="-122"/>
                <a:ea typeface="Microsoft YaHei UI" panose="020B0503020204020204" pitchFamily="34" charset="-122"/>
                <a:cs typeface="Calibri"/>
              </a:rPr>
              <a:t>20,</a:t>
            </a:r>
            <a:r>
              <a:rPr sz="500" spc="-5" dirty="0">
                <a:latin typeface="Microsoft YaHei UI" panose="020B0503020204020204" pitchFamily="34" charset="-122"/>
                <a:ea typeface="Microsoft YaHei UI" panose="020B0503020204020204" pitchFamily="34" charset="-122"/>
                <a:cs typeface="Calibri"/>
              </a:rPr>
              <a:t>0</a:t>
            </a:r>
            <a:r>
              <a:rPr sz="500" spc="-10" dirty="0">
                <a:latin typeface="Microsoft YaHei UI" panose="020B0503020204020204" pitchFamily="34" charset="-122"/>
                <a:ea typeface="Microsoft YaHei UI" panose="020B0503020204020204" pitchFamily="34" charset="-122"/>
                <a:cs typeface="Calibri"/>
              </a:rPr>
              <a:t>00</a:t>
            </a:r>
            <a:endParaRPr sz="500">
              <a:latin typeface="Microsoft YaHei UI" panose="020B0503020204020204" pitchFamily="34" charset="-122"/>
              <a:ea typeface="Microsoft YaHei UI" panose="020B0503020204020204" pitchFamily="34" charset="-122"/>
              <a:cs typeface="Calibri"/>
            </a:endParaRPr>
          </a:p>
        </p:txBody>
      </p:sp>
      <p:sp>
        <p:nvSpPr>
          <p:cNvPr id="26" name="object 26"/>
          <p:cNvSpPr txBox="1"/>
          <p:nvPr/>
        </p:nvSpPr>
        <p:spPr>
          <a:xfrm>
            <a:off x="4547761" y="3059738"/>
            <a:ext cx="201930" cy="166712"/>
          </a:xfrm>
          <a:prstGeom prst="rect">
            <a:avLst/>
          </a:prstGeom>
        </p:spPr>
        <p:txBody>
          <a:bodyPr vert="horz" wrap="square" lIns="0" tIns="12700" rIns="0" bIns="0" rtlCol="0">
            <a:spAutoFit/>
          </a:bodyPr>
          <a:lstStyle/>
          <a:p>
            <a:pPr marL="12700">
              <a:lnSpc>
                <a:spcPct val="100000"/>
              </a:lnSpc>
              <a:spcBef>
                <a:spcPts val="100"/>
              </a:spcBef>
            </a:pPr>
            <a:r>
              <a:rPr sz="500" spc="-10" dirty="0">
                <a:latin typeface="Microsoft YaHei UI" panose="020B0503020204020204" pitchFamily="34" charset="-122"/>
                <a:ea typeface="Microsoft YaHei UI" panose="020B0503020204020204" pitchFamily="34" charset="-122"/>
                <a:cs typeface="Calibri"/>
              </a:rPr>
              <a:t>40,</a:t>
            </a:r>
            <a:r>
              <a:rPr sz="500" spc="-5" dirty="0">
                <a:latin typeface="Microsoft YaHei UI" panose="020B0503020204020204" pitchFamily="34" charset="-122"/>
                <a:ea typeface="Microsoft YaHei UI" panose="020B0503020204020204" pitchFamily="34" charset="-122"/>
                <a:cs typeface="Calibri"/>
              </a:rPr>
              <a:t>0</a:t>
            </a:r>
            <a:r>
              <a:rPr sz="500" spc="-10" dirty="0">
                <a:latin typeface="Microsoft YaHei UI" panose="020B0503020204020204" pitchFamily="34" charset="-122"/>
                <a:ea typeface="Microsoft YaHei UI" panose="020B0503020204020204" pitchFamily="34" charset="-122"/>
                <a:cs typeface="Calibri"/>
              </a:rPr>
              <a:t>00</a:t>
            </a:r>
            <a:endParaRPr sz="500">
              <a:latin typeface="Microsoft YaHei UI" panose="020B0503020204020204" pitchFamily="34" charset="-122"/>
              <a:ea typeface="Microsoft YaHei UI" panose="020B0503020204020204" pitchFamily="34" charset="-122"/>
              <a:cs typeface="Calibri"/>
            </a:endParaRPr>
          </a:p>
        </p:txBody>
      </p:sp>
      <p:sp>
        <p:nvSpPr>
          <p:cNvPr id="27" name="object 27"/>
          <p:cNvSpPr txBox="1"/>
          <p:nvPr/>
        </p:nvSpPr>
        <p:spPr>
          <a:xfrm>
            <a:off x="4547761" y="2908783"/>
            <a:ext cx="201930" cy="166712"/>
          </a:xfrm>
          <a:prstGeom prst="rect">
            <a:avLst/>
          </a:prstGeom>
        </p:spPr>
        <p:txBody>
          <a:bodyPr vert="horz" wrap="square" lIns="0" tIns="12700" rIns="0" bIns="0" rtlCol="0">
            <a:spAutoFit/>
          </a:bodyPr>
          <a:lstStyle/>
          <a:p>
            <a:pPr marL="12700">
              <a:lnSpc>
                <a:spcPct val="100000"/>
              </a:lnSpc>
              <a:spcBef>
                <a:spcPts val="100"/>
              </a:spcBef>
            </a:pPr>
            <a:r>
              <a:rPr sz="500" spc="-10" dirty="0">
                <a:latin typeface="Microsoft YaHei UI" panose="020B0503020204020204" pitchFamily="34" charset="-122"/>
                <a:ea typeface="Microsoft YaHei UI" panose="020B0503020204020204" pitchFamily="34" charset="-122"/>
                <a:cs typeface="Calibri"/>
              </a:rPr>
              <a:t>60,</a:t>
            </a:r>
            <a:r>
              <a:rPr sz="500" spc="-5" dirty="0">
                <a:latin typeface="Microsoft YaHei UI" panose="020B0503020204020204" pitchFamily="34" charset="-122"/>
                <a:ea typeface="Microsoft YaHei UI" panose="020B0503020204020204" pitchFamily="34" charset="-122"/>
                <a:cs typeface="Calibri"/>
              </a:rPr>
              <a:t>0</a:t>
            </a:r>
            <a:r>
              <a:rPr sz="500" spc="-10" dirty="0">
                <a:latin typeface="Microsoft YaHei UI" panose="020B0503020204020204" pitchFamily="34" charset="-122"/>
                <a:ea typeface="Microsoft YaHei UI" panose="020B0503020204020204" pitchFamily="34" charset="-122"/>
                <a:cs typeface="Calibri"/>
              </a:rPr>
              <a:t>00</a:t>
            </a:r>
            <a:endParaRPr sz="500">
              <a:latin typeface="Microsoft YaHei UI" panose="020B0503020204020204" pitchFamily="34" charset="-122"/>
              <a:ea typeface="Microsoft YaHei UI" panose="020B0503020204020204" pitchFamily="34" charset="-122"/>
              <a:cs typeface="Calibri"/>
            </a:endParaRPr>
          </a:p>
        </p:txBody>
      </p:sp>
      <p:sp>
        <p:nvSpPr>
          <p:cNvPr id="28" name="object 28"/>
          <p:cNvSpPr txBox="1"/>
          <p:nvPr/>
        </p:nvSpPr>
        <p:spPr>
          <a:xfrm>
            <a:off x="4547761" y="2757828"/>
            <a:ext cx="201930" cy="166712"/>
          </a:xfrm>
          <a:prstGeom prst="rect">
            <a:avLst/>
          </a:prstGeom>
        </p:spPr>
        <p:txBody>
          <a:bodyPr vert="horz" wrap="square" lIns="0" tIns="12700" rIns="0" bIns="0" rtlCol="0">
            <a:spAutoFit/>
          </a:bodyPr>
          <a:lstStyle/>
          <a:p>
            <a:pPr marL="12700">
              <a:lnSpc>
                <a:spcPct val="100000"/>
              </a:lnSpc>
              <a:spcBef>
                <a:spcPts val="100"/>
              </a:spcBef>
            </a:pPr>
            <a:r>
              <a:rPr sz="500" spc="-10" dirty="0">
                <a:latin typeface="Microsoft YaHei UI" panose="020B0503020204020204" pitchFamily="34" charset="-122"/>
                <a:ea typeface="Microsoft YaHei UI" panose="020B0503020204020204" pitchFamily="34" charset="-122"/>
                <a:cs typeface="Calibri"/>
              </a:rPr>
              <a:t>80,</a:t>
            </a:r>
            <a:r>
              <a:rPr sz="500" spc="-5" dirty="0">
                <a:latin typeface="Microsoft YaHei UI" panose="020B0503020204020204" pitchFamily="34" charset="-122"/>
                <a:ea typeface="Microsoft YaHei UI" panose="020B0503020204020204" pitchFamily="34" charset="-122"/>
                <a:cs typeface="Calibri"/>
              </a:rPr>
              <a:t>0</a:t>
            </a:r>
            <a:r>
              <a:rPr sz="500" spc="-10" dirty="0">
                <a:latin typeface="Microsoft YaHei UI" panose="020B0503020204020204" pitchFamily="34" charset="-122"/>
                <a:ea typeface="Microsoft YaHei UI" panose="020B0503020204020204" pitchFamily="34" charset="-122"/>
                <a:cs typeface="Calibri"/>
              </a:rPr>
              <a:t>00</a:t>
            </a:r>
            <a:endParaRPr sz="500">
              <a:latin typeface="Microsoft YaHei UI" panose="020B0503020204020204" pitchFamily="34" charset="-122"/>
              <a:ea typeface="Microsoft YaHei UI" panose="020B0503020204020204" pitchFamily="34" charset="-122"/>
              <a:cs typeface="Calibri"/>
            </a:endParaRPr>
          </a:p>
        </p:txBody>
      </p:sp>
      <p:sp>
        <p:nvSpPr>
          <p:cNvPr id="29" name="object 29"/>
          <p:cNvSpPr txBox="1"/>
          <p:nvPr/>
        </p:nvSpPr>
        <p:spPr>
          <a:xfrm>
            <a:off x="4515641" y="2606874"/>
            <a:ext cx="234315" cy="166712"/>
          </a:xfrm>
          <a:prstGeom prst="rect">
            <a:avLst/>
          </a:prstGeom>
        </p:spPr>
        <p:txBody>
          <a:bodyPr vert="horz" wrap="square" lIns="0" tIns="12700" rIns="0" bIns="0" rtlCol="0">
            <a:spAutoFit/>
          </a:bodyPr>
          <a:lstStyle/>
          <a:p>
            <a:pPr marL="12700">
              <a:lnSpc>
                <a:spcPct val="100000"/>
              </a:lnSpc>
              <a:spcBef>
                <a:spcPts val="100"/>
              </a:spcBef>
            </a:pPr>
            <a:r>
              <a:rPr sz="500" spc="-10" dirty="0">
                <a:latin typeface="Microsoft YaHei UI" panose="020B0503020204020204" pitchFamily="34" charset="-122"/>
                <a:ea typeface="Microsoft YaHei UI" panose="020B0503020204020204" pitchFamily="34" charset="-122"/>
                <a:cs typeface="Calibri"/>
              </a:rPr>
              <a:t>100</a:t>
            </a:r>
            <a:r>
              <a:rPr sz="500" spc="-5" dirty="0">
                <a:latin typeface="Microsoft YaHei UI" panose="020B0503020204020204" pitchFamily="34" charset="-122"/>
                <a:ea typeface="Microsoft YaHei UI" panose="020B0503020204020204" pitchFamily="34" charset="-122"/>
                <a:cs typeface="Calibri"/>
              </a:rPr>
              <a:t>,</a:t>
            </a:r>
            <a:r>
              <a:rPr sz="500" spc="-10" dirty="0">
                <a:latin typeface="Microsoft YaHei UI" panose="020B0503020204020204" pitchFamily="34" charset="-122"/>
                <a:ea typeface="Microsoft YaHei UI" panose="020B0503020204020204" pitchFamily="34" charset="-122"/>
                <a:cs typeface="Calibri"/>
              </a:rPr>
              <a:t>000</a:t>
            </a:r>
            <a:endParaRPr sz="500">
              <a:latin typeface="Microsoft YaHei UI" panose="020B0503020204020204" pitchFamily="34" charset="-122"/>
              <a:ea typeface="Microsoft YaHei UI" panose="020B0503020204020204" pitchFamily="34" charset="-122"/>
              <a:cs typeface="Calibri"/>
            </a:endParaRPr>
          </a:p>
        </p:txBody>
      </p:sp>
      <p:sp>
        <p:nvSpPr>
          <p:cNvPr id="30" name="object 30"/>
          <p:cNvSpPr txBox="1"/>
          <p:nvPr/>
        </p:nvSpPr>
        <p:spPr>
          <a:xfrm>
            <a:off x="4515641" y="2455918"/>
            <a:ext cx="234315" cy="166712"/>
          </a:xfrm>
          <a:prstGeom prst="rect">
            <a:avLst/>
          </a:prstGeom>
        </p:spPr>
        <p:txBody>
          <a:bodyPr vert="horz" wrap="square" lIns="0" tIns="12700" rIns="0" bIns="0" rtlCol="0">
            <a:spAutoFit/>
          </a:bodyPr>
          <a:lstStyle/>
          <a:p>
            <a:pPr marL="12700">
              <a:lnSpc>
                <a:spcPct val="100000"/>
              </a:lnSpc>
              <a:spcBef>
                <a:spcPts val="100"/>
              </a:spcBef>
            </a:pPr>
            <a:r>
              <a:rPr sz="500" spc="-10" dirty="0">
                <a:latin typeface="Microsoft YaHei UI" panose="020B0503020204020204" pitchFamily="34" charset="-122"/>
                <a:ea typeface="Microsoft YaHei UI" panose="020B0503020204020204" pitchFamily="34" charset="-122"/>
                <a:cs typeface="Calibri"/>
              </a:rPr>
              <a:t>120</a:t>
            </a:r>
            <a:r>
              <a:rPr sz="500" spc="-5" dirty="0">
                <a:latin typeface="Microsoft YaHei UI" panose="020B0503020204020204" pitchFamily="34" charset="-122"/>
                <a:ea typeface="Microsoft YaHei UI" panose="020B0503020204020204" pitchFamily="34" charset="-122"/>
                <a:cs typeface="Calibri"/>
              </a:rPr>
              <a:t>,</a:t>
            </a:r>
            <a:r>
              <a:rPr sz="500" spc="-10" dirty="0">
                <a:latin typeface="Microsoft YaHei UI" panose="020B0503020204020204" pitchFamily="34" charset="-122"/>
                <a:ea typeface="Microsoft YaHei UI" panose="020B0503020204020204" pitchFamily="34" charset="-122"/>
                <a:cs typeface="Calibri"/>
              </a:rPr>
              <a:t>000</a:t>
            </a:r>
            <a:endParaRPr sz="500">
              <a:latin typeface="Microsoft YaHei UI" panose="020B0503020204020204" pitchFamily="34" charset="-122"/>
              <a:ea typeface="Microsoft YaHei UI" panose="020B0503020204020204" pitchFamily="34" charset="-122"/>
              <a:cs typeface="Calibri"/>
            </a:endParaRPr>
          </a:p>
        </p:txBody>
      </p:sp>
      <p:sp>
        <p:nvSpPr>
          <p:cNvPr id="31" name="object 31"/>
          <p:cNvSpPr txBox="1"/>
          <p:nvPr/>
        </p:nvSpPr>
        <p:spPr>
          <a:xfrm>
            <a:off x="4515641" y="2304963"/>
            <a:ext cx="234315" cy="166712"/>
          </a:xfrm>
          <a:prstGeom prst="rect">
            <a:avLst/>
          </a:prstGeom>
        </p:spPr>
        <p:txBody>
          <a:bodyPr vert="horz" wrap="square" lIns="0" tIns="12700" rIns="0" bIns="0" rtlCol="0">
            <a:spAutoFit/>
          </a:bodyPr>
          <a:lstStyle/>
          <a:p>
            <a:pPr marL="12700">
              <a:lnSpc>
                <a:spcPct val="100000"/>
              </a:lnSpc>
              <a:spcBef>
                <a:spcPts val="100"/>
              </a:spcBef>
            </a:pPr>
            <a:r>
              <a:rPr sz="500" spc="-10" dirty="0">
                <a:latin typeface="Microsoft YaHei UI" panose="020B0503020204020204" pitchFamily="34" charset="-122"/>
                <a:ea typeface="Microsoft YaHei UI" panose="020B0503020204020204" pitchFamily="34" charset="-122"/>
                <a:cs typeface="Calibri"/>
              </a:rPr>
              <a:t>140</a:t>
            </a:r>
            <a:r>
              <a:rPr sz="500" spc="-5" dirty="0">
                <a:latin typeface="Microsoft YaHei UI" panose="020B0503020204020204" pitchFamily="34" charset="-122"/>
                <a:ea typeface="Microsoft YaHei UI" panose="020B0503020204020204" pitchFamily="34" charset="-122"/>
                <a:cs typeface="Calibri"/>
              </a:rPr>
              <a:t>,</a:t>
            </a:r>
            <a:r>
              <a:rPr sz="500" spc="-10" dirty="0">
                <a:latin typeface="Microsoft YaHei UI" panose="020B0503020204020204" pitchFamily="34" charset="-122"/>
                <a:ea typeface="Microsoft YaHei UI" panose="020B0503020204020204" pitchFamily="34" charset="-122"/>
                <a:cs typeface="Calibri"/>
              </a:rPr>
              <a:t>000</a:t>
            </a:r>
            <a:endParaRPr sz="500">
              <a:latin typeface="Microsoft YaHei UI" panose="020B0503020204020204" pitchFamily="34" charset="-122"/>
              <a:ea typeface="Microsoft YaHei UI" panose="020B0503020204020204" pitchFamily="34" charset="-122"/>
              <a:cs typeface="Calibri"/>
            </a:endParaRPr>
          </a:p>
        </p:txBody>
      </p:sp>
      <p:sp>
        <p:nvSpPr>
          <p:cNvPr id="32" name="object 32"/>
          <p:cNvSpPr txBox="1"/>
          <p:nvPr/>
        </p:nvSpPr>
        <p:spPr>
          <a:xfrm>
            <a:off x="4515641" y="2154008"/>
            <a:ext cx="234315" cy="166712"/>
          </a:xfrm>
          <a:prstGeom prst="rect">
            <a:avLst/>
          </a:prstGeom>
        </p:spPr>
        <p:txBody>
          <a:bodyPr vert="horz" wrap="square" lIns="0" tIns="12700" rIns="0" bIns="0" rtlCol="0">
            <a:spAutoFit/>
          </a:bodyPr>
          <a:lstStyle/>
          <a:p>
            <a:pPr marL="12700">
              <a:lnSpc>
                <a:spcPct val="100000"/>
              </a:lnSpc>
              <a:spcBef>
                <a:spcPts val="100"/>
              </a:spcBef>
            </a:pPr>
            <a:r>
              <a:rPr sz="500" spc="-10" dirty="0">
                <a:latin typeface="Microsoft YaHei UI" panose="020B0503020204020204" pitchFamily="34" charset="-122"/>
                <a:ea typeface="Microsoft YaHei UI" panose="020B0503020204020204" pitchFamily="34" charset="-122"/>
                <a:cs typeface="Calibri"/>
              </a:rPr>
              <a:t>160</a:t>
            </a:r>
            <a:r>
              <a:rPr sz="500" spc="-5" dirty="0">
                <a:latin typeface="Microsoft YaHei UI" panose="020B0503020204020204" pitchFamily="34" charset="-122"/>
                <a:ea typeface="Microsoft YaHei UI" panose="020B0503020204020204" pitchFamily="34" charset="-122"/>
                <a:cs typeface="Calibri"/>
              </a:rPr>
              <a:t>,</a:t>
            </a:r>
            <a:r>
              <a:rPr sz="500" spc="-10" dirty="0">
                <a:latin typeface="Microsoft YaHei UI" panose="020B0503020204020204" pitchFamily="34" charset="-122"/>
                <a:ea typeface="Microsoft YaHei UI" panose="020B0503020204020204" pitchFamily="34" charset="-122"/>
                <a:cs typeface="Calibri"/>
              </a:rPr>
              <a:t>000</a:t>
            </a:r>
            <a:endParaRPr sz="500">
              <a:latin typeface="Microsoft YaHei UI" panose="020B0503020204020204" pitchFamily="34" charset="-122"/>
              <a:ea typeface="Microsoft YaHei UI" panose="020B0503020204020204" pitchFamily="34" charset="-122"/>
              <a:cs typeface="Calibri"/>
            </a:endParaRPr>
          </a:p>
        </p:txBody>
      </p:sp>
      <p:sp>
        <p:nvSpPr>
          <p:cNvPr id="33" name="object 33"/>
          <p:cNvSpPr txBox="1"/>
          <p:nvPr/>
        </p:nvSpPr>
        <p:spPr>
          <a:xfrm>
            <a:off x="4515641" y="2003054"/>
            <a:ext cx="234315" cy="166712"/>
          </a:xfrm>
          <a:prstGeom prst="rect">
            <a:avLst/>
          </a:prstGeom>
        </p:spPr>
        <p:txBody>
          <a:bodyPr vert="horz" wrap="square" lIns="0" tIns="12700" rIns="0" bIns="0" rtlCol="0">
            <a:spAutoFit/>
          </a:bodyPr>
          <a:lstStyle/>
          <a:p>
            <a:pPr marL="12700">
              <a:lnSpc>
                <a:spcPct val="100000"/>
              </a:lnSpc>
              <a:spcBef>
                <a:spcPts val="100"/>
              </a:spcBef>
            </a:pPr>
            <a:r>
              <a:rPr sz="500" spc="-10" dirty="0">
                <a:latin typeface="Microsoft YaHei UI" panose="020B0503020204020204" pitchFamily="34" charset="-122"/>
                <a:ea typeface="Microsoft YaHei UI" panose="020B0503020204020204" pitchFamily="34" charset="-122"/>
                <a:cs typeface="Calibri"/>
              </a:rPr>
              <a:t>180</a:t>
            </a:r>
            <a:r>
              <a:rPr sz="500" spc="-5" dirty="0">
                <a:latin typeface="Microsoft YaHei UI" panose="020B0503020204020204" pitchFamily="34" charset="-122"/>
                <a:ea typeface="Microsoft YaHei UI" panose="020B0503020204020204" pitchFamily="34" charset="-122"/>
                <a:cs typeface="Calibri"/>
              </a:rPr>
              <a:t>,</a:t>
            </a:r>
            <a:r>
              <a:rPr sz="500" spc="-10" dirty="0">
                <a:latin typeface="Microsoft YaHei UI" panose="020B0503020204020204" pitchFamily="34" charset="-122"/>
                <a:ea typeface="Microsoft YaHei UI" panose="020B0503020204020204" pitchFamily="34" charset="-122"/>
                <a:cs typeface="Calibri"/>
              </a:rPr>
              <a:t>000</a:t>
            </a:r>
            <a:endParaRPr sz="500">
              <a:latin typeface="Microsoft YaHei UI" panose="020B0503020204020204" pitchFamily="34" charset="-122"/>
              <a:ea typeface="Microsoft YaHei UI" panose="020B0503020204020204" pitchFamily="34" charset="-122"/>
              <a:cs typeface="Calibri"/>
            </a:endParaRPr>
          </a:p>
        </p:txBody>
      </p:sp>
      <p:sp>
        <p:nvSpPr>
          <p:cNvPr id="34" name="object 34"/>
          <p:cNvSpPr txBox="1"/>
          <p:nvPr/>
        </p:nvSpPr>
        <p:spPr>
          <a:xfrm>
            <a:off x="4490241" y="1805519"/>
            <a:ext cx="285115" cy="178254"/>
          </a:xfrm>
          <a:prstGeom prst="rect">
            <a:avLst/>
          </a:prstGeom>
        </p:spPr>
        <p:txBody>
          <a:bodyPr vert="horz" wrap="square" lIns="0" tIns="11430" rIns="0" bIns="0" rtlCol="0">
            <a:spAutoFit/>
          </a:bodyPr>
          <a:lstStyle/>
          <a:p>
            <a:pPr marL="53975">
              <a:lnSpc>
                <a:spcPts val="425"/>
              </a:lnSpc>
              <a:spcBef>
                <a:spcPts val="90"/>
              </a:spcBef>
            </a:pPr>
            <a:r>
              <a:rPr sz="400" spc="-5" dirty="0">
                <a:latin typeface="Microsoft YaHei UI" panose="020B0503020204020204" pitchFamily="34" charset="-122"/>
                <a:ea typeface="Microsoft YaHei UI" panose="020B0503020204020204" pitchFamily="34" charset="-122"/>
                <a:cs typeface="MS PGothic"/>
              </a:rPr>
              <a:t>（円/m</a:t>
            </a:r>
            <a:r>
              <a:rPr sz="375" spc="7" baseline="22222" dirty="0">
                <a:latin typeface="Microsoft YaHei UI" panose="020B0503020204020204" pitchFamily="34" charset="-122"/>
                <a:ea typeface="Microsoft YaHei UI" panose="020B0503020204020204" pitchFamily="34" charset="-122"/>
                <a:cs typeface="MS PGothic"/>
              </a:rPr>
              <a:t>3</a:t>
            </a:r>
            <a:r>
              <a:rPr sz="400" spc="-5" dirty="0">
                <a:latin typeface="Microsoft YaHei UI" panose="020B0503020204020204" pitchFamily="34" charset="-122"/>
                <a:ea typeface="Microsoft YaHei UI" panose="020B0503020204020204" pitchFamily="34" charset="-122"/>
                <a:cs typeface="MS PGothic"/>
              </a:rPr>
              <a:t>）</a:t>
            </a:r>
            <a:endParaRPr sz="400">
              <a:latin typeface="Microsoft YaHei UI" panose="020B0503020204020204" pitchFamily="34" charset="-122"/>
              <a:ea typeface="Microsoft YaHei UI" panose="020B0503020204020204" pitchFamily="34" charset="-122"/>
              <a:cs typeface="MS PGothic"/>
            </a:endParaRPr>
          </a:p>
          <a:p>
            <a:pPr marL="38100">
              <a:lnSpc>
                <a:spcPts val="545"/>
              </a:lnSpc>
            </a:pPr>
            <a:r>
              <a:rPr sz="500" spc="-5" dirty="0">
                <a:latin typeface="Microsoft YaHei UI" panose="020B0503020204020204" pitchFamily="34" charset="-122"/>
                <a:ea typeface="Microsoft YaHei UI" panose="020B0503020204020204" pitchFamily="34" charset="-122"/>
                <a:cs typeface="Calibri"/>
              </a:rPr>
              <a:t>200,000</a:t>
            </a:r>
            <a:endParaRPr sz="500">
              <a:latin typeface="Microsoft YaHei UI" panose="020B0503020204020204" pitchFamily="34" charset="-122"/>
              <a:ea typeface="Microsoft YaHei UI" panose="020B0503020204020204" pitchFamily="34" charset="-122"/>
              <a:cs typeface="Calibri"/>
            </a:endParaRPr>
          </a:p>
        </p:txBody>
      </p:sp>
      <p:sp>
        <p:nvSpPr>
          <p:cNvPr id="35" name="object 35"/>
          <p:cNvSpPr txBox="1"/>
          <p:nvPr/>
        </p:nvSpPr>
        <p:spPr>
          <a:xfrm>
            <a:off x="4776809" y="3444106"/>
            <a:ext cx="1419860" cy="320601"/>
          </a:xfrm>
          <a:prstGeom prst="rect">
            <a:avLst/>
          </a:prstGeom>
        </p:spPr>
        <p:txBody>
          <a:bodyPr vert="horz" wrap="square" lIns="0" tIns="12700" rIns="0" bIns="0" rtlCol="0">
            <a:spAutoFit/>
          </a:bodyPr>
          <a:lstStyle/>
          <a:p>
            <a:pPr marL="48895">
              <a:lnSpc>
                <a:spcPct val="100000"/>
              </a:lnSpc>
              <a:spcBef>
                <a:spcPts val="100"/>
              </a:spcBef>
            </a:pPr>
            <a:r>
              <a:rPr sz="500" spc="-5" dirty="0">
                <a:latin typeface="Microsoft YaHei UI" panose="020B0503020204020204" pitchFamily="34" charset="-122"/>
                <a:ea typeface="Microsoft YaHei UI" panose="020B0503020204020204" pitchFamily="34" charset="-122"/>
                <a:cs typeface="Calibri"/>
              </a:rPr>
              <a:t>S35</a:t>
            </a:r>
            <a:r>
              <a:rPr sz="500" spc="260" dirty="0">
                <a:latin typeface="Microsoft YaHei UI" panose="020B0503020204020204" pitchFamily="34" charset="-122"/>
                <a:ea typeface="Microsoft YaHei UI" panose="020B0503020204020204" pitchFamily="34" charset="-122"/>
                <a:cs typeface="Calibri"/>
              </a:rPr>
              <a:t> </a:t>
            </a:r>
            <a:r>
              <a:rPr sz="500" spc="-5" dirty="0">
                <a:latin typeface="Microsoft YaHei UI" panose="020B0503020204020204" pitchFamily="34" charset="-122"/>
                <a:ea typeface="Microsoft YaHei UI" panose="020B0503020204020204" pitchFamily="34" charset="-122"/>
                <a:cs typeface="Calibri"/>
              </a:rPr>
              <a:t>40</a:t>
            </a:r>
            <a:r>
              <a:rPr sz="500" spc="130" dirty="0">
                <a:latin typeface="Microsoft YaHei UI" panose="020B0503020204020204" pitchFamily="34" charset="-122"/>
                <a:ea typeface="Microsoft YaHei UI" panose="020B0503020204020204" pitchFamily="34" charset="-122"/>
                <a:cs typeface="Calibri"/>
              </a:rPr>
              <a:t>  </a:t>
            </a:r>
            <a:r>
              <a:rPr sz="500" spc="-5" dirty="0">
                <a:latin typeface="Microsoft YaHei UI" panose="020B0503020204020204" pitchFamily="34" charset="-122"/>
                <a:ea typeface="Microsoft YaHei UI" panose="020B0503020204020204" pitchFamily="34" charset="-122"/>
                <a:cs typeface="Calibri"/>
              </a:rPr>
              <a:t>45</a:t>
            </a:r>
            <a:r>
              <a:rPr sz="500" spc="130" dirty="0">
                <a:latin typeface="Microsoft YaHei UI" panose="020B0503020204020204" pitchFamily="34" charset="-122"/>
                <a:ea typeface="Microsoft YaHei UI" panose="020B0503020204020204" pitchFamily="34" charset="-122"/>
                <a:cs typeface="Calibri"/>
              </a:rPr>
              <a:t> </a:t>
            </a:r>
            <a:r>
              <a:rPr sz="500" spc="135" dirty="0">
                <a:latin typeface="Microsoft YaHei UI" panose="020B0503020204020204" pitchFamily="34" charset="-122"/>
                <a:ea typeface="Microsoft YaHei UI" panose="020B0503020204020204" pitchFamily="34" charset="-122"/>
                <a:cs typeface="Calibri"/>
              </a:rPr>
              <a:t> </a:t>
            </a:r>
            <a:r>
              <a:rPr sz="500" spc="-5" dirty="0">
                <a:latin typeface="Microsoft YaHei UI" panose="020B0503020204020204" pitchFamily="34" charset="-122"/>
                <a:ea typeface="Microsoft YaHei UI" panose="020B0503020204020204" pitchFamily="34" charset="-122"/>
                <a:cs typeface="Calibri"/>
              </a:rPr>
              <a:t>50</a:t>
            </a:r>
            <a:r>
              <a:rPr sz="500" spc="130" dirty="0">
                <a:latin typeface="Microsoft YaHei UI" panose="020B0503020204020204" pitchFamily="34" charset="-122"/>
                <a:ea typeface="Microsoft YaHei UI" panose="020B0503020204020204" pitchFamily="34" charset="-122"/>
                <a:cs typeface="Calibri"/>
              </a:rPr>
              <a:t>  </a:t>
            </a:r>
            <a:r>
              <a:rPr sz="500" spc="-5" dirty="0">
                <a:latin typeface="Microsoft YaHei UI" panose="020B0503020204020204" pitchFamily="34" charset="-122"/>
                <a:ea typeface="Microsoft YaHei UI" panose="020B0503020204020204" pitchFamily="34" charset="-122"/>
                <a:cs typeface="Calibri"/>
              </a:rPr>
              <a:t>55</a:t>
            </a:r>
            <a:r>
              <a:rPr sz="500" spc="130" dirty="0">
                <a:latin typeface="Microsoft YaHei UI" panose="020B0503020204020204" pitchFamily="34" charset="-122"/>
                <a:ea typeface="Microsoft YaHei UI" panose="020B0503020204020204" pitchFamily="34" charset="-122"/>
                <a:cs typeface="Calibri"/>
              </a:rPr>
              <a:t>  </a:t>
            </a:r>
            <a:r>
              <a:rPr sz="500" spc="-5" dirty="0">
                <a:latin typeface="Microsoft YaHei UI" panose="020B0503020204020204" pitchFamily="34" charset="-122"/>
                <a:ea typeface="Microsoft YaHei UI" panose="020B0503020204020204" pitchFamily="34" charset="-122"/>
                <a:cs typeface="Calibri"/>
              </a:rPr>
              <a:t>60</a:t>
            </a:r>
            <a:r>
              <a:rPr sz="500" spc="114" dirty="0">
                <a:latin typeface="Microsoft YaHei UI" panose="020B0503020204020204" pitchFamily="34" charset="-122"/>
                <a:ea typeface="Microsoft YaHei UI" panose="020B0503020204020204" pitchFamily="34" charset="-122"/>
                <a:cs typeface="Calibri"/>
              </a:rPr>
              <a:t> </a:t>
            </a:r>
            <a:r>
              <a:rPr sz="500" spc="120" dirty="0">
                <a:latin typeface="Microsoft YaHei UI" panose="020B0503020204020204" pitchFamily="34" charset="-122"/>
                <a:ea typeface="Microsoft YaHei UI" panose="020B0503020204020204" pitchFamily="34" charset="-122"/>
                <a:cs typeface="Calibri"/>
              </a:rPr>
              <a:t> </a:t>
            </a:r>
            <a:r>
              <a:rPr sz="500" spc="-5" dirty="0">
                <a:latin typeface="Microsoft YaHei UI" panose="020B0503020204020204" pitchFamily="34" charset="-122"/>
                <a:ea typeface="Microsoft YaHei UI" panose="020B0503020204020204" pitchFamily="34" charset="-122"/>
                <a:cs typeface="Calibri"/>
              </a:rPr>
              <a:t>H2</a:t>
            </a:r>
            <a:r>
              <a:rPr sz="500" spc="175" dirty="0">
                <a:latin typeface="Microsoft YaHei UI" panose="020B0503020204020204" pitchFamily="34" charset="-122"/>
                <a:ea typeface="Microsoft YaHei UI" panose="020B0503020204020204" pitchFamily="34" charset="-122"/>
                <a:cs typeface="Calibri"/>
              </a:rPr>
              <a:t>  </a:t>
            </a:r>
            <a:r>
              <a:rPr sz="500" spc="-5" dirty="0">
                <a:latin typeface="Microsoft YaHei UI" panose="020B0503020204020204" pitchFamily="34" charset="-122"/>
                <a:ea typeface="Microsoft YaHei UI" panose="020B0503020204020204" pitchFamily="34" charset="-122"/>
                <a:cs typeface="Calibri"/>
              </a:rPr>
              <a:t>7</a:t>
            </a:r>
            <a:r>
              <a:rPr sz="500" spc="190" dirty="0">
                <a:latin typeface="Microsoft YaHei UI" panose="020B0503020204020204" pitchFamily="34" charset="-122"/>
                <a:ea typeface="Microsoft YaHei UI" panose="020B0503020204020204" pitchFamily="34" charset="-122"/>
                <a:cs typeface="Calibri"/>
              </a:rPr>
              <a:t> </a:t>
            </a:r>
            <a:r>
              <a:rPr sz="500" spc="195" dirty="0">
                <a:latin typeface="Microsoft YaHei UI" panose="020B0503020204020204" pitchFamily="34" charset="-122"/>
                <a:ea typeface="Microsoft YaHei UI" panose="020B0503020204020204" pitchFamily="34" charset="-122"/>
                <a:cs typeface="Calibri"/>
              </a:rPr>
              <a:t> </a:t>
            </a:r>
            <a:r>
              <a:rPr sz="500" spc="-5" dirty="0">
                <a:latin typeface="Microsoft YaHei UI" panose="020B0503020204020204" pitchFamily="34" charset="-122"/>
                <a:ea typeface="Microsoft YaHei UI" panose="020B0503020204020204" pitchFamily="34" charset="-122"/>
                <a:cs typeface="Calibri"/>
              </a:rPr>
              <a:t>12</a:t>
            </a:r>
            <a:r>
              <a:rPr sz="500" spc="105" dirty="0">
                <a:latin typeface="Microsoft YaHei UI" panose="020B0503020204020204" pitchFamily="34" charset="-122"/>
                <a:ea typeface="Microsoft YaHei UI" panose="020B0503020204020204" pitchFamily="34" charset="-122"/>
                <a:cs typeface="Calibri"/>
              </a:rPr>
              <a:t>  </a:t>
            </a:r>
            <a:r>
              <a:rPr sz="500" spc="-5" dirty="0">
                <a:latin typeface="Microsoft YaHei UI" panose="020B0503020204020204" pitchFamily="34" charset="-122"/>
                <a:ea typeface="Microsoft YaHei UI" panose="020B0503020204020204" pitchFamily="34" charset="-122"/>
                <a:cs typeface="Calibri"/>
              </a:rPr>
              <a:t>17</a:t>
            </a:r>
            <a:r>
              <a:rPr sz="500" spc="105" dirty="0">
                <a:latin typeface="Microsoft YaHei UI" panose="020B0503020204020204" pitchFamily="34" charset="-122"/>
                <a:ea typeface="Microsoft YaHei UI" panose="020B0503020204020204" pitchFamily="34" charset="-122"/>
                <a:cs typeface="Calibri"/>
              </a:rPr>
              <a:t> </a:t>
            </a:r>
            <a:r>
              <a:rPr sz="500" spc="110" dirty="0">
                <a:latin typeface="Microsoft YaHei UI" panose="020B0503020204020204" pitchFamily="34" charset="-122"/>
                <a:ea typeface="Microsoft YaHei UI" panose="020B0503020204020204" pitchFamily="34" charset="-122"/>
                <a:cs typeface="Calibri"/>
              </a:rPr>
              <a:t> </a:t>
            </a:r>
            <a:r>
              <a:rPr sz="500" spc="-10" dirty="0">
                <a:latin typeface="Microsoft YaHei UI" panose="020B0503020204020204" pitchFamily="34" charset="-122"/>
                <a:ea typeface="Microsoft YaHei UI" panose="020B0503020204020204" pitchFamily="34" charset="-122"/>
                <a:cs typeface="Calibri"/>
              </a:rPr>
              <a:t>22</a:t>
            </a:r>
            <a:endParaRPr sz="500" dirty="0">
              <a:latin typeface="Microsoft YaHei UI" panose="020B0503020204020204" pitchFamily="34" charset="-122"/>
              <a:ea typeface="Microsoft YaHei UI" panose="020B0503020204020204" pitchFamily="34" charset="-122"/>
              <a:cs typeface="Calibri"/>
            </a:endParaRPr>
          </a:p>
          <a:p>
            <a:pPr marL="12700">
              <a:lnSpc>
                <a:spcPct val="100000"/>
              </a:lnSpc>
              <a:spcBef>
                <a:spcPts val="10"/>
              </a:spcBef>
            </a:pPr>
            <a:r>
              <a:rPr sz="500" spc="-15" dirty="0">
                <a:latin typeface="Microsoft YaHei UI" panose="020B0503020204020204" pitchFamily="34" charset="-122"/>
                <a:ea typeface="Microsoft YaHei UI" panose="020B0503020204020204" pitchFamily="34" charset="-122"/>
                <a:cs typeface="Calibri"/>
              </a:rPr>
              <a:t>(1960)(65)</a:t>
            </a:r>
            <a:r>
              <a:rPr sz="500" spc="70" dirty="0">
                <a:latin typeface="Microsoft YaHei UI" panose="020B0503020204020204" pitchFamily="34" charset="-122"/>
                <a:ea typeface="Microsoft YaHei UI" panose="020B0503020204020204" pitchFamily="34" charset="-122"/>
                <a:cs typeface="Calibri"/>
              </a:rPr>
              <a:t> </a:t>
            </a:r>
            <a:r>
              <a:rPr sz="500" spc="-5" dirty="0">
                <a:latin typeface="Microsoft YaHei UI" panose="020B0503020204020204" pitchFamily="34" charset="-122"/>
                <a:ea typeface="Microsoft YaHei UI" panose="020B0503020204020204" pitchFamily="34" charset="-122"/>
                <a:cs typeface="Calibri"/>
              </a:rPr>
              <a:t>(70)</a:t>
            </a:r>
            <a:r>
              <a:rPr sz="500" spc="70" dirty="0">
                <a:latin typeface="Microsoft YaHei UI" panose="020B0503020204020204" pitchFamily="34" charset="-122"/>
                <a:ea typeface="Microsoft YaHei UI" panose="020B0503020204020204" pitchFamily="34" charset="-122"/>
                <a:cs typeface="Calibri"/>
              </a:rPr>
              <a:t> </a:t>
            </a:r>
            <a:r>
              <a:rPr sz="500" spc="-5" dirty="0">
                <a:latin typeface="Microsoft YaHei UI" panose="020B0503020204020204" pitchFamily="34" charset="-122"/>
                <a:ea typeface="Microsoft YaHei UI" panose="020B0503020204020204" pitchFamily="34" charset="-122"/>
                <a:cs typeface="Calibri"/>
              </a:rPr>
              <a:t>(75)</a:t>
            </a:r>
            <a:r>
              <a:rPr sz="500" spc="70" dirty="0">
                <a:latin typeface="Microsoft YaHei UI" panose="020B0503020204020204" pitchFamily="34" charset="-122"/>
                <a:ea typeface="Microsoft YaHei UI" panose="020B0503020204020204" pitchFamily="34" charset="-122"/>
                <a:cs typeface="Calibri"/>
              </a:rPr>
              <a:t> </a:t>
            </a:r>
            <a:r>
              <a:rPr sz="500" spc="-5" dirty="0">
                <a:latin typeface="Microsoft YaHei UI" panose="020B0503020204020204" pitchFamily="34" charset="-122"/>
                <a:ea typeface="Microsoft YaHei UI" panose="020B0503020204020204" pitchFamily="34" charset="-122"/>
                <a:cs typeface="Calibri"/>
              </a:rPr>
              <a:t>(80)</a:t>
            </a:r>
            <a:r>
              <a:rPr sz="500" spc="70" dirty="0">
                <a:latin typeface="Microsoft YaHei UI" panose="020B0503020204020204" pitchFamily="34" charset="-122"/>
                <a:ea typeface="Microsoft YaHei UI" panose="020B0503020204020204" pitchFamily="34" charset="-122"/>
                <a:cs typeface="Calibri"/>
              </a:rPr>
              <a:t> </a:t>
            </a:r>
            <a:r>
              <a:rPr sz="500" spc="-5" dirty="0">
                <a:latin typeface="Microsoft YaHei UI" panose="020B0503020204020204" pitchFamily="34" charset="-122"/>
                <a:ea typeface="Microsoft YaHei UI" panose="020B0503020204020204" pitchFamily="34" charset="-122"/>
                <a:cs typeface="Calibri"/>
              </a:rPr>
              <a:t>(85)</a:t>
            </a:r>
            <a:r>
              <a:rPr sz="500" spc="70" dirty="0">
                <a:latin typeface="Microsoft YaHei UI" panose="020B0503020204020204" pitchFamily="34" charset="-122"/>
                <a:ea typeface="Microsoft YaHei UI" panose="020B0503020204020204" pitchFamily="34" charset="-122"/>
                <a:cs typeface="Calibri"/>
              </a:rPr>
              <a:t> </a:t>
            </a:r>
            <a:r>
              <a:rPr sz="500" spc="-5" dirty="0">
                <a:latin typeface="Microsoft YaHei UI" panose="020B0503020204020204" pitchFamily="34" charset="-122"/>
                <a:ea typeface="Microsoft YaHei UI" panose="020B0503020204020204" pitchFamily="34" charset="-122"/>
                <a:cs typeface="Calibri"/>
              </a:rPr>
              <a:t>(90)</a:t>
            </a:r>
            <a:r>
              <a:rPr sz="500" spc="75" dirty="0">
                <a:latin typeface="Microsoft YaHei UI" panose="020B0503020204020204" pitchFamily="34" charset="-122"/>
                <a:ea typeface="Microsoft YaHei UI" panose="020B0503020204020204" pitchFamily="34" charset="-122"/>
                <a:cs typeface="Calibri"/>
              </a:rPr>
              <a:t> </a:t>
            </a:r>
            <a:r>
              <a:rPr sz="500" spc="-15" dirty="0">
                <a:latin typeface="Microsoft YaHei UI" panose="020B0503020204020204" pitchFamily="34" charset="-122"/>
                <a:ea typeface="Microsoft YaHei UI" panose="020B0503020204020204" pitchFamily="34" charset="-122"/>
                <a:cs typeface="Calibri"/>
              </a:rPr>
              <a:t>(95)(2000)(05)</a:t>
            </a:r>
            <a:r>
              <a:rPr sz="500" spc="70" dirty="0">
                <a:latin typeface="Microsoft YaHei UI" panose="020B0503020204020204" pitchFamily="34" charset="-122"/>
                <a:ea typeface="Microsoft YaHei UI" panose="020B0503020204020204" pitchFamily="34" charset="-122"/>
                <a:cs typeface="Calibri"/>
              </a:rPr>
              <a:t> </a:t>
            </a:r>
            <a:r>
              <a:rPr sz="500" spc="-5" dirty="0">
                <a:latin typeface="Microsoft YaHei UI" panose="020B0503020204020204" pitchFamily="34" charset="-122"/>
                <a:ea typeface="Microsoft YaHei UI" panose="020B0503020204020204" pitchFamily="34" charset="-122"/>
                <a:cs typeface="Calibri"/>
              </a:rPr>
              <a:t>(10)</a:t>
            </a:r>
            <a:endParaRPr sz="500" dirty="0">
              <a:latin typeface="Microsoft YaHei UI" panose="020B0503020204020204" pitchFamily="34" charset="-122"/>
              <a:ea typeface="Microsoft YaHei UI" panose="020B0503020204020204" pitchFamily="34" charset="-122"/>
              <a:cs typeface="Calibri"/>
            </a:endParaRPr>
          </a:p>
        </p:txBody>
      </p:sp>
      <p:sp>
        <p:nvSpPr>
          <p:cNvPr id="36" name="object 36"/>
          <p:cNvSpPr txBox="1"/>
          <p:nvPr/>
        </p:nvSpPr>
        <p:spPr>
          <a:xfrm>
            <a:off x="6697642" y="3444106"/>
            <a:ext cx="128905" cy="166712"/>
          </a:xfrm>
          <a:prstGeom prst="rect">
            <a:avLst/>
          </a:prstGeom>
        </p:spPr>
        <p:txBody>
          <a:bodyPr vert="horz" wrap="square" lIns="0" tIns="12700" rIns="0" bIns="0" rtlCol="0">
            <a:spAutoFit/>
          </a:bodyPr>
          <a:lstStyle/>
          <a:p>
            <a:pPr marL="31750">
              <a:lnSpc>
                <a:spcPct val="100000"/>
              </a:lnSpc>
              <a:spcBef>
                <a:spcPts val="100"/>
              </a:spcBef>
            </a:pPr>
            <a:r>
              <a:rPr sz="500" spc="-10" dirty="0">
                <a:latin typeface="Microsoft YaHei UI" panose="020B0503020204020204" pitchFamily="34" charset="-122"/>
                <a:ea typeface="Microsoft YaHei UI" panose="020B0503020204020204" pitchFamily="34" charset="-122"/>
                <a:cs typeface="Calibri"/>
              </a:rPr>
              <a:t>27</a:t>
            </a:r>
            <a:endParaRPr sz="500">
              <a:latin typeface="Microsoft YaHei UI" panose="020B0503020204020204" pitchFamily="34" charset="-122"/>
              <a:ea typeface="Microsoft YaHei UI" panose="020B0503020204020204" pitchFamily="34" charset="-122"/>
              <a:cs typeface="Calibri"/>
            </a:endParaRPr>
          </a:p>
          <a:p>
            <a:pPr marL="12700">
              <a:lnSpc>
                <a:spcPct val="100000"/>
              </a:lnSpc>
              <a:spcBef>
                <a:spcPts val="10"/>
              </a:spcBef>
            </a:pPr>
            <a:r>
              <a:rPr sz="500" spc="-10" dirty="0">
                <a:latin typeface="Microsoft YaHei UI" panose="020B0503020204020204" pitchFamily="34" charset="-122"/>
                <a:ea typeface="Microsoft YaHei UI" panose="020B0503020204020204" pitchFamily="34" charset="-122"/>
                <a:cs typeface="Calibri"/>
              </a:rPr>
              <a:t>(</a:t>
            </a:r>
            <a:r>
              <a:rPr sz="500" spc="-5" dirty="0">
                <a:latin typeface="Microsoft YaHei UI" panose="020B0503020204020204" pitchFamily="34" charset="-122"/>
                <a:ea typeface="Microsoft YaHei UI" panose="020B0503020204020204" pitchFamily="34" charset="-122"/>
                <a:cs typeface="Calibri"/>
              </a:rPr>
              <a:t>1</a:t>
            </a:r>
            <a:r>
              <a:rPr sz="500" spc="-10" dirty="0">
                <a:latin typeface="Microsoft YaHei UI" panose="020B0503020204020204" pitchFamily="34" charset="-122"/>
                <a:ea typeface="Microsoft YaHei UI" panose="020B0503020204020204" pitchFamily="34" charset="-122"/>
                <a:cs typeface="Calibri"/>
              </a:rPr>
              <a:t>5</a:t>
            </a:r>
            <a:r>
              <a:rPr sz="500" spc="-5" dirty="0">
                <a:latin typeface="Microsoft YaHei UI" panose="020B0503020204020204" pitchFamily="34" charset="-122"/>
                <a:ea typeface="Microsoft YaHei UI" panose="020B0503020204020204" pitchFamily="34" charset="-122"/>
                <a:cs typeface="Calibri"/>
              </a:rPr>
              <a:t>)</a:t>
            </a:r>
            <a:endParaRPr sz="500">
              <a:latin typeface="Microsoft YaHei UI" panose="020B0503020204020204" pitchFamily="34" charset="-122"/>
              <a:ea typeface="Microsoft YaHei UI" panose="020B0503020204020204" pitchFamily="34" charset="-122"/>
              <a:cs typeface="Calibri"/>
            </a:endParaRPr>
          </a:p>
        </p:txBody>
      </p:sp>
      <p:sp>
        <p:nvSpPr>
          <p:cNvPr id="37" name="object 37"/>
          <p:cNvSpPr txBox="1"/>
          <p:nvPr/>
        </p:nvSpPr>
        <p:spPr>
          <a:xfrm>
            <a:off x="7289111" y="3439432"/>
            <a:ext cx="1407160" cy="270510"/>
          </a:xfrm>
          <a:prstGeom prst="rect">
            <a:avLst/>
          </a:prstGeom>
        </p:spPr>
        <p:txBody>
          <a:bodyPr vert="horz" wrap="square" lIns="0" tIns="17145" rIns="0" bIns="0" rtlCol="0">
            <a:spAutoFit/>
          </a:bodyPr>
          <a:lstStyle/>
          <a:p>
            <a:pPr marL="68580">
              <a:lnSpc>
                <a:spcPct val="100000"/>
              </a:lnSpc>
              <a:spcBef>
                <a:spcPts val="135"/>
              </a:spcBef>
              <a:tabLst>
                <a:tab pos="678180" algn="l"/>
              </a:tabLst>
            </a:pPr>
            <a:r>
              <a:rPr sz="500" spc="-5" dirty="0">
                <a:latin typeface="Microsoft YaHei UI" panose="020B0503020204020204" pitchFamily="34" charset="-122"/>
                <a:ea typeface="Microsoft YaHei UI" panose="020B0503020204020204" pitchFamily="34" charset="-122"/>
                <a:cs typeface="Calibri"/>
              </a:rPr>
              <a:t>R2</a:t>
            </a:r>
            <a:r>
              <a:rPr sz="500" spc="200" dirty="0">
                <a:latin typeface="Microsoft YaHei UI" panose="020B0503020204020204" pitchFamily="34" charset="-122"/>
                <a:ea typeface="Microsoft YaHei UI" panose="020B0503020204020204" pitchFamily="34" charset="-122"/>
                <a:cs typeface="Calibri"/>
              </a:rPr>
              <a:t> </a:t>
            </a:r>
            <a:r>
              <a:rPr sz="500" spc="-5" dirty="0">
                <a:latin typeface="Microsoft YaHei UI" panose="020B0503020204020204" pitchFamily="34" charset="-122"/>
                <a:ea typeface="Microsoft YaHei UI" panose="020B0503020204020204" pitchFamily="34" charset="-122"/>
                <a:cs typeface="Calibri"/>
              </a:rPr>
              <a:t>3(21)	</a:t>
            </a:r>
            <a:r>
              <a:rPr sz="500" spc="-10" dirty="0">
                <a:latin typeface="Microsoft YaHei UI" panose="020B0503020204020204" pitchFamily="34" charset="-122"/>
                <a:ea typeface="Microsoft YaHei UI" panose="020B0503020204020204" pitchFamily="34" charset="-122"/>
                <a:cs typeface="Calibri"/>
              </a:rPr>
              <a:t>4(22)</a:t>
            </a:r>
            <a:endParaRPr sz="500">
              <a:latin typeface="Microsoft YaHei UI" panose="020B0503020204020204" pitchFamily="34" charset="-122"/>
              <a:ea typeface="Microsoft YaHei UI" panose="020B0503020204020204" pitchFamily="34" charset="-122"/>
              <a:cs typeface="Calibri"/>
            </a:endParaRPr>
          </a:p>
          <a:p>
            <a:pPr algn="ctr">
              <a:lnSpc>
                <a:spcPct val="100000"/>
              </a:lnSpc>
              <a:spcBef>
                <a:spcPts val="40"/>
              </a:spcBef>
            </a:pPr>
            <a:r>
              <a:rPr sz="750" spc="-15" baseline="5555" dirty="0">
                <a:latin typeface="Microsoft YaHei UI" panose="020B0503020204020204" pitchFamily="34" charset="-122"/>
                <a:ea typeface="Microsoft YaHei UI" panose="020B0503020204020204" pitchFamily="34" charset="-122"/>
                <a:cs typeface="Calibri"/>
              </a:rPr>
              <a:t>(</a:t>
            </a:r>
            <a:r>
              <a:rPr sz="750" spc="-7" baseline="5555" dirty="0">
                <a:latin typeface="Microsoft YaHei UI" panose="020B0503020204020204" pitchFamily="34" charset="-122"/>
                <a:ea typeface="Microsoft YaHei UI" panose="020B0503020204020204" pitchFamily="34" charset="-122"/>
                <a:cs typeface="Calibri"/>
              </a:rPr>
              <a:t>2</a:t>
            </a:r>
            <a:r>
              <a:rPr sz="750" spc="-15" baseline="5555" dirty="0">
                <a:latin typeface="Microsoft YaHei UI" panose="020B0503020204020204" pitchFamily="34" charset="-122"/>
                <a:ea typeface="Microsoft YaHei UI" panose="020B0503020204020204" pitchFamily="34" charset="-122"/>
                <a:cs typeface="Calibri"/>
              </a:rPr>
              <a:t>0</a:t>
            </a:r>
            <a:r>
              <a:rPr sz="750" spc="-7" baseline="5555" dirty="0">
                <a:latin typeface="Microsoft YaHei UI" panose="020B0503020204020204" pitchFamily="34" charset="-122"/>
                <a:ea typeface="Microsoft YaHei UI" panose="020B0503020204020204" pitchFamily="34" charset="-122"/>
                <a:cs typeface="Calibri"/>
              </a:rPr>
              <a:t>)</a:t>
            </a:r>
            <a:r>
              <a:rPr sz="750" baseline="5555" dirty="0">
                <a:latin typeface="Microsoft YaHei UI" panose="020B0503020204020204" pitchFamily="34" charset="-122"/>
                <a:ea typeface="Microsoft YaHei UI" panose="020B0503020204020204" pitchFamily="34" charset="-122"/>
                <a:cs typeface="Calibri"/>
              </a:rPr>
              <a:t> </a:t>
            </a:r>
            <a:r>
              <a:rPr sz="750" spc="-30" baseline="5555" dirty="0">
                <a:latin typeface="Microsoft YaHei UI" panose="020B0503020204020204" pitchFamily="34" charset="-122"/>
                <a:ea typeface="Microsoft YaHei UI" panose="020B0503020204020204" pitchFamily="34" charset="-122"/>
                <a:cs typeface="Calibri"/>
              </a:rPr>
              <a:t> </a:t>
            </a:r>
            <a:r>
              <a:rPr sz="500" spc="-10" dirty="0">
                <a:latin typeface="Microsoft YaHei UI" panose="020B0503020204020204" pitchFamily="34" charset="-122"/>
                <a:ea typeface="Microsoft YaHei UI" panose="020B0503020204020204" pitchFamily="34" charset="-122"/>
                <a:cs typeface="Calibri"/>
              </a:rPr>
              <a:t>1</a:t>
            </a:r>
            <a:r>
              <a:rPr sz="500" spc="-5" dirty="0">
                <a:latin typeface="Microsoft YaHei UI" panose="020B0503020204020204" pitchFamily="34" charset="-122"/>
                <a:ea typeface="Microsoft YaHei UI" panose="020B0503020204020204" pitchFamily="34" charset="-122"/>
                <a:cs typeface="MS PGothic"/>
              </a:rPr>
              <a:t>～</a:t>
            </a:r>
            <a:r>
              <a:rPr sz="500" dirty="0">
                <a:latin typeface="Microsoft YaHei UI" panose="020B0503020204020204" pitchFamily="34" charset="-122"/>
                <a:ea typeface="Microsoft YaHei UI" panose="020B0503020204020204" pitchFamily="34" charset="-122"/>
                <a:cs typeface="MS PGothic"/>
              </a:rPr>
              <a:t> </a:t>
            </a:r>
            <a:r>
              <a:rPr sz="500" spc="-70" dirty="0">
                <a:latin typeface="Microsoft YaHei UI" panose="020B0503020204020204" pitchFamily="34" charset="-122"/>
                <a:ea typeface="Microsoft YaHei UI" panose="020B0503020204020204" pitchFamily="34" charset="-122"/>
                <a:cs typeface="MS PGothic"/>
              </a:rPr>
              <a:t> </a:t>
            </a:r>
            <a:r>
              <a:rPr sz="500" spc="-10" dirty="0">
                <a:latin typeface="Microsoft YaHei UI" panose="020B0503020204020204" pitchFamily="34" charset="-122"/>
                <a:ea typeface="Microsoft YaHei UI" panose="020B0503020204020204" pitchFamily="34" charset="-122"/>
                <a:cs typeface="Calibri"/>
              </a:rPr>
              <a:t>4</a:t>
            </a:r>
            <a:r>
              <a:rPr sz="500" spc="-5" dirty="0">
                <a:latin typeface="Microsoft YaHei UI" panose="020B0503020204020204" pitchFamily="34" charset="-122"/>
                <a:ea typeface="Microsoft YaHei UI" panose="020B0503020204020204" pitchFamily="34" charset="-122"/>
                <a:cs typeface="MS PGothic"/>
              </a:rPr>
              <a:t>～</a:t>
            </a:r>
            <a:r>
              <a:rPr sz="500" dirty="0">
                <a:latin typeface="Microsoft YaHei UI" panose="020B0503020204020204" pitchFamily="34" charset="-122"/>
                <a:ea typeface="Microsoft YaHei UI" panose="020B0503020204020204" pitchFamily="34" charset="-122"/>
                <a:cs typeface="MS PGothic"/>
              </a:rPr>
              <a:t> </a:t>
            </a:r>
            <a:r>
              <a:rPr sz="500" spc="-70" dirty="0">
                <a:latin typeface="Microsoft YaHei UI" panose="020B0503020204020204" pitchFamily="34" charset="-122"/>
                <a:ea typeface="Microsoft YaHei UI" panose="020B0503020204020204" pitchFamily="34" charset="-122"/>
                <a:cs typeface="MS PGothic"/>
              </a:rPr>
              <a:t> </a:t>
            </a:r>
            <a:r>
              <a:rPr sz="500" spc="-10" dirty="0">
                <a:latin typeface="Microsoft YaHei UI" panose="020B0503020204020204" pitchFamily="34" charset="-122"/>
                <a:ea typeface="Microsoft YaHei UI" panose="020B0503020204020204" pitchFamily="34" charset="-122"/>
                <a:cs typeface="Calibri"/>
              </a:rPr>
              <a:t>7</a:t>
            </a:r>
            <a:r>
              <a:rPr sz="500" spc="-5" dirty="0">
                <a:latin typeface="Microsoft YaHei UI" panose="020B0503020204020204" pitchFamily="34" charset="-122"/>
                <a:ea typeface="Microsoft YaHei UI" panose="020B0503020204020204" pitchFamily="34" charset="-122"/>
                <a:cs typeface="MS PGothic"/>
              </a:rPr>
              <a:t>～</a:t>
            </a:r>
            <a:r>
              <a:rPr sz="500" spc="-40" dirty="0">
                <a:latin typeface="Microsoft YaHei UI" panose="020B0503020204020204" pitchFamily="34" charset="-122"/>
                <a:ea typeface="Microsoft YaHei UI" panose="020B0503020204020204" pitchFamily="34" charset="-122"/>
                <a:cs typeface="MS PGothic"/>
              </a:rPr>
              <a:t> </a:t>
            </a:r>
            <a:r>
              <a:rPr sz="500" spc="-10" dirty="0">
                <a:latin typeface="Microsoft YaHei UI" panose="020B0503020204020204" pitchFamily="34" charset="-122"/>
                <a:ea typeface="Microsoft YaHei UI" panose="020B0503020204020204" pitchFamily="34" charset="-122"/>
                <a:cs typeface="Calibri"/>
              </a:rPr>
              <a:t>10</a:t>
            </a:r>
            <a:r>
              <a:rPr sz="500" spc="-5" dirty="0">
                <a:latin typeface="Microsoft YaHei UI" panose="020B0503020204020204" pitchFamily="34" charset="-122"/>
                <a:ea typeface="Microsoft YaHei UI" panose="020B0503020204020204" pitchFamily="34" charset="-122"/>
                <a:cs typeface="MS PGothic"/>
              </a:rPr>
              <a:t>～</a:t>
            </a:r>
            <a:r>
              <a:rPr sz="500" spc="-45" dirty="0">
                <a:latin typeface="Microsoft YaHei UI" panose="020B0503020204020204" pitchFamily="34" charset="-122"/>
                <a:ea typeface="Microsoft YaHei UI" panose="020B0503020204020204" pitchFamily="34" charset="-122"/>
                <a:cs typeface="MS PGothic"/>
              </a:rPr>
              <a:t> </a:t>
            </a:r>
            <a:r>
              <a:rPr sz="500" spc="-10" dirty="0">
                <a:latin typeface="Microsoft YaHei UI" panose="020B0503020204020204" pitchFamily="34" charset="-122"/>
                <a:ea typeface="Microsoft YaHei UI" panose="020B0503020204020204" pitchFamily="34" charset="-122"/>
                <a:cs typeface="Calibri"/>
              </a:rPr>
              <a:t>1</a:t>
            </a:r>
            <a:r>
              <a:rPr sz="500" spc="-5" dirty="0">
                <a:latin typeface="Microsoft YaHei UI" panose="020B0503020204020204" pitchFamily="34" charset="-122"/>
                <a:ea typeface="Microsoft YaHei UI" panose="020B0503020204020204" pitchFamily="34" charset="-122"/>
                <a:cs typeface="MS PGothic"/>
              </a:rPr>
              <a:t>～</a:t>
            </a:r>
            <a:r>
              <a:rPr sz="500" dirty="0">
                <a:latin typeface="Microsoft YaHei UI" panose="020B0503020204020204" pitchFamily="34" charset="-122"/>
                <a:ea typeface="Microsoft YaHei UI" panose="020B0503020204020204" pitchFamily="34" charset="-122"/>
                <a:cs typeface="MS PGothic"/>
              </a:rPr>
              <a:t> </a:t>
            </a:r>
            <a:r>
              <a:rPr sz="500" spc="-70" dirty="0">
                <a:latin typeface="Microsoft YaHei UI" panose="020B0503020204020204" pitchFamily="34" charset="-122"/>
                <a:ea typeface="Microsoft YaHei UI" panose="020B0503020204020204" pitchFamily="34" charset="-122"/>
                <a:cs typeface="MS PGothic"/>
              </a:rPr>
              <a:t> </a:t>
            </a:r>
            <a:r>
              <a:rPr sz="500" spc="-10" dirty="0">
                <a:latin typeface="Microsoft YaHei UI" panose="020B0503020204020204" pitchFamily="34" charset="-122"/>
                <a:ea typeface="Microsoft YaHei UI" panose="020B0503020204020204" pitchFamily="34" charset="-122"/>
                <a:cs typeface="Calibri"/>
              </a:rPr>
              <a:t>4</a:t>
            </a:r>
            <a:r>
              <a:rPr sz="500" spc="-5" dirty="0">
                <a:latin typeface="Microsoft YaHei UI" panose="020B0503020204020204" pitchFamily="34" charset="-122"/>
                <a:ea typeface="Microsoft YaHei UI" panose="020B0503020204020204" pitchFamily="34" charset="-122"/>
                <a:cs typeface="MS PGothic"/>
              </a:rPr>
              <a:t>～</a:t>
            </a:r>
            <a:r>
              <a:rPr sz="500" dirty="0">
                <a:latin typeface="Microsoft YaHei UI" panose="020B0503020204020204" pitchFamily="34" charset="-122"/>
                <a:ea typeface="Microsoft YaHei UI" panose="020B0503020204020204" pitchFamily="34" charset="-122"/>
                <a:cs typeface="MS PGothic"/>
              </a:rPr>
              <a:t> </a:t>
            </a:r>
            <a:r>
              <a:rPr sz="500" spc="-70" dirty="0">
                <a:latin typeface="Microsoft YaHei UI" panose="020B0503020204020204" pitchFamily="34" charset="-122"/>
                <a:ea typeface="Microsoft YaHei UI" panose="020B0503020204020204" pitchFamily="34" charset="-122"/>
                <a:cs typeface="MS PGothic"/>
              </a:rPr>
              <a:t> </a:t>
            </a:r>
            <a:r>
              <a:rPr sz="500" spc="-10" dirty="0">
                <a:latin typeface="Microsoft YaHei UI" panose="020B0503020204020204" pitchFamily="34" charset="-122"/>
                <a:ea typeface="Microsoft YaHei UI" panose="020B0503020204020204" pitchFamily="34" charset="-122"/>
                <a:cs typeface="Calibri"/>
              </a:rPr>
              <a:t>7</a:t>
            </a:r>
            <a:r>
              <a:rPr sz="500" spc="-5" dirty="0">
                <a:latin typeface="Microsoft YaHei UI" panose="020B0503020204020204" pitchFamily="34" charset="-122"/>
                <a:ea typeface="Microsoft YaHei UI" panose="020B0503020204020204" pitchFamily="34" charset="-122"/>
                <a:cs typeface="MS PGothic"/>
              </a:rPr>
              <a:t>～</a:t>
            </a:r>
            <a:r>
              <a:rPr sz="500" spc="-40" dirty="0">
                <a:latin typeface="Microsoft YaHei UI" panose="020B0503020204020204" pitchFamily="34" charset="-122"/>
                <a:ea typeface="Microsoft YaHei UI" panose="020B0503020204020204" pitchFamily="34" charset="-122"/>
                <a:cs typeface="MS PGothic"/>
              </a:rPr>
              <a:t> </a:t>
            </a:r>
            <a:r>
              <a:rPr sz="500" spc="-10" dirty="0">
                <a:latin typeface="Microsoft YaHei UI" panose="020B0503020204020204" pitchFamily="34" charset="-122"/>
                <a:ea typeface="Microsoft YaHei UI" panose="020B0503020204020204" pitchFamily="34" charset="-122"/>
                <a:cs typeface="Calibri"/>
              </a:rPr>
              <a:t>10</a:t>
            </a:r>
            <a:r>
              <a:rPr sz="500" spc="-5" dirty="0">
                <a:latin typeface="Microsoft YaHei UI" panose="020B0503020204020204" pitchFamily="34" charset="-122"/>
                <a:ea typeface="Microsoft YaHei UI" panose="020B0503020204020204" pitchFamily="34" charset="-122"/>
                <a:cs typeface="MS PGothic"/>
              </a:rPr>
              <a:t>～</a:t>
            </a:r>
            <a:r>
              <a:rPr sz="500" dirty="0">
                <a:latin typeface="Microsoft YaHei UI" panose="020B0503020204020204" pitchFamily="34" charset="-122"/>
                <a:ea typeface="Microsoft YaHei UI" panose="020B0503020204020204" pitchFamily="34" charset="-122"/>
                <a:cs typeface="MS PGothic"/>
              </a:rPr>
              <a:t> </a:t>
            </a:r>
            <a:r>
              <a:rPr sz="500" spc="-50" dirty="0">
                <a:latin typeface="Microsoft YaHei UI" panose="020B0503020204020204" pitchFamily="34" charset="-122"/>
                <a:ea typeface="Microsoft YaHei UI" panose="020B0503020204020204" pitchFamily="34" charset="-122"/>
                <a:cs typeface="MS PGothic"/>
              </a:rPr>
              <a:t> </a:t>
            </a:r>
            <a:r>
              <a:rPr sz="600" spc="-7" baseline="27777" dirty="0">
                <a:latin typeface="Microsoft YaHei UI" panose="020B0503020204020204" pitchFamily="34" charset="-122"/>
                <a:ea typeface="Microsoft YaHei UI" panose="020B0503020204020204" pitchFamily="34" charset="-122"/>
                <a:cs typeface="MS PGothic"/>
              </a:rPr>
              <a:t>（年月）</a:t>
            </a:r>
            <a:endParaRPr sz="600" baseline="27777">
              <a:latin typeface="Microsoft YaHei UI" panose="020B0503020204020204" pitchFamily="34" charset="-122"/>
              <a:ea typeface="Microsoft YaHei UI" panose="020B0503020204020204" pitchFamily="34" charset="-122"/>
              <a:cs typeface="MS PGothic"/>
            </a:endParaRPr>
          </a:p>
          <a:p>
            <a:pPr marR="17145" algn="ctr">
              <a:lnSpc>
                <a:spcPct val="100000"/>
              </a:lnSpc>
              <a:spcBef>
                <a:spcPts val="50"/>
              </a:spcBef>
            </a:pPr>
            <a:r>
              <a:rPr sz="500" spc="-10" dirty="0">
                <a:latin typeface="Microsoft YaHei UI" panose="020B0503020204020204" pitchFamily="34" charset="-122"/>
                <a:ea typeface="Microsoft YaHei UI" panose="020B0503020204020204" pitchFamily="34" charset="-122"/>
                <a:cs typeface="Calibri"/>
              </a:rPr>
              <a:t>3</a:t>
            </a:r>
            <a:r>
              <a:rPr sz="500" spc="-5" dirty="0">
                <a:latin typeface="Microsoft YaHei UI" panose="020B0503020204020204" pitchFamily="34" charset="-122"/>
                <a:ea typeface="Microsoft YaHei UI" panose="020B0503020204020204" pitchFamily="34" charset="-122"/>
                <a:cs typeface="MS PGothic"/>
              </a:rPr>
              <a:t>月</a:t>
            </a:r>
            <a:r>
              <a:rPr sz="500" spc="-25" dirty="0">
                <a:latin typeface="Microsoft YaHei UI" panose="020B0503020204020204" pitchFamily="34" charset="-122"/>
                <a:ea typeface="Microsoft YaHei UI" panose="020B0503020204020204" pitchFamily="34" charset="-122"/>
                <a:cs typeface="MS PGothic"/>
              </a:rPr>
              <a:t> </a:t>
            </a:r>
            <a:r>
              <a:rPr sz="500" spc="-10" dirty="0">
                <a:latin typeface="Microsoft YaHei UI" panose="020B0503020204020204" pitchFamily="34" charset="-122"/>
                <a:ea typeface="Microsoft YaHei UI" panose="020B0503020204020204" pitchFamily="34" charset="-122"/>
                <a:cs typeface="Calibri"/>
              </a:rPr>
              <a:t>6</a:t>
            </a:r>
            <a:r>
              <a:rPr sz="500" spc="-5" dirty="0">
                <a:latin typeface="Microsoft YaHei UI" panose="020B0503020204020204" pitchFamily="34" charset="-122"/>
                <a:ea typeface="Microsoft YaHei UI" panose="020B0503020204020204" pitchFamily="34" charset="-122"/>
                <a:cs typeface="MS PGothic"/>
              </a:rPr>
              <a:t>月</a:t>
            </a:r>
            <a:r>
              <a:rPr sz="500" dirty="0">
                <a:latin typeface="Microsoft YaHei UI" panose="020B0503020204020204" pitchFamily="34" charset="-122"/>
                <a:ea typeface="Microsoft YaHei UI" panose="020B0503020204020204" pitchFamily="34" charset="-122"/>
                <a:cs typeface="MS PGothic"/>
              </a:rPr>
              <a:t> </a:t>
            </a:r>
            <a:r>
              <a:rPr sz="500" spc="-70" dirty="0">
                <a:latin typeface="Microsoft YaHei UI" panose="020B0503020204020204" pitchFamily="34" charset="-122"/>
                <a:ea typeface="Microsoft YaHei UI" panose="020B0503020204020204" pitchFamily="34" charset="-122"/>
                <a:cs typeface="MS PGothic"/>
              </a:rPr>
              <a:t> </a:t>
            </a:r>
            <a:r>
              <a:rPr sz="500" spc="-10" dirty="0">
                <a:latin typeface="Microsoft YaHei UI" panose="020B0503020204020204" pitchFamily="34" charset="-122"/>
                <a:ea typeface="Microsoft YaHei UI" panose="020B0503020204020204" pitchFamily="34" charset="-122"/>
                <a:cs typeface="Calibri"/>
              </a:rPr>
              <a:t>9</a:t>
            </a:r>
            <a:r>
              <a:rPr sz="500" spc="-5" dirty="0">
                <a:latin typeface="Microsoft YaHei UI" panose="020B0503020204020204" pitchFamily="34" charset="-122"/>
                <a:ea typeface="Microsoft YaHei UI" panose="020B0503020204020204" pitchFamily="34" charset="-122"/>
                <a:cs typeface="MS PGothic"/>
              </a:rPr>
              <a:t>月</a:t>
            </a:r>
            <a:r>
              <a:rPr sz="500" spc="-40" dirty="0">
                <a:latin typeface="Microsoft YaHei UI" panose="020B0503020204020204" pitchFamily="34" charset="-122"/>
                <a:ea typeface="Microsoft YaHei UI" panose="020B0503020204020204" pitchFamily="34" charset="-122"/>
                <a:cs typeface="MS PGothic"/>
              </a:rPr>
              <a:t> </a:t>
            </a:r>
            <a:r>
              <a:rPr sz="500" spc="-10" dirty="0">
                <a:latin typeface="Microsoft YaHei UI" panose="020B0503020204020204" pitchFamily="34" charset="-122"/>
                <a:ea typeface="Microsoft YaHei UI" panose="020B0503020204020204" pitchFamily="34" charset="-122"/>
                <a:cs typeface="Calibri"/>
              </a:rPr>
              <a:t>12</a:t>
            </a:r>
            <a:r>
              <a:rPr sz="500" spc="-5" dirty="0">
                <a:latin typeface="Microsoft YaHei UI" panose="020B0503020204020204" pitchFamily="34" charset="-122"/>
                <a:ea typeface="Microsoft YaHei UI" panose="020B0503020204020204" pitchFamily="34" charset="-122"/>
                <a:cs typeface="MS PGothic"/>
              </a:rPr>
              <a:t>月</a:t>
            </a:r>
            <a:r>
              <a:rPr sz="500" spc="65" dirty="0">
                <a:latin typeface="Microsoft YaHei UI" panose="020B0503020204020204" pitchFamily="34" charset="-122"/>
                <a:ea typeface="Microsoft YaHei UI" panose="020B0503020204020204" pitchFamily="34" charset="-122"/>
                <a:cs typeface="MS PGothic"/>
              </a:rPr>
              <a:t> </a:t>
            </a:r>
            <a:r>
              <a:rPr sz="500" spc="-10" dirty="0">
                <a:latin typeface="Microsoft YaHei UI" panose="020B0503020204020204" pitchFamily="34" charset="-122"/>
                <a:ea typeface="Microsoft YaHei UI" panose="020B0503020204020204" pitchFamily="34" charset="-122"/>
                <a:cs typeface="Calibri"/>
              </a:rPr>
              <a:t>3</a:t>
            </a:r>
            <a:r>
              <a:rPr sz="500" spc="-5" dirty="0">
                <a:latin typeface="Microsoft YaHei UI" panose="020B0503020204020204" pitchFamily="34" charset="-122"/>
                <a:ea typeface="Microsoft YaHei UI" panose="020B0503020204020204" pitchFamily="34" charset="-122"/>
                <a:cs typeface="MS PGothic"/>
              </a:rPr>
              <a:t>月</a:t>
            </a:r>
            <a:r>
              <a:rPr sz="500" spc="-30" dirty="0">
                <a:latin typeface="Microsoft YaHei UI" panose="020B0503020204020204" pitchFamily="34" charset="-122"/>
                <a:ea typeface="Microsoft YaHei UI" panose="020B0503020204020204" pitchFamily="34" charset="-122"/>
                <a:cs typeface="MS PGothic"/>
              </a:rPr>
              <a:t> </a:t>
            </a:r>
            <a:r>
              <a:rPr sz="500" spc="-10" dirty="0">
                <a:latin typeface="Microsoft YaHei UI" panose="020B0503020204020204" pitchFamily="34" charset="-122"/>
                <a:ea typeface="Microsoft YaHei UI" panose="020B0503020204020204" pitchFamily="34" charset="-122"/>
                <a:cs typeface="Calibri"/>
              </a:rPr>
              <a:t>6</a:t>
            </a:r>
            <a:r>
              <a:rPr sz="500" spc="-5" dirty="0">
                <a:latin typeface="Microsoft YaHei UI" panose="020B0503020204020204" pitchFamily="34" charset="-122"/>
                <a:ea typeface="Microsoft YaHei UI" panose="020B0503020204020204" pitchFamily="34" charset="-122"/>
                <a:cs typeface="MS PGothic"/>
              </a:rPr>
              <a:t>月</a:t>
            </a:r>
            <a:r>
              <a:rPr sz="500" dirty="0">
                <a:latin typeface="Microsoft YaHei UI" panose="020B0503020204020204" pitchFamily="34" charset="-122"/>
                <a:ea typeface="Microsoft YaHei UI" panose="020B0503020204020204" pitchFamily="34" charset="-122"/>
                <a:cs typeface="MS PGothic"/>
              </a:rPr>
              <a:t> </a:t>
            </a:r>
            <a:r>
              <a:rPr sz="500" spc="-70" dirty="0">
                <a:latin typeface="Microsoft YaHei UI" panose="020B0503020204020204" pitchFamily="34" charset="-122"/>
                <a:ea typeface="Microsoft YaHei UI" panose="020B0503020204020204" pitchFamily="34" charset="-122"/>
                <a:cs typeface="MS PGothic"/>
              </a:rPr>
              <a:t> </a:t>
            </a:r>
            <a:r>
              <a:rPr sz="500" spc="-10" dirty="0">
                <a:latin typeface="Microsoft YaHei UI" panose="020B0503020204020204" pitchFamily="34" charset="-122"/>
                <a:ea typeface="Microsoft YaHei UI" panose="020B0503020204020204" pitchFamily="34" charset="-122"/>
                <a:cs typeface="Calibri"/>
              </a:rPr>
              <a:t>9</a:t>
            </a:r>
            <a:r>
              <a:rPr sz="500" spc="-5" dirty="0">
                <a:latin typeface="Microsoft YaHei UI" panose="020B0503020204020204" pitchFamily="34" charset="-122"/>
                <a:ea typeface="Microsoft YaHei UI" panose="020B0503020204020204" pitchFamily="34" charset="-122"/>
                <a:cs typeface="MS PGothic"/>
              </a:rPr>
              <a:t>月</a:t>
            </a:r>
            <a:r>
              <a:rPr sz="500" spc="-40" dirty="0">
                <a:latin typeface="Microsoft YaHei UI" panose="020B0503020204020204" pitchFamily="34" charset="-122"/>
                <a:ea typeface="Microsoft YaHei UI" panose="020B0503020204020204" pitchFamily="34" charset="-122"/>
                <a:cs typeface="MS PGothic"/>
              </a:rPr>
              <a:t> </a:t>
            </a:r>
            <a:r>
              <a:rPr sz="500" spc="-10" dirty="0">
                <a:latin typeface="Microsoft YaHei UI" panose="020B0503020204020204" pitchFamily="34" charset="-122"/>
                <a:ea typeface="Microsoft YaHei UI" panose="020B0503020204020204" pitchFamily="34" charset="-122"/>
                <a:cs typeface="Calibri"/>
              </a:rPr>
              <a:t>12</a:t>
            </a:r>
            <a:r>
              <a:rPr sz="500" spc="-5" dirty="0">
                <a:latin typeface="Microsoft YaHei UI" panose="020B0503020204020204" pitchFamily="34" charset="-122"/>
                <a:ea typeface="Microsoft YaHei UI" panose="020B0503020204020204" pitchFamily="34" charset="-122"/>
                <a:cs typeface="MS PGothic"/>
              </a:rPr>
              <a:t>月</a:t>
            </a:r>
            <a:endParaRPr sz="500">
              <a:latin typeface="Microsoft YaHei UI" panose="020B0503020204020204" pitchFamily="34" charset="-122"/>
              <a:ea typeface="Microsoft YaHei UI" panose="020B0503020204020204" pitchFamily="34" charset="-122"/>
              <a:cs typeface="MS PGothic"/>
            </a:endParaRPr>
          </a:p>
        </p:txBody>
      </p:sp>
      <p:grpSp>
        <p:nvGrpSpPr>
          <p:cNvPr id="38" name="object 38"/>
          <p:cNvGrpSpPr/>
          <p:nvPr/>
        </p:nvGrpSpPr>
        <p:grpSpPr>
          <a:xfrm>
            <a:off x="4844862" y="1544350"/>
            <a:ext cx="3556000" cy="295275"/>
            <a:chOff x="4844862" y="1544350"/>
            <a:chExt cx="3556000" cy="295275"/>
          </a:xfrm>
        </p:grpSpPr>
        <p:sp>
          <p:nvSpPr>
            <p:cNvPr id="39" name="object 39"/>
            <p:cNvSpPr/>
            <p:nvPr/>
          </p:nvSpPr>
          <p:spPr>
            <a:xfrm>
              <a:off x="4846767" y="1546255"/>
              <a:ext cx="3552190" cy="291465"/>
            </a:xfrm>
            <a:custGeom>
              <a:avLst/>
              <a:gdLst/>
              <a:ahLst/>
              <a:cxnLst/>
              <a:rect l="l" t="t" r="r" b="b"/>
              <a:pathLst>
                <a:path w="3552190" h="291464">
                  <a:moveTo>
                    <a:pt x="0" y="0"/>
                  </a:moveTo>
                  <a:lnTo>
                    <a:pt x="3551768" y="0"/>
                  </a:lnTo>
                  <a:lnTo>
                    <a:pt x="3551768" y="291344"/>
                  </a:lnTo>
                  <a:lnTo>
                    <a:pt x="0" y="291344"/>
                  </a:lnTo>
                  <a:lnTo>
                    <a:pt x="0" y="0"/>
                  </a:lnTo>
                  <a:close/>
                </a:path>
              </a:pathLst>
            </a:custGeom>
            <a:ln w="3397">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0" name="object 40"/>
            <p:cNvSpPr/>
            <p:nvPr/>
          </p:nvSpPr>
          <p:spPr>
            <a:xfrm>
              <a:off x="4986110" y="1594360"/>
              <a:ext cx="114300" cy="0"/>
            </a:xfrm>
            <a:custGeom>
              <a:avLst/>
              <a:gdLst/>
              <a:ahLst/>
              <a:cxnLst/>
              <a:rect l="l" t="t" r="r" b="b"/>
              <a:pathLst>
                <a:path w="114300">
                  <a:moveTo>
                    <a:pt x="0" y="0"/>
                  </a:moveTo>
                  <a:lnTo>
                    <a:pt x="114090" y="0"/>
                  </a:lnTo>
                </a:path>
              </a:pathLst>
            </a:custGeom>
            <a:ln w="6793">
              <a:solidFill>
                <a:srgbClr val="4F81BC"/>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1" name="object 41"/>
            <p:cNvSpPr/>
            <p:nvPr/>
          </p:nvSpPr>
          <p:spPr>
            <a:xfrm>
              <a:off x="5031471" y="1582673"/>
              <a:ext cx="22860" cy="22860"/>
            </a:xfrm>
            <a:custGeom>
              <a:avLst/>
              <a:gdLst/>
              <a:ahLst/>
              <a:cxnLst/>
              <a:rect l="l" t="t" r="r" b="b"/>
              <a:pathLst>
                <a:path w="22860" h="22859">
                  <a:moveTo>
                    <a:pt x="17708" y="22842"/>
                  </a:moveTo>
                  <a:lnTo>
                    <a:pt x="5107" y="22842"/>
                  </a:lnTo>
                  <a:lnTo>
                    <a:pt x="0" y="17729"/>
                  </a:lnTo>
                  <a:lnTo>
                    <a:pt x="0" y="5113"/>
                  </a:lnTo>
                  <a:lnTo>
                    <a:pt x="5107" y="0"/>
                  </a:lnTo>
                  <a:lnTo>
                    <a:pt x="17708" y="0"/>
                  </a:lnTo>
                  <a:lnTo>
                    <a:pt x="22815" y="5113"/>
                  </a:lnTo>
                  <a:lnTo>
                    <a:pt x="22815" y="11421"/>
                  </a:lnTo>
                  <a:lnTo>
                    <a:pt x="22815" y="17729"/>
                  </a:lnTo>
                  <a:lnTo>
                    <a:pt x="17708" y="22842"/>
                  </a:lnTo>
                  <a:close/>
                </a:path>
              </a:pathLst>
            </a:custGeom>
            <a:solidFill>
              <a:srgbClr val="FFFF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2" name="object 42"/>
            <p:cNvSpPr/>
            <p:nvPr/>
          </p:nvSpPr>
          <p:spPr>
            <a:xfrm>
              <a:off x="5031472" y="1582673"/>
              <a:ext cx="22860" cy="22860"/>
            </a:xfrm>
            <a:custGeom>
              <a:avLst/>
              <a:gdLst/>
              <a:ahLst/>
              <a:cxnLst/>
              <a:rect l="l" t="t" r="r" b="b"/>
              <a:pathLst>
                <a:path w="22860" h="22859">
                  <a:moveTo>
                    <a:pt x="22815" y="11421"/>
                  </a:moveTo>
                  <a:lnTo>
                    <a:pt x="22815" y="17729"/>
                  </a:lnTo>
                  <a:lnTo>
                    <a:pt x="17708" y="22842"/>
                  </a:lnTo>
                  <a:lnTo>
                    <a:pt x="11407" y="22842"/>
                  </a:lnTo>
                  <a:lnTo>
                    <a:pt x="5107" y="22842"/>
                  </a:lnTo>
                  <a:lnTo>
                    <a:pt x="0" y="17729"/>
                  </a:lnTo>
                  <a:lnTo>
                    <a:pt x="0" y="11421"/>
                  </a:lnTo>
                  <a:lnTo>
                    <a:pt x="0" y="5113"/>
                  </a:lnTo>
                  <a:lnTo>
                    <a:pt x="5107" y="0"/>
                  </a:lnTo>
                  <a:lnTo>
                    <a:pt x="11407" y="0"/>
                  </a:lnTo>
                  <a:lnTo>
                    <a:pt x="17708" y="0"/>
                  </a:lnTo>
                  <a:lnTo>
                    <a:pt x="22815" y="5113"/>
                  </a:lnTo>
                  <a:lnTo>
                    <a:pt x="22815" y="11421"/>
                  </a:lnTo>
                  <a:close/>
                </a:path>
              </a:pathLst>
            </a:custGeom>
            <a:ln w="3397">
              <a:solidFill>
                <a:srgbClr val="4F81BC"/>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3" name="object 43"/>
            <p:cNvSpPr/>
            <p:nvPr/>
          </p:nvSpPr>
          <p:spPr>
            <a:xfrm>
              <a:off x="6761988" y="1594360"/>
              <a:ext cx="114300" cy="0"/>
            </a:xfrm>
            <a:custGeom>
              <a:avLst/>
              <a:gdLst/>
              <a:ahLst/>
              <a:cxnLst/>
              <a:rect l="l" t="t" r="r" b="b"/>
              <a:pathLst>
                <a:path w="114300">
                  <a:moveTo>
                    <a:pt x="0" y="0"/>
                  </a:moveTo>
                  <a:lnTo>
                    <a:pt x="114090" y="0"/>
                  </a:lnTo>
                </a:path>
              </a:pathLst>
            </a:custGeom>
            <a:ln w="6793">
              <a:solidFill>
                <a:srgbClr val="C0504D"/>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4" name="object 44"/>
            <p:cNvSpPr/>
            <p:nvPr/>
          </p:nvSpPr>
          <p:spPr>
            <a:xfrm>
              <a:off x="6807350" y="1582673"/>
              <a:ext cx="22860" cy="22860"/>
            </a:xfrm>
            <a:custGeom>
              <a:avLst/>
              <a:gdLst/>
              <a:ahLst/>
              <a:cxnLst/>
              <a:rect l="l" t="t" r="r" b="b"/>
              <a:pathLst>
                <a:path w="22859" h="22859">
                  <a:moveTo>
                    <a:pt x="17708" y="22842"/>
                  </a:moveTo>
                  <a:lnTo>
                    <a:pt x="5107" y="22842"/>
                  </a:lnTo>
                  <a:lnTo>
                    <a:pt x="0" y="17729"/>
                  </a:lnTo>
                  <a:lnTo>
                    <a:pt x="0" y="5113"/>
                  </a:lnTo>
                  <a:lnTo>
                    <a:pt x="5107" y="0"/>
                  </a:lnTo>
                  <a:lnTo>
                    <a:pt x="17708" y="0"/>
                  </a:lnTo>
                  <a:lnTo>
                    <a:pt x="22815" y="5113"/>
                  </a:lnTo>
                  <a:lnTo>
                    <a:pt x="22815" y="11421"/>
                  </a:lnTo>
                  <a:lnTo>
                    <a:pt x="22815" y="17729"/>
                  </a:lnTo>
                  <a:lnTo>
                    <a:pt x="17708" y="22842"/>
                  </a:lnTo>
                  <a:close/>
                </a:path>
              </a:pathLst>
            </a:custGeom>
            <a:solidFill>
              <a:srgbClr val="FFFF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5" name="object 45"/>
            <p:cNvSpPr/>
            <p:nvPr/>
          </p:nvSpPr>
          <p:spPr>
            <a:xfrm>
              <a:off x="6807351" y="1582673"/>
              <a:ext cx="22860" cy="22860"/>
            </a:xfrm>
            <a:custGeom>
              <a:avLst/>
              <a:gdLst/>
              <a:ahLst/>
              <a:cxnLst/>
              <a:rect l="l" t="t" r="r" b="b"/>
              <a:pathLst>
                <a:path w="22859" h="22859">
                  <a:moveTo>
                    <a:pt x="22815" y="11421"/>
                  </a:moveTo>
                  <a:lnTo>
                    <a:pt x="22815" y="17729"/>
                  </a:lnTo>
                  <a:lnTo>
                    <a:pt x="17708" y="22842"/>
                  </a:lnTo>
                  <a:lnTo>
                    <a:pt x="11407" y="22842"/>
                  </a:lnTo>
                  <a:lnTo>
                    <a:pt x="5107" y="22842"/>
                  </a:lnTo>
                  <a:lnTo>
                    <a:pt x="0" y="17729"/>
                  </a:lnTo>
                  <a:lnTo>
                    <a:pt x="0" y="11421"/>
                  </a:lnTo>
                  <a:lnTo>
                    <a:pt x="0" y="5113"/>
                  </a:lnTo>
                  <a:lnTo>
                    <a:pt x="5107" y="0"/>
                  </a:lnTo>
                  <a:lnTo>
                    <a:pt x="11407" y="0"/>
                  </a:lnTo>
                  <a:lnTo>
                    <a:pt x="17708" y="0"/>
                  </a:lnTo>
                  <a:lnTo>
                    <a:pt x="22815" y="5113"/>
                  </a:lnTo>
                  <a:lnTo>
                    <a:pt x="22815" y="11421"/>
                  </a:lnTo>
                  <a:close/>
                </a:path>
              </a:pathLst>
            </a:custGeom>
            <a:ln w="3397">
              <a:solidFill>
                <a:srgbClr val="C0504D"/>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6" name="object 46"/>
            <p:cNvSpPr/>
            <p:nvPr/>
          </p:nvSpPr>
          <p:spPr>
            <a:xfrm>
              <a:off x="4986110" y="1691656"/>
              <a:ext cx="114300" cy="0"/>
            </a:xfrm>
            <a:custGeom>
              <a:avLst/>
              <a:gdLst/>
              <a:ahLst/>
              <a:cxnLst/>
              <a:rect l="l" t="t" r="r" b="b"/>
              <a:pathLst>
                <a:path w="114300">
                  <a:moveTo>
                    <a:pt x="0" y="0"/>
                  </a:moveTo>
                  <a:lnTo>
                    <a:pt x="114090" y="0"/>
                  </a:lnTo>
                </a:path>
              </a:pathLst>
            </a:custGeom>
            <a:ln w="6793">
              <a:solidFill>
                <a:srgbClr val="9BBA58"/>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7" name="object 47"/>
            <p:cNvSpPr/>
            <p:nvPr/>
          </p:nvSpPr>
          <p:spPr>
            <a:xfrm>
              <a:off x="5031471" y="1679970"/>
              <a:ext cx="22860" cy="22860"/>
            </a:xfrm>
            <a:custGeom>
              <a:avLst/>
              <a:gdLst/>
              <a:ahLst/>
              <a:cxnLst/>
              <a:rect l="l" t="t" r="r" b="b"/>
              <a:pathLst>
                <a:path w="22860" h="22860">
                  <a:moveTo>
                    <a:pt x="17708" y="22842"/>
                  </a:moveTo>
                  <a:lnTo>
                    <a:pt x="5107" y="22842"/>
                  </a:lnTo>
                  <a:lnTo>
                    <a:pt x="0" y="17729"/>
                  </a:lnTo>
                  <a:lnTo>
                    <a:pt x="0" y="5113"/>
                  </a:lnTo>
                  <a:lnTo>
                    <a:pt x="5107" y="0"/>
                  </a:lnTo>
                  <a:lnTo>
                    <a:pt x="17708" y="0"/>
                  </a:lnTo>
                  <a:lnTo>
                    <a:pt x="22815" y="5113"/>
                  </a:lnTo>
                  <a:lnTo>
                    <a:pt x="22815" y="11421"/>
                  </a:lnTo>
                  <a:lnTo>
                    <a:pt x="22815" y="17729"/>
                  </a:lnTo>
                  <a:lnTo>
                    <a:pt x="17708" y="22842"/>
                  </a:lnTo>
                  <a:close/>
                </a:path>
              </a:pathLst>
            </a:custGeom>
            <a:solidFill>
              <a:srgbClr val="FFFF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8" name="object 48"/>
            <p:cNvSpPr/>
            <p:nvPr/>
          </p:nvSpPr>
          <p:spPr>
            <a:xfrm>
              <a:off x="5031472" y="1679970"/>
              <a:ext cx="22860" cy="22860"/>
            </a:xfrm>
            <a:custGeom>
              <a:avLst/>
              <a:gdLst/>
              <a:ahLst/>
              <a:cxnLst/>
              <a:rect l="l" t="t" r="r" b="b"/>
              <a:pathLst>
                <a:path w="22860" h="22860">
                  <a:moveTo>
                    <a:pt x="22815" y="11421"/>
                  </a:moveTo>
                  <a:lnTo>
                    <a:pt x="22815" y="17729"/>
                  </a:lnTo>
                  <a:lnTo>
                    <a:pt x="17708" y="22842"/>
                  </a:lnTo>
                  <a:lnTo>
                    <a:pt x="11407" y="22842"/>
                  </a:lnTo>
                  <a:lnTo>
                    <a:pt x="5107" y="22842"/>
                  </a:lnTo>
                  <a:lnTo>
                    <a:pt x="0" y="17729"/>
                  </a:lnTo>
                  <a:lnTo>
                    <a:pt x="0" y="11421"/>
                  </a:lnTo>
                  <a:lnTo>
                    <a:pt x="0" y="5113"/>
                  </a:lnTo>
                  <a:lnTo>
                    <a:pt x="5107" y="0"/>
                  </a:lnTo>
                  <a:lnTo>
                    <a:pt x="11407" y="0"/>
                  </a:lnTo>
                  <a:lnTo>
                    <a:pt x="17708" y="0"/>
                  </a:lnTo>
                  <a:lnTo>
                    <a:pt x="22815" y="5113"/>
                  </a:lnTo>
                  <a:lnTo>
                    <a:pt x="22815" y="11421"/>
                  </a:lnTo>
                  <a:close/>
                </a:path>
              </a:pathLst>
            </a:custGeom>
            <a:ln w="3397">
              <a:solidFill>
                <a:srgbClr val="9BBA58"/>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9" name="object 49"/>
            <p:cNvSpPr/>
            <p:nvPr/>
          </p:nvSpPr>
          <p:spPr>
            <a:xfrm>
              <a:off x="6761988" y="1691656"/>
              <a:ext cx="114300" cy="0"/>
            </a:xfrm>
            <a:custGeom>
              <a:avLst/>
              <a:gdLst/>
              <a:ahLst/>
              <a:cxnLst/>
              <a:rect l="l" t="t" r="r" b="b"/>
              <a:pathLst>
                <a:path w="114300">
                  <a:moveTo>
                    <a:pt x="0" y="0"/>
                  </a:moveTo>
                  <a:lnTo>
                    <a:pt x="114090" y="0"/>
                  </a:lnTo>
                </a:path>
              </a:pathLst>
            </a:custGeom>
            <a:ln w="6793">
              <a:solidFill>
                <a:srgbClr val="4AACC5"/>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0" name="object 50"/>
            <p:cNvSpPr/>
            <p:nvPr/>
          </p:nvSpPr>
          <p:spPr>
            <a:xfrm>
              <a:off x="6807350" y="1679970"/>
              <a:ext cx="22860" cy="22860"/>
            </a:xfrm>
            <a:custGeom>
              <a:avLst/>
              <a:gdLst/>
              <a:ahLst/>
              <a:cxnLst/>
              <a:rect l="l" t="t" r="r" b="b"/>
              <a:pathLst>
                <a:path w="22859" h="22860">
                  <a:moveTo>
                    <a:pt x="17708" y="22842"/>
                  </a:moveTo>
                  <a:lnTo>
                    <a:pt x="5107" y="22842"/>
                  </a:lnTo>
                  <a:lnTo>
                    <a:pt x="0" y="17729"/>
                  </a:lnTo>
                  <a:lnTo>
                    <a:pt x="0" y="5113"/>
                  </a:lnTo>
                  <a:lnTo>
                    <a:pt x="5107" y="0"/>
                  </a:lnTo>
                  <a:lnTo>
                    <a:pt x="17708" y="0"/>
                  </a:lnTo>
                  <a:lnTo>
                    <a:pt x="22815" y="5113"/>
                  </a:lnTo>
                  <a:lnTo>
                    <a:pt x="22815" y="11421"/>
                  </a:lnTo>
                  <a:lnTo>
                    <a:pt x="22815" y="17729"/>
                  </a:lnTo>
                  <a:lnTo>
                    <a:pt x="17708" y="22842"/>
                  </a:lnTo>
                  <a:close/>
                </a:path>
              </a:pathLst>
            </a:custGeom>
            <a:solidFill>
              <a:srgbClr val="4AACC5"/>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1" name="object 51"/>
            <p:cNvSpPr/>
            <p:nvPr/>
          </p:nvSpPr>
          <p:spPr>
            <a:xfrm>
              <a:off x="6807351" y="1679970"/>
              <a:ext cx="22860" cy="22860"/>
            </a:xfrm>
            <a:custGeom>
              <a:avLst/>
              <a:gdLst/>
              <a:ahLst/>
              <a:cxnLst/>
              <a:rect l="l" t="t" r="r" b="b"/>
              <a:pathLst>
                <a:path w="22859" h="22860">
                  <a:moveTo>
                    <a:pt x="22815" y="11421"/>
                  </a:moveTo>
                  <a:lnTo>
                    <a:pt x="22815" y="17729"/>
                  </a:lnTo>
                  <a:lnTo>
                    <a:pt x="17708" y="22842"/>
                  </a:lnTo>
                  <a:lnTo>
                    <a:pt x="11407" y="22842"/>
                  </a:lnTo>
                  <a:lnTo>
                    <a:pt x="5107" y="22842"/>
                  </a:lnTo>
                  <a:lnTo>
                    <a:pt x="0" y="17729"/>
                  </a:lnTo>
                  <a:lnTo>
                    <a:pt x="0" y="11421"/>
                  </a:lnTo>
                  <a:lnTo>
                    <a:pt x="0" y="5113"/>
                  </a:lnTo>
                  <a:lnTo>
                    <a:pt x="5107" y="0"/>
                  </a:lnTo>
                  <a:lnTo>
                    <a:pt x="11407" y="0"/>
                  </a:lnTo>
                  <a:lnTo>
                    <a:pt x="17708" y="0"/>
                  </a:lnTo>
                  <a:lnTo>
                    <a:pt x="22815" y="5113"/>
                  </a:lnTo>
                  <a:lnTo>
                    <a:pt x="22815" y="11421"/>
                  </a:lnTo>
                  <a:close/>
                </a:path>
              </a:pathLst>
            </a:custGeom>
            <a:ln w="3397">
              <a:solidFill>
                <a:srgbClr val="4AACC5"/>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2" name="object 52"/>
            <p:cNvSpPr/>
            <p:nvPr/>
          </p:nvSpPr>
          <p:spPr>
            <a:xfrm>
              <a:off x="4986110" y="1788953"/>
              <a:ext cx="114300" cy="0"/>
            </a:xfrm>
            <a:custGeom>
              <a:avLst/>
              <a:gdLst/>
              <a:ahLst/>
              <a:cxnLst/>
              <a:rect l="l" t="t" r="r" b="b"/>
              <a:pathLst>
                <a:path w="114300">
                  <a:moveTo>
                    <a:pt x="0" y="0"/>
                  </a:moveTo>
                  <a:lnTo>
                    <a:pt x="114090" y="0"/>
                  </a:lnTo>
                </a:path>
              </a:pathLst>
            </a:custGeom>
            <a:ln w="6793">
              <a:solidFill>
                <a:srgbClr val="8063A1"/>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3" name="object 53"/>
            <p:cNvSpPr/>
            <p:nvPr/>
          </p:nvSpPr>
          <p:spPr>
            <a:xfrm>
              <a:off x="5031471" y="1777267"/>
              <a:ext cx="22860" cy="22860"/>
            </a:xfrm>
            <a:custGeom>
              <a:avLst/>
              <a:gdLst/>
              <a:ahLst/>
              <a:cxnLst/>
              <a:rect l="l" t="t" r="r" b="b"/>
              <a:pathLst>
                <a:path w="22860" h="22860">
                  <a:moveTo>
                    <a:pt x="17708" y="22842"/>
                  </a:moveTo>
                  <a:lnTo>
                    <a:pt x="5107" y="22842"/>
                  </a:lnTo>
                  <a:lnTo>
                    <a:pt x="0" y="17729"/>
                  </a:lnTo>
                  <a:lnTo>
                    <a:pt x="0" y="5113"/>
                  </a:lnTo>
                  <a:lnTo>
                    <a:pt x="5107" y="0"/>
                  </a:lnTo>
                  <a:lnTo>
                    <a:pt x="17708" y="0"/>
                  </a:lnTo>
                  <a:lnTo>
                    <a:pt x="22815" y="5113"/>
                  </a:lnTo>
                  <a:lnTo>
                    <a:pt x="22815" y="11421"/>
                  </a:lnTo>
                  <a:lnTo>
                    <a:pt x="22815" y="17729"/>
                  </a:lnTo>
                  <a:lnTo>
                    <a:pt x="17708" y="22842"/>
                  </a:lnTo>
                  <a:close/>
                </a:path>
              </a:pathLst>
            </a:custGeom>
            <a:solidFill>
              <a:srgbClr val="8063A1"/>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4" name="object 54"/>
            <p:cNvSpPr/>
            <p:nvPr/>
          </p:nvSpPr>
          <p:spPr>
            <a:xfrm>
              <a:off x="5031472" y="1777267"/>
              <a:ext cx="22860" cy="22860"/>
            </a:xfrm>
            <a:custGeom>
              <a:avLst/>
              <a:gdLst/>
              <a:ahLst/>
              <a:cxnLst/>
              <a:rect l="l" t="t" r="r" b="b"/>
              <a:pathLst>
                <a:path w="22860" h="22860">
                  <a:moveTo>
                    <a:pt x="22815" y="11421"/>
                  </a:moveTo>
                  <a:lnTo>
                    <a:pt x="22815" y="17729"/>
                  </a:lnTo>
                  <a:lnTo>
                    <a:pt x="17708" y="22842"/>
                  </a:lnTo>
                  <a:lnTo>
                    <a:pt x="11407" y="22842"/>
                  </a:lnTo>
                  <a:lnTo>
                    <a:pt x="5107" y="22842"/>
                  </a:lnTo>
                  <a:lnTo>
                    <a:pt x="0" y="17729"/>
                  </a:lnTo>
                  <a:lnTo>
                    <a:pt x="0" y="11421"/>
                  </a:lnTo>
                  <a:lnTo>
                    <a:pt x="0" y="5113"/>
                  </a:lnTo>
                  <a:lnTo>
                    <a:pt x="5107" y="0"/>
                  </a:lnTo>
                  <a:lnTo>
                    <a:pt x="11407" y="0"/>
                  </a:lnTo>
                  <a:lnTo>
                    <a:pt x="17708" y="0"/>
                  </a:lnTo>
                  <a:lnTo>
                    <a:pt x="22815" y="5113"/>
                  </a:lnTo>
                  <a:lnTo>
                    <a:pt x="22815" y="11421"/>
                  </a:lnTo>
                  <a:close/>
                </a:path>
              </a:pathLst>
            </a:custGeom>
            <a:ln w="3397">
              <a:solidFill>
                <a:srgbClr val="8063A1"/>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55" name="object 55"/>
          <p:cNvSpPr txBox="1"/>
          <p:nvPr/>
        </p:nvSpPr>
        <p:spPr>
          <a:xfrm>
            <a:off x="5112987" y="1516961"/>
            <a:ext cx="758558" cy="323678"/>
          </a:xfrm>
          <a:prstGeom prst="rect">
            <a:avLst/>
          </a:prstGeom>
        </p:spPr>
        <p:txBody>
          <a:bodyPr vert="horz" wrap="square" lIns="0" tIns="12700" rIns="0" bIns="0" rtlCol="0">
            <a:spAutoFit/>
          </a:bodyPr>
          <a:lstStyle/>
          <a:p>
            <a:pPr marR="98425">
              <a:lnSpc>
                <a:spcPct val="127400"/>
              </a:lnSpc>
              <a:spcBef>
                <a:spcPts val="100"/>
              </a:spcBef>
            </a:pPr>
            <a:r>
              <a:rPr lang="zh-TW" altLang="en-US" sz="500" spc="-5" dirty="0">
                <a:latin typeface="Microsoft YaHei UI" panose="020B0503020204020204" pitchFamily="34" charset="-122"/>
                <a:ea typeface="Microsoft YaHei UI" panose="020B0503020204020204" pitchFamily="34" charset="-122"/>
                <a:cs typeface="MS PGothic"/>
              </a:rPr>
              <a:t>日本扁柏原木</a:t>
            </a:r>
            <a:r>
              <a:rPr lang="en-US" altLang="zh-TW" sz="500" spc="-5" dirty="0">
                <a:latin typeface="Microsoft YaHei UI" panose="020B0503020204020204" pitchFamily="34" charset="-122"/>
                <a:ea typeface="Microsoft YaHei UI" panose="020B0503020204020204" pitchFamily="34" charset="-122"/>
                <a:cs typeface="MS PGothic"/>
              </a:rPr>
              <a:t>(</a:t>
            </a:r>
            <a:r>
              <a:rPr lang="zh-TW" altLang="en-US" sz="500" spc="-5" dirty="0">
                <a:latin typeface="Microsoft YaHei UI" panose="020B0503020204020204" pitchFamily="34" charset="-122"/>
                <a:ea typeface="Microsoft YaHei UI" panose="020B0503020204020204" pitchFamily="34" charset="-122"/>
                <a:cs typeface="MS PGothic"/>
              </a:rPr>
              <a:t>中等</a:t>
            </a:r>
            <a:r>
              <a:rPr lang="en-US" altLang="zh-TW" sz="500" spc="-5" dirty="0">
                <a:latin typeface="Microsoft YaHei UI" panose="020B0503020204020204" pitchFamily="34" charset="-122"/>
                <a:ea typeface="Microsoft YaHei UI" panose="020B0503020204020204" pitchFamily="34" charset="-122"/>
                <a:cs typeface="MS PGothic"/>
              </a:rPr>
              <a:t>)</a:t>
            </a:r>
            <a:endParaRPr lang="en-US" sz="500" dirty="0">
              <a:latin typeface="Microsoft YaHei UI" panose="020B0503020204020204" pitchFamily="34" charset="-122"/>
              <a:ea typeface="Microsoft YaHei UI" panose="020B0503020204020204" pitchFamily="34" charset="-122"/>
              <a:cs typeface="MS PGothic"/>
            </a:endParaRPr>
          </a:p>
          <a:p>
            <a:pPr marR="98425">
              <a:lnSpc>
                <a:spcPct val="127400"/>
              </a:lnSpc>
              <a:spcBef>
                <a:spcPts val="100"/>
              </a:spcBef>
            </a:pPr>
            <a:r>
              <a:rPr lang="zh-TW" altLang="en-US" sz="500" spc="-10" dirty="0">
                <a:latin typeface="Microsoft YaHei UI" panose="020B0503020204020204" pitchFamily="34" charset="-122"/>
                <a:ea typeface="Microsoft YaHei UI" panose="020B0503020204020204" pitchFamily="34" charset="-122"/>
                <a:cs typeface="MS PGothic"/>
              </a:rPr>
              <a:t>日本落葉原木</a:t>
            </a:r>
            <a:r>
              <a:rPr lang="en-US" altLang="zh-TW" sz="500" spc="-10" dirty="0">
                <a:latin typeface="Microsoft YaHei UI" panose="020B0503020204020204" pitchFamily="34" charset="-122"/>
                <a:ea typeface="Microsoft YaHei UI" panose="020B0503020204020204" pitchFamily="34" charset="-122"/>
                <a:cs typeface="MS PGothic"/>
              </a:rPr>
              <a:t>(</a:t>
            </a:r>
            <a:r>
              <a:rPr lang="zh-TW" altLang="en-US" sz="500" spc="-10" dirty="0">
                <a:latin typeface="Microsoft YaHei UI" panose="020B0503020204020204" pitchFamily="34" charset="-122"/>
                <a:ea typeface="Microsoft YaHei UI" panose="020B0503020204020204" pitchFamily="34" charset="-122"/>
                <a:cs typeface="MS PGothic"/>
              </a:rPr>
              <a:t>中等</a:t>
            </a:r>
            <a:r>
              <a:rPr lang="en-US" altLang="zh-TW" sz="500" spc="-10" dirty="0">
                <a:latin typeface="Microsoft YaHei UI" panose="020B0503020204020204" pitchFamily="34" charset="-122"/>
                <a:ea typeface="Microsoft YaHei UI" panose="020B0503020204020204" pitchFamily="34" charset="-122"/>
                <a:cs typeface="MS PGothic"/>
              </a:rPr>
              <a:t>)</a:t>
            </a:r>
            <a:endParaRPr sz="500" dirty="0">
              <a:latin typeface="Microsoft YaHei UI" panose="020B0503020204020204" pitchFamily="34" charset="-122"/>
              <a:ea typeface="Microsoft YaHei UI" panose="020B0503020204020204" pitchFamily="34" charset="-122"/>
              <a:cs typeface="MS PGothic"/>
            </a:endParaRPr>
          </a:p>
          <a:p>
            <a:pPr>
              <a:lnSpc>
                <a:spcPct val="100000"/>
              </a:lnSpc>
              <a:spcBef>
                <a:spcPts val="165"/>
              </a:spcBef>
            </a:pPr>
            <a:r>
              <a:rPr lang="zh-TW" altLang="en-US" sz="500" spc="-5" dirty="0">
                <a:latin typeface="Microsoft YaHei UI" panose="020B0503020204020204" pitchFamily="34" charset="-122"/>
                <a:ea typeface="Microsoft YaHei UI" panose="020B0503020204020204" pitchFamily="34" charset="-122"/>
                <a:cs typeface="MS PGothic"/>
              </a:rPr>
              <a:t>日本柳杉方形木</a:t>
            </a:r>
            <a:r>
              <a:rPr sz="500" spc="-5" dirty="0">
                <a:latin typeface="Microsoft YaHei UI" panose="020B0503020204020204" pitchFamily="34" charset="-122"/>
                <a:ea typeface="Microsoft YaHei UI" panose="020B0503020204020204" pitchFamily="34" charset="-122"/>
                <a:cs typeface="MS PGothic"/>
              </a:rPr>
              <a:t>（</a:t>
            </a:r>
            <a:r>
              <a:rPr sz="500" spc="-5" dirty="0" err="1">
                <a:latin typeface="Microsoft YaHei UI" panose="020B0503020204020204" pitchFamily="34" charset="-122"/>
                <a:ea typeface="Microsoft YaHei UI" panose="020B0503020204020204" pitchFamily="34" charset="-122"/>
                <a:cs typeface="MS PGothic"/>
              </a:rPr>
              <a:t>乾燥材</a:t>
            </a:r>
            <a:r>
              <a:rPr sz="500" spc="-5" dirty="0">
                <a:latin typeface="Microsoft YaHei UI" panose="020B0503020204020204" pitchFamily="34" charset="-122"/>
                <a:ea typeface="Microsoft YaHei UI" panose="020B0503020204020204" pitchFamily="34" charset="-122"/>
                <a:cs typeface="MS PGothic"/>
              </a:rPr>
              <a:t>）</a:t>
            </a:r>
            <a:endParaRPr sz="500" dirty="0">
              <a:latin typeface="Microsoft YaHei UI" panose="020B0503020204020204" pitchFamily="34" charset="-122"/>
              <a:ea typeface="Microsoft YaHei UI" panose="020B0503020204020204" pitchFamily="34" charset="-122"/>
              <a:cs typeface="MS PGothic"/>
            </a:endParaRPr>
          </a:p>
        </p:txBody>
      </p:sp>
      <p:sp>
        <p:nvSpPr>
          <p:cNvPr id="56" name="object 56"/>
          <p:cNvSpPr txBox="1"/>
          <p:nvPr/>
        </p:nvSpPr>
        <p:spPr>
          <a:xfrm>
            <a:off x="6761988" y="1516960"/>
            <a:ext cx="1771134" cy="316112"/>
          </a:xfrm>
          <a:prstGeom prst="rect">
            <a:avLst/>
          </a:prstGeom>
        </p:spPr>
        <p:txBody>
          <a:bodyPr vert="horz" wrap="square" lIns="0" tIns="33655" rIns="0" bIns="0" rtlCol="0">
            <a:spAutoFit/>
          </a:bodyPr>
          <a:lstStyle/>
          <a:p>
            <a:pPr marL="126364">
              <a:lnSpc>
                <a:spcPct val="100000"/>
              </a:lnSpc>
              <a:spcBef>
                <a:spcPts val="265"/>
              </a:spcBef>
            </a:pPr>
            <a:r>
              <a:rPr lang="zh-TW" altLang="en-US" sz="500" spc="-5" dirty="0">
                <a:latin typeface="Microsoft YaHei UI" panose="020B0503020204020204" pitchFamily="34" charset="-122"/>
                <a:ea typeface="Microsoft YaHei UI" panose="020B0503020204020204" pitchFamily="34" charset="-122"/>
                <a:cs typeface="MS PGothic"/>
              </a:rPr>
              <a:t>日本柳杉原木</a:t>
            </a:r>
            <a:r>
              <a:rPr lang="en-US" altLang="zh-TW" sz="500" spc="-5" dirty="0">
                <a:latin typeface="Microsoft YaHei UI" panose="020B0503020204020204" pitchFamily="34" charset="-122"/>
                <a:ea typeface="Microsoft YaHei UI" panose="020B0503020204020204" pitchFamily="34" charset="-122"/>
                <a:cs typeface="MS PGothic"/>
              </a:rPr>
              <a:t>(</a:t>
            </a:r>
            <a:r>
              <a:rPr sz="500" spc="-5" dirty="0">
                <a:latin typeface="Microsoft YaHei UI" panose="020B0503020204020204" pitchFamily="34" charset="-122"/>
                <a:ea typeface="Microsoft YaHei UI" panose="020B0503020204020204" pitchFamily="34" charset="-122"/>
                <a:cs typeface="MS PGothic"/>
              </a:rPr>
              <a:t>中</a:t>
            </a:r>
            <a:r>
              <a:rPr lang="zh-TW" altLang="en-US" sz="500" spc="-5" dirty="0">
                <a:latin typeface="Microsoft YaHei UI" panose="020B0503020204020204" pitchFamily="34" charset="-122"/>
                <a:ea typeface="Microsoft YaHei UI" panose="020B0503020204020204" pitchFamily="34" charset="-122"/>
                <a:cs typeface="MS PGothic"/>
              </a:rPr>
              <a:t>等</a:t>
            </a:r>
            <a:r>
              <a:rPr lang="en-US" altLang="zh-TW" sz="500" spc="-5" dirty="0">
                <a:latin typeface="Microsoft YaHei UI" panose="020B0503020204020204" pitchFamily="34" charset="-122"/>
                <a:ea typeface="Microsoft YaHei UI" panose="020B0503020204020204" pitchFamily="34" charset="-122"/>
                <a:cs typeface="MS PGothic"/>
              </a:rPr>
              <a:t>)</a:t>
            </a:r>
            <a:endParaRPr sz="500" dirty="0">
              <a:latin typeface="Microsoft YaHei UI" panose="020B0503020204020204" pitchFamily="34" charset="-122"/>
              <a:ea typeface="Microsoft YaHei UI" panose="020B0503020204020204" pitchFamily="34" charset="-122"/>
              <a:cs typeface="MS PGothic"/>
            </a:endParaRPr>
          </a:p>
          <a:p>
            <a:pPr>
              <a:lnSpc>
                <a:spcPct val="100000"/>
              </a:lnSpc>
              <a:spcBef>
                <a:spcPts val="160"/>
              </a:spcBef>
            </a:pPr>
            <a:r>
              <a:rPr sz="500" u="dash" spc="-5" dirty="0">
                <a:uFill>
                  <a:solidFill>
                    <a:srgbClr val="FF0000"/>
                  </a:solidFill>
                </a:uFill>
                <a:latin typeface="Microsoft YaHei UI" panose="020B0503020204020204" pitchFamily="34" charset="-122"/>
                <a:ea typeface="Microsoft YaHei UI" panose="020B0503020204020204" pitchFamily="34" charset="-122"/>
                <a:cs typeface="Times New Roman"/>
              </a:rPr>
              <a:t>      </a:t>
            </a:r>
            <a:r>
              <a:rPr sz="500" u="dash" spc="20" dirty="0">
                <a:uFill>
                  <a:solidFill>
                    <a:srgbClr val="FF0000"/>
                  </a:solidFill>
                </a:uFill>
                <a:latin typeface="Microsoft YaHei UI" panose="020B0503020204020204" pitchFamily="34" charset="-122"/>
                <a:ea typeface="Microsoft YaHei UI" panose="020B0503020204020204" pitchFamily="34" charset="-122"/>
                <a:cs typeface="Times New Roman"/>
              </a:rPr>
              <a:t> </a:t>
            </a:r>
            <a:r>
              <a:rPr sz="500" spc="-25" dirty="0">
                <a:latin typeface="Microsoft YaHei UI" panose="020B0503020204020204" pitchFamily="34" charset="-122"/>
                <a:ea typeface="Microsoft YaHei UI" panose="020B0503020204020204" pitchFamily="34" charset="-122"/>
                <a:cs typeface="Times New Roman"/>
              </a:rPr>
              <a:t> </a:t>
            </a:r>
            <a:r>
              <a:rPr lang="zh-TW" altLang="en-US" sz="500" spc="-25" dirty="0">
                <a:latin typeface="Microsoft YaHei UI" panose="020B0503020204020204" pitchFamily="34" charset="-122"/>
                <a:ea typeface="Microsoft YaHei UI" panose="020B0503020204020204" pitchFamily="34" charset="-122"/>
                <a:cs typeface="Times New Roman"/>
              </a:rPr>
              <a:t>日本扁柏方形木</a:t>
            </a:r>
            <a:r>
              <a:rPr sz="500" spc="-5" dirty="0">
                <a:latin typeface="Microsoft YaHei UI" panose="020B0503020204020204" pitchFamily="34" charset="-122"/>
                <a:ea typeface="Microsoft YaHei UI" panose="020B0503020204020204" pitchFamily="34" charset="-122"/>
                <a:cs typeface="MS PGothic"/>
              </a:rPr>
              <a:t>（</a:t>
            </a:r>
            <a:r>
              <a:rPr sz="500" spc="-5" dirty="0" err="1">
                <a:latin typeface="Microsoft YaHei UI" panose="020B0503020204020204" pitchFamily="34" charset="-122"/>
                <a:ea typeface="Microsoft YaHei UI" panose="020B0503020204020204" pitchFamily="34" charset="-122"/>
                <a:cs typeface="MS PGothic"/>
              </a:rPr>
              <a:t>乾燥材</a:t>
            </a:r>
            <a:r>
              <a:rPr sz="500" spc="-5" dirty="0">
                <a:latin typeface="Microsoft YaHei UI" panose="020B0503020204020204" pitchFamily="34" charset="-122"/>
                <a:ea typeface="Microsoft YaHei UI" panose="020B0503020204020204" pitchFamily="34" charset="-122"/>
                <a:cs typeface="MS PGothic"/>
              </a:rPr>
              <a:t>）</a:t>
            </a:r>
            <a:endParaRPr sz="500" dirty="0">
              <a:latin typeface="Microsoft YaHei UI" panose="020B0503020204020204" pitchFamily="34" charset="-122"/>
              <a:ea typeface="Microsoft YaHei UI" panose="020B0503020204020204" pitchFamily="34" charset="-122"/>
              <a:cs typeface="MS PGothic"/>
            </a:endParaRPr>
          </a:p>
          <a:p>
            <a:pPr marL="126364">
              <a:lnSpc>
                <a:spcPct val="100000"/>
              </a:lnSpc>
              <a:spcBef>
                <a:spcPts val="165"/>
              </a:spcBef>
            </a:pPr>
            <a:r>
              <a:rPr sz="500" spc="-5" dirty="0">
                <a:latin typeface="Microsoft YaHei UI" panose="020B0503020204020204" pitchFamily="34" charset="-122"/>
                <a:ea typeface="Microsoft YaHei UI" panose="020B0503020204020204" pitchFamily="34" charset="-122"/>
                <a:cs typeface="MS PGothic"/>
              </a:rPr>
              <a:t>参考値：国内企業物</a:t>
            </a:r>
            <a:r>
              <a:rPr sz="500" spc="-10" dirty="0">
                <a:latin typeface="Microsoft YaHei UI" panose="020B0503020204020204" pitchFamily="34" charset="-122"/>
                <a:ea typeface="Microsoft YaHei UI" panose="020B0503020204020204" pitchFamily="34" charset="-122"/>
                <a:cs typeface="MS PGothic"/>
              </a:rPr>
              <a:t>価</a:t>
            </a:r>
            <a:r>
              <a:rPr sz="500" spc="-5" dirty="0">
                <a:latin typeface="Microsoft YaHei UI" panose="020B0503020204020204" pitchFamily="34" charset="-122"/>
                <a:ea typeface="Microsoft YaHei UI" panose="020B0503020204020204" pitchFamily="34" charset="-122"/>
                <a:cs typeface="MS PGothic"/>
              </a:rPr>
              <a:t>指数</a:t>
            </a:r>
            <a:r>
              <a:rPr sz="500" spc="-10" dirty="0">
                <a:latin typeface="Microsoft YaHei UI" panose="020B0503020204020204" pitchFamily="34" charset="-122"/>
                <a:ea typeface="Microsoft YaHei UI" panose="020B0503020204020204" pitchFamily="34" charset="-122"/>
                <a:cs typeface="MS PGothic"/>
              </a:rPr>
              <a:t>（</a:t>
            </a:r>
            <a:r>
              <a:rPr sz="500" spc="-5" dirty="0">
                <a:latin typeface="Microsoft YaHei UI" panose="020B0503020204020204" pitchFamily="34" charset="-122"/>
                <a:ea typeface="Microsoft YaHei UI" panose="020B0503020204020204" pitchFamily="34" charset="-122"/>
                <a:cs typeface="MS PGothic"/>
              </a:rPr>
              <a:t>総</a:t>
            </a:r>
            <a:r>
              <a:rPr sz="500" spc="-10" dirty="0">
                <a:latin typeface="Microsoft YaHei UI" panose="020B0503020204020204" pitchFamily="34" charset="-122"/>
                <a:ea typeface="Microsoft YaHei UI" panose="020B0503020204020204" pitchFamily="34" charset="-122"/>
                <a:cs typeface="MS PGothic"/>
              </a:rPr>
              <a:t>平</a:t>
            </a:r>
            <a:r>
              <a:rPr sz="500" spc="-5" dirty="0">
                <a:latin typeface="Microsoft YaHei UI" panose="020B0503020204020204" pitchFamily="34" charset="-122"/>
                <a:ea typeface="Microsoft YaHei UI" panose="020B0503020204020204" pitchFamily="34" charset="-122"/>
                <a:cs typeface="MS PGothic"/>
              </a:rPr>
              <a:t>均</a:t>
            </a:r>
            <a:r>
              <a:rPr sz="500" spc="-10" dirty="0">
                <a:latin typeface="Microsoft YaHei UI" panose="020B0503020204020204" pitchFamily="34" charset="-122"/>
                <a:ea typeface="Microsoft YaHei UI" panose="020B0503020204020204" pitchFamily="34" charset="-122"/>
                <a:cs typeface="MS PGothic"/>
              </a:rPr>
              <a:t>、</a:t>
            </a:r>
            <a:r>
              <a:rPr sz="500" spc="-10" dirty="0">
                <a:latin typeface="Microsoft YaHei UI" panose="020B0503020204020204" pitchFamily="34" charset="-122"/>
                <a:ea typeface="Microsoft YaHei UI" panose="020B0503020204020204" pitchFamily="34" charset="-122"/>
                <a:cs typeface="Calibri"/>
              </a:rPr>
              <a:t>2020</a:t>
            </a:r>
            <a:r>
              <a:rPr sz="500" spc="-5" dirty="0">
                <a:latin typeface="Microsoft YaHei UI" panose="020B0503020204020204" pitchFamily="34" charset="-122"/>
                <a:ea typeface="Microsoft YaHei UI" panose="020B0503020204020204" pitchFamily="34" charset="-122"/>
                <a:cs typeface="MS PGothic"/>
              </a:rPr>
              <a:t>年＝</a:t>
            </a:r>
            <a:r>
              <a:rPr sz="500" spc="-5" dirty="0">
                <a:latin typeface="Microsoft YaHei UI" panose="020B0503020204020204" pitchFamily="34" charset="-122"/>
                <a:ea typeface="Microsoft YaHei UI" panose="020B0503020204020204" pitchFamily="34" charset="-122"/>
                <a:cs typeface="Calibri"/>
              </a:rPr>
              <a:t>100</a:t>
            </a:r>
            <a:r>
              <a:rPr sz="500" spc="-5" dirty="0">
                <a:latin typeface="Microsoft YaHei UI" panose="020B0503020204020204" pitchFamily="34" charset="-122"/>
                <a:ea typeface="Microsoft YaHei UI" panose="020B0503020204020204" pitchFamily="34" charset="-122"/>
                <a:cs typeface="MS PGothic"/>
              </a:rPr>
              <a:t>）</a:t>
            </a:r>
            <a:endParaRPr sz="500" dirty="0">
              <a:latin typeface="Microsoft YaHei UI" panose="020B0503020204020204" pitchFamily="34" charset="-122"/>
              <a:ea typeface="Microsoft YaHei UI" panose="020B0503020204020204" pitchFamily="34" charset="-122"/>
              <a:cs typeface="MS PGothic"/>
            </a:endParaRPr>
          </a:p>
        </p:txBody>
      </p:sp>
      <p:sp>
        <p:nvSpPr>
          <p:cNvPr id="57" name="object 57"/>
          <p:cNvSpPr/>
          <p:nvPr/>
        </p:nvSpPr>
        <p:spPr>
          <a:xfrm>
            <a:off x="7989458" y="2876881"/>
            <a:ext cx="347345" cy="205104"/>
          </a:xfrm>
          <a:custGeom>
            <a:avLst/>
            <a:gdLst/>
            <a:ahLst/>
            <a:cxnLst/>
            <a:rect l="l" t="t" r="r" b="b"/>
            <a:pathLst>
              <a:path w="347345" h="205105">
                <a:moveTo>
                  <a:pt x="0" y="0"/>
                </a:moveTo>
                <a:lnTo>
                  <a:pt x="347144" y="0"/>
                </a:lnTo>
                <a:lnTo>
                  <a:pt x="347144" y="204913"/>
                </a:lnTo>
                <a:lnTo>
                  <a:pt x="0" y="204913"/>
                </a:lnTo>
                <a:lnTo>
                  <a:pt x="0" y="0"/>
                </a:lnTo>
                <a:close/>
              </a:path>
            </a:pathLst>
          </a:custGeom>
          <a:ln w="3396">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8" name="object 58"/>
          <p:cNvSpPr txBox="1"/>
          <p:nvPr/>
        </p:nvSpPr>
        <p:spPr>
          <a:xfrm>
            <a:off x="8091434" y="2875662"/>
            <a:ext cx="153035" cy="89768"/>
          </a:xfrm>
          <a:prstGeom prst="rect">
            <a:avLst/>
          </a:prstGeom>
        </p:spPr>
        <p:txBody>
          <a:bodyPr vert="horz" wrap="square" lIns="0" tIns="12700" rIns="0" bIns="0" rtlCol="0">
            <a:spAutoFit/>
          </a:bodyPr>
          <a:lstStyle/>
          <a:p>
            <a:pPr marL="12700">
              <a:lnSpc>
                <a:spcPct val="100000"/>
              </a:lnSpc>
              <a:spcBef>
                <a:spcPts val="100"/>
              </a:spcBef>
            </a:pPr>
            <a:r>
              <a:rPr sz="500" spc="-5" dirty="0">
                <a:latin typeface="Microsoft YaHei UI" panose="020B0503020204020204" pitchFamily="34" charset="-122"/>
                <a:ea typeface="Microsoft YaHei UI" panose="020B0503020204020204" pitchFamily="34" charset="-122"/>
                <a:cs typeface="MS PGothic"/>
              </a:rPr>
              <a:t>素材</a:t>
            </a:r>
            <a:endParaRPr sz="500">
              <a:latin typeface="Microsoft YaHei UI" panose="020B0503020204020204" pitchFamily="34" charset="-122"/>
              <a:ea typeface="Microsoft YaHei UI" panose="020B0503020204020204" pitchFamily="34" charset="-122"/>
              <a:cs typeface="MS PGothic"/>
            </a:endParaRPr>
          </a:p>
        </p:txBody>
      </p:sp>
      <p:sp>
        <p:nvSpPr>
          <p:cNvPr id="59" name="object 59"/>
          <p:cNvSpPr txBox="1"/>
          <p:nvPr/>
        </p:nvSpPr>
        <p:spPr>
          <a:xfrm>
            <a:off x="8021470" y="2972725"/>
            <a:ext cx="286901" cy="89768"/>
          </a:xfrm>
          <a:prstGeom prst="rect">
            <a:avLst/>
          </a:prstGeom>
        </p:spPr>
        <p:txBody>
          <a:bodyPr vert="horz" wrap="square" lIns="0" tIns="12700" rIns="0" bIns="0" rtlCol="0">
            <a:spAutoFit/>
          </a:bodyPr>
          <a:lstStyle/>
          <a:p>
            <a:pPr marL="12700">
              <a:lnSpc>
                <a:spcPct val="100000"/>
              </a:lnSpc>
              <a:spcBef>
                <a:spcPts val="100"/>
              </a:spcBef>
            </a:pPr>
            <a:r>
              <a:rPr sz="500" spc="-5" dirty="0">
                <a:latin typeface="Microsoft YaHei UI" panose="020B0503020204020204" pitchFamily="34" charset="-122"/>
                <a:ea typeface="Microsoft YaHei UI" panose="020B0503020204020204" pitchFamily="34" charset="-122"/>
                <a:cs typeface="MS PGothic"/>
              </a:rPr>
              <a:t>（</a:t>
            </a:r>
            <a:r>
              <a:rPr lang="zh-TW" altLang="en-US" sz="500" spc="-5" dirty="0">
                <a:latin typeface="Microsoft YaHei UI" panose="020B0503020204020204" pitchFamily="34" charset="-122"/>
                <a:ea typeface="Microsoft YaHei UI" panose="020B0503020204020204" pitchFamily="34" charset="-122"/>
                <a:cs typeface="MS PGothic"/>
              </a:rPr>
              <a:t>原木</a:t>
            </a:r>
            <a:r>
              <a:rPr sz="500" spc="-5" dirty="0">
                <a:latin typeface="Microsoft YaHei UI" panose="020B0503020204020204" pitchFamily="34" charset="-122"/>
                <a:ea typeface="Microsoft YaHei UI" panose="020B0503020204020204" pitchFamily="34" charset="-122"/>
                <a:cs typeface="MS PGothic"/>
              </a:rPr>
              <a:t>）</a:t>
            </a:r>
            <a:endParaRPr sz="500" dirty="0">
              <a:latin typeface="Microsoft YaHei UI" panose="020B0503020204020204" pitchFamily="34" charset="-122"/>
              <a:ea typeface="Microsoft YaHei UI" panose="020B0503020204020204" pitchFamily="34" charset="-122"/>
              <a:cs typeface="MS PGothic"/>
            </a:endParaRPr>
          </a:p>
        </p:txBody>
      </p:sp>
      <p:sp>
        <p:nvSpPr>
          <p:cNvPr id="60" name="object 60"/>
          <p:cNvSpPr/>
          <p:nvPr/>
        </p:nvSpPr>
        <p:spPr>
          <a:xfrm>
            <a:off x="8219795" y="2115902"/>
            <a:ext cx="191770" cy="104775"/>
          </a:xfrm>
          <a:custGeom>
            <a:avLst/>
            <a:gdLst/>
            <a:ahLst/>
            <a:cxnLst/>
            <a:rect l="l" t="t" r="r" b="b"/>
            <a:pathLst>
              <a:path w="191770" h="104775">
                <a:moveTo>
                  <a:pt x="0" y="0"/>
                </a:moveTo>
                <a:lnTo>
                  <a:pt x="191227" y="0"/>
                </a:lnTo>
                <a:lnTo>
                  <a:pt x="191227" y="104364"/>
                </a:lnTo>
                <a:lnTo>
                  <a:pt x="0" y="104364"/>
                </a:lnTo>
                <a:lnTo>
                  <a:pt x="0" y="0"/>
                </a:lnTo>
                <a:close/>
              </a:path>
            </a:pathLst>
          </a:custGeom>
          <a:ln w="3396">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1" name="object 61"/>
          <p:cNvSpPr txBox="1"/>
          <p:nvPr/>
        </p:nvSpPr>
        <p:spPr>
          <a:xfrm>
            <a:off x="8243994" y="2118075"/>
            <a:ext cx="153035" cy="89768"/>
          </a:xfrm>
          <a:prstGeom prst="rect">
            <a:avLst/>
          </a:prstGeom>
        </p:spPr>
        <p:txBody>
          <a:bodyPr vert="horz" wrap="square" lIns="0" tIns="12700" rIns="0" bIns="0" rtlCol="0">
            <a:spAutoFit/>
          </a:bodyPr>
          <a:lstStyle/>
          <a:p>
            <a:pPr marL="12700">
              <a:lnSpc>
                <a:spcPct val="100000"/>
              </a:lnSpc>
              <a:spcBef>
                <a:spcPts val="100"/>
              </a:spcBef>
            </a:pPr>
            <a:r>
              <a:rPr sz="500" spc="-5" dirty="0">
                <a:latin typeface="Microsoft YaHei UI" panose="020B0503020204020204" pitchFamily="34" charset="-122"/>
                <a:ea typeface="Microsoft YaHei UI" panose="020B0503020204020204" pitchFamily="34" charset="-122"/>
                <a:cs typeface="MS PGothic"/>
              </a:rPr>
              <a:t>製品</a:t>
            </a:r>
            <a:endParaRPr sz="500">
              <a:latin typeface="Microsoft YaHei UI" panose="020B0503020204020204" pitchFamily="34" charset="-122"/>
              <a:ea typeface="Microsoft YaHei UI" panose="020B0503020204020204" pitchFamily="34" charset="-122"/>
              <a:cs typeface="MS PGothic"/>
            </a:endParaRPr>
          </a:p>
        </p:txBody>
      </p:sp>
      <p:sp>
        <p:nvSpPr>
          <p:cNvPr id="62" name="object 62"/>
          <p:cNvSpPr txBox="1"/>
          <p:nvPr/>
        </p:nvSpPr>
        <p:spPr>
          <a:xfrm>
            <a:off x="5871545" y="1297447"/>
            <a:ext cx="1497965" cy="175048"/>
          </a:xfrm>
          <a:prstGeom prst="rect">
            <a:avLst/>
          </a:prstGeom>
        </p:spPr>
        <p:txBody>
          <a:bodyPr vert="horz" wrap="square" lIns="0" tIns="13335" rIns="0" bIns="0" rtlCol="0">
            <a:spAutoFit/>
          </a:bodyPr>
          <a:lstStyle/>
          <a:p>
            <a:pPr marL="12700" algn="ctr">
              <a:lnSpc>
                <a:spcPct val="100000"/>
              </a:lnSpc>
              <a:spcBef>
                <a:spcPts val="105"/>
              </a:spcBef>
            </a:pPr>
            <a:r>
              <a:rPr lang="zh-TW" altLang="en-US" sz="1050" b="1" spc="5" dirty="0">
                <a:latin typeface="Microsoft YaHei UI" panose="020B0503020204020204" pitchFamily="34" charset="-122"/>
                <a:ea typeface="Microsoft YaHei UI" panose="020B0503020204020204" pitchFamily="34" charset="-122"/>
                <a:cs typeface="Microsoft YaHei UI"/>
              </a:rPr>
              <a:t>我國木材價格的趨勢</a:t>
            </a:r>
            <a:endParaRPr sz="1050" dirty="0">
              <a:latin typeface="Microsoft YaHei UI" panose="020B0503020204020204" pitchFamily="34" charset="-122"/>
              <a:ea typeface="Microsoft YaHei UI" panose="020B0503020204020204" pitchFamily="34" charset="-122"/>
              <a:cs typeface="Microsoft YaHei UI"/>
            </a:endParaRPr>
          </a:p>
        </p:txBody>
      </p:sp>
      <p:sp>
        <p:nvSpPr>
          <p:cNvPr id="63" name="object 63"/>
          <p:cNvSpPr txBox="1"/>
          <p:nvPr/>
        </p:nvSpPr>
        <p:spPr>
          <a:xfrm>
            <a:off x="4882408" y="3790358"/>
            <a:ext cx="3484879" cy="227626"/>
          </a:xfrm>
          <a:prstGeom prst="rect">
            <a:avLst/>
          </a:prstGeom>
        </p:spPr>
        <p:txBody>
          <a:bodyPr vert="horz" wrap="square" lIns="0" tIns="12065" rIns="0" bIns="0" rtlCol="0">
            <a:spAutoFit/>
          </a:bodyPr>
          <a:lstStyle/>
          <a:p>
            <a:pPr marL="300355" marR="5080" indent="-288290">
              <a:lnSpc>
                <a:spcPct val="100000"/>
              </a:lnSpc>
              <a:spcBef>
                <a:spcPts val="95"/>
              </a:spcBef>
            </a:pPr>
            <a:r>
              <a:rPr lang="zh-TW" altLang="en-US" sz="700" spc="35" dirty="0">
                <a:latin typeface="Microsoft YaHei UI" panose="020B0503020204020204" pitchFamily="34" charset="-122"/>
                <a:ea typeface="Microsoft YaHei UI" panose="020B0503020204020204" pitchFamily="34" charset="-122"/>
                <a:cs typeface="MS UI Gothic"/>
              </a:rPr>
              <a:t>資料農林水產省「木材需給報告書」，以及日本銀行「企業物價指數（日本銀行時序統計 資料檢索網站）」。</a:t>
            </a:r>
            <a:endParaRPr sz="700" dirty="0">
              <a:latin typeface="Microsoft YaHei UI" panose="020B0503020204020204" pitchFamily="34" charset="-122"/>
              <a:ea typeface="Microsoft YaHei UI" panose="020B0503020204020204" pitchFamily="34" charset="-122"/>
              <a:cs typeface="MS UI Gothic"/>
            </a:endParaRPr>
          </a:p>
        </p:txBody>
      </p:sp>
      <p:sp>
        <p:nvSpPr>
          <p:cNvPr id="64" name="object 64"/>
          <p:cNvSpPr/>
          <p:nvPr/>
        </p:nvSpPr>
        <p:spPr>
          <a:xfrm>
            <a:off x="0" y="317"/>
            <a:ext cx="9144000" cy="204470"/>
          </a:xfrm>
          <a:custGeom>
            <a:avLst/>
            <a:gdLst/>
            <a:ahLst/>
            <a:cxnLst/>
            <a:rect l="l" t="t" r="r" b="b"/>
            <a:pathLst>
              <a:path w="9144000" h="204470">
                <a:moveTo>
                  <a:pt x="9144000" y="0"/>
                </a:moveTo>
                <a:lnTo>
                  <a:pt x="0" y="0"/>
                </a:lnTo>
                <a:lnTo>
                  <a:pt x="0" y="203200"/>
                </a:lnTo>
                <a:lnTo>
                  <a:pt x="101" y="204470"/>
                </a:lnTo>
                <a:lnTo>
                  <a:pt x="9143860" y="204470"/>
                </a:lnTo>
                <a:lnTo>
                  <a:pt x="9143860" y="203200"/>
                </a:lnTo>
                <a:lnTo>
                  <a:pt x="9144000" y="203200"/>
                </a:lnTo>
                <a:lnTo>
                  <a:pt x="9144000" y="0"/>
                </a:lnTo>
                <a:close/>
              </a:path>
            </a:pathLst>
          </a:custGeom>
          <a:solidFill>
            <a:srgbClr val="C79057"/>
          </a:solidFill>
        </p:spPr>
        <p:txBody>
          <a:bodyPr wrap="square" lIns="0" tIns="0" rIns="0" bIns="0" rtlCol="0"/>
          <a:lstStyle/>
          <a:p>
            <a:endParaRPr/>
          </a:p>
        </p:txBody>
      </p:sp>
      <p:sp>
        <p:nvSpPr>
          <p:cNvPr id="65" name="object 65"/>
          <p:cNvSpPr txBox="1"/>
          <p:nvPr/>
        </p:nvSpPr>
        <p:spPr>
          <a:xfrm>
            <a:off x="6798146" y="0"/>
            <a:ext cx="2265680" cy="208279"/>
          </a:xfrm>
          <a:prstGeom prst="rect">
            <a:avLst/>
          </a:prstGeom>
        </p:spPr>
        <p:txBody>
          <a:bodyPr vert="horz" wrap="square" lIns="0" tIns="12700" rIns="0" bIns="0" rtlCol="0">
            <a:spAutoFit/>
          </a:bodyPr>
          <a:lstStyle/>
          <a:p>
            <a:pPr marL="12700">
              <a:lnSpc>
                <a:spcPct val="100000"/>
              </a:lnSpc>
              <a:spcBef>
                <a:spcPts val="100"/>
              </a:spcBef>
            </a:pPr>
            <a:r>
              <a:rPr sz="1200" spc="-100" dirty="0">
                <a:solidFill>
                  <a:srgbClr val="F1F1F1"/>
                </a:solidFill>
                <a:latin typeface="MS UI Gothic"/>
                <a:cs typeface="MS UI Gothic"/>
              </a:rPr>
              <a:t>第</a:t>
            </a:r>
            <a:r>
              <a:rPr sz="1200" spc="-100" dirty="0">
                <a:solidFill>
                  <a:srgbClr val="FFFFFF"/>
                </a:solidFill>
                <a:latin typeface="MS UI Gothic"/>
                <a:cs typeface="MS UI Gothic"/>
              </a:rPr>
              <a:t>Ⅲ</a:t>
            </a:r>
            <a:r>
              <a:rPr sz="1200" dirty="0">
                <a:solidFill>
                  <a:srgbClr val="FFFFFF"/>
                </a:solidFill>
                <a:latin typeface="MS UI Gothic"/>
                <a:cs typeface="MS UI Gothic"/>
              </a:rPr>
              <a:t>章</a:t>
            </a:r>
            <a:r>
              <a:rPr sz="1200" spc="570" dirty="0">
                <a:solidFill>
                  <a:srgbClr val="FFFFFF"/>
                </a:solidFill>
                <a:latin typeface="MS UI Gothic"/>
                <a:cs typeface="MS UI Gothic"/>
              </a:rPr>
              <a:t> </a:t>
            </a:r>
            <a:r>
              <a:rPr sz="1200" spc="10" dirty="0">
                <a:solidFill>
                  <a:srgbClr val="FFFFFF"/>
                </a:solidFill>
                <a:latin typeface="MS UI Gothic"/>
                <a:cs typeface="MS UI Gothic"/>
              </a:rPr>
              <a:t>木材需給</a:t>
            </a:r>
            <a:r>
              <a:rPr sz="1200" spc="-45" dirty="0">
                <a:solidFill>
                  <a:srgbClr val="FFFFFF"/>
                </a:solidFill>
                <a:latin typeface="MS UI Gothic"/>
                <a:cs typeface="MS UI Gothic"/>
              </a:rPr>
              <a:t>・</a:t>
            </a:r>
            <a:r>
              <a:rPr sz="1200" spc="10" dirty="0">
                <a:solidFill>
                  <a:srgbClr val="FFFFFF"/>
                </a:solidFill>
                <a:latin typeface="MS UI Gothic"/>
                <a:cs typeface="MS UI Gothic"/>
              </a:rPr>
              <a:t>利用</a:t>
            </a:r>
            <a:r>
              <a:rPr sz="1200" spc="-30" dirty="0">
                <a:solidFill>
                  <a:srgbClr val="FFFFFF"/>
                </a:solidFill>
                <a:latin typeface="MS UI Gothic"/>
                <a:cs typeface="MS UI Gothic"/>
              </a:rPr>
              <a:t>と</a:t>
            </a:r>
            <a:r>
              <a:rPr sz="1200" spc="10" dirty="0">
                <a:solidFill>
                  <a:srgbClr val="FFFFFF"/>
                </a:solidFill>
                <a:latin typeface="MS UI Gothic"/>
                <a:cs typeface="MS UI Gothic"/>
              </a:rPr>
              <a:t>木</a:t>
            </a:r>
            <a:r>
              <a:rPr sz="1200" dirty="0">
                <a:solidFill>
                  <a:srgbClr val="FFFFFF"/>
                </a:solidFill>
                <a:latin typeface="MS UI Gothic"/>
                <a:cs typeface="MS UI Gothic"/>
              </a:rPr>
              <a:t>材</a:t>
            </a:r>
            <a:r>
              <a:rPr sz="1200" spc="-100" dirty="0">
                <a:solidFill>
                  <a:srgbClr val="FFFFFF"/>
                </a:solidFill>
                <a:latin typeface="MS UI Gothic"/>
                <a:cs typeface="MS UI Gothic"/>
              </a:rPr>
              <a:t>産業</a:t>
            </a:r>
            <a:endParaRPr sz="1200">
              <a:latin typeface="MS UI Gothic"/>
              <a:cs typeface="MS UI Gothic"/>
            </a:endParaRPr>
          </a:p>
        </p:txBody>
      </p:sp>
      <p:sp>
        <p:nvSpPr>
          <p:cNvPr id="70" name="object 70"/>
          <p:cNvSpPr txBox="1">
            <a:spLocks noGrp="1"/>
          </p:cNvSpPr>
          <p:nvPr>
            <p:ph type="sldNum" sz="quarter" idx="7"/>
          </p:nvPr>
        </p:nvSpPr>
        <p:spPr>
          <a:xfrm>
            <a:off x="8857488" y="6663634"/>
            <a:ext cx="231775" cy="153888"/>
          </a:xfrm>
          <a:prstGeom prst="rect">
            <a:avLst/>
          </a:prstGeom>
        </p:spPr>
        <p:txBody>
          <a:bodyPr vert="horz" wrap="square" lIns="0" tIns="0" rIns="0" bIns="0" rtlCol="0">
            <a:spAutoFit/>
          </a:bodyPr>
          <a:lstStyle/>
          <a:p>
            <a:pPr marL="38100">
              <a:lnSpc>
                <a:spcPts val="1240"/>
              </a:lnSpc>
            </a:pPr>
            <a:r>
              <a:rPr dirty="0">
                <a:latin typeface="Microsoft YaHei UI" panose="020B0503020204020204" pitchFamily="34" charset="-122"/>
                <a:ea typeface="Microsoft YaHei UI" panose="020B0503020204020204" pitchFamily="34" charset="-122"/>
              </a:rPr>
              <a:t>40</a:t>
            </a:r>
          </a:p>
        </p:txBody>
      </p:sp>
      <p:sp>
        <p:nvSpPr>
          <p:cNvPr id="66" name="object 66"/>
          <p:cNvSpPr txBox="1"/>
          <p:nvPr/>
        </p:nvSpPr>
        <p:spPr>
          <a:xfrm>
            <a:off x="118871" y="746759"/>
            <a:ext cx="8892540" cy="372538"/>
          </a:xfrm>
          <a:prstGeom prst="rect">
            <a:avLst/>
          </a:prstGeom>
          <a:ln w="12700">
            <a:solidFill>
              <a:srgbClr val="000000"/>
            </a:solidFill>
          </a:ln>
        </p:spPr>
        <p:txBody>
          <a:bodyPr vert="horz" wrap="square" lIns="0" tIns="125095" rIns="0" bIns="0" rtlCol="0">
            <a:spAutoFit/>
          </a:bodyPr>
          <a:lstStyle/>
          <a:p>
            <a:pPr marL="91440">
              <a:lnSpc>
                <a:spcPct val="100000"/>
              </a:lnSpc>
              <a:spcBef>
                <a:spcPts val="985"/>
              </a:spcBef>
            </a:pPr>
            <a:r>
              <a:rPr lang="en-US" altLang="zh-TW" sz="1600" b="1" spc="90" dirty="0">
                <a:latin typeface="Microsoft YaHei UI" panose="020B0503020204020204" pitchFamily="34" charset="-122"/>
                <a:ea typeface="Microsoft YaHei UI" panose="020B0503020204020204" pitchFamily="34" charset="-122"/>
                <a:cs typeface="Microsoft YaHei UI"/>
              </a:rPr>
              <a:t>2022</a:t>
            </a:r>
            <a:r>
              <a:rPr lang="zh-TW" altLang="en-US" sz="1600" b="1" spc="90" dirty="0">
                <a:latin typeface="Microsoft YaHei UI" panose="020B0503020204020204" pitchFamily="34" charset="-122"/>
                <a:ea typeface="Microsoft YaHei UI" panose="020B0503020204020204" pitchFamily="34" charset="-122"/>
                <a:cs typeface="Microsoft YaHei UI"/>
              </a:rPr>
              <a:t>年的木材價格雖然低於前一年的高峰期，但仍然高於之前的價格</a:t>
            </a:r>
            <a:endParaRPr sz="1600" dirty="0">
              <a:latin typeface="Microsoft YaHei UI" panose="020B0503020204020204" pitchFamily="34" charset="-122"/>
              <a:ea typeface="Microsoft YaHei UI" panose="020B0503020204020204" pitchFamily="34" charset="-122"/>
              <a:cs typeface="Microsoft YaHei UI"/>
            </a:endParaRPr>
          </a:p>
        </p:txBody>
      </p:sp>
      <p:sp>
        <p:nvSpPr>
          <p:cNvPr id="67" name="object 67"/>
          <p:cNvSpPr txBox="1"/>
          <p:nvPr/>
        </p:nvSpPr>
        <p:spPr>
          <a:xfrm>
            <a:off x="112276" y="3950431"/>
            <a:ext cx="1740535" cy="258404"/>
          </a:xfrm>
          <a:prstGeom prst="rect">
            <a:avLst/>
          </a:prstGeom>
        </p:spPr>
        <p:txBody>
          <a:bodyPr vert="horz" wrap="square" lIns="0" tIns="12065" rIns="0" bIns="0" rtlCol="0">
            <a:spAutoFit/>
          </a:bodyPr>
          <a:lstStyle/>
          <a:p>
            <a:pPr marL="12700">
              <a:lnSpc>
                <a:spcPct val="100000"/>
              </a:lnSpc>
              <a:spcBef>
                <a:spcPts val="95"/>
              </a:spcBef>
            </a:pPr>
            <a:r>
              <a:rPr sz="1600" b="1" u="sng" spc="-105" dirty="0">
                <a:solidFill>
                  <a:srgbClr val="795128"/>
                </a:solidFill>
                <a:uFill>
                  <a:solidFill>
                    <a:srgbClr val="795128"/>
                  </a:solidFill>
                </a:uFill>
                <a:latin typeface="Microsoft YaHei UI" panose="020B0503020204020204" pitchFamily="34" charset="-122"/>
                <a:ea typeface="Microsoft YaHei UI" panose="020B0503020204020204" pitchFamily="34" charset="-122"/>
                <a:cs typeface="Microsoft YaHei UI"/>
              </a:rPr>
              <a:t>（４）</a:t>
            </a:r>
            <a:r>
              <a:rPr lang="zh-TW" altLang="en-US" sz="1600" b="1" u="sng" spc="-105" dirty="0">
                <a:solidFill>
                  <a:srgbClr val="795128"/>
                </a:solidFill>
                <a:uFill>
                  <a:solidFill>
                    <a:srgbClr val="795128"/>
                  </a:solidFill>
                </a:uFill>
                <a:latin typeface="Microsoft YaHei UI" panose="020B0503020204020204" pitchFamily="34" charset="-122"/>
                <a:ea typeface="Microsoft YaHei UI" panose="020B0503020204020204" pitchFamily="34" charset="-122"/>
                <a:cs typeface="Microsoft YaHei UI"/>
              </a:rPr>
              <a:t>違法盜採對策</a:t>
            </a:r>
            <a:endParaRPr sz="1600" dirty="0">
              <a:latin typeface="Microsoft YaHei UI" panose="020B0503020204020204" pitchFamily="34" charset="-122"/>
              <a:ea typeface="Microsoft YaHei UI" panose="020B0503020204020204" pitchFamily="34" charset="-122"/>
              <a:cs typeface="Microsoft YaHei UI"/>
            </a:endParaRPr>
          </a:p>
        </p:txBody>
      </p:sp>
      <p:sp>
        <p:nvSpPr>
          <p:cNvPr id="68" name="object 68"/>
          <p:cNvSpPr txBox="1"/>
          <p:nvPr/>
        </p:nvSpPr>
        <p:spPr>
          <a:xfrm>
            <a:off x="112284" y="5087956"/>
            <a:ext cx="8837295" cy="1438214"/>
          </a:xfrm>
          <a:prstGeom prst="rect">
            <a:avLst/>
          </a:prstGeom>
        </p:spPr>
        <p:txBody>
          <a:bodyPr vert="horz" wrap="square" lIns="0" tIns="12065" rIns="0" bIns="0" rtlCol="0">
            <a:spAutoFit/>
          </a:bodyPr>
          <a:lstStyle/>
          <a:p>
            <a:pPr marL="191770" marR="5080" indent="-179705" algn="just">
              <a:lnSpc>
                <a:spcPct val="100000"/>
              </a:lnSpc>
              <a:spcBef>
                <a:spcPts val="95"/>
              </a:spcBef>
              <a:buFont typeface="Wingdings"/>
              <a:buChar char=""/>
              <a:tabLst>
                <a:tab pos="347980" algn="l"/>
              </a:tabLst>
            </a:pPr>
            <a:r>
              <a:rPr sz="1300" dirty="0">
                <a:latin typeface="Microsoft YaHei UI" panose="020B0503020204020204" pitchFamily="34" charset="-122"/>
                <a:ea typeface="Microsoft YaHei UI" panose="020B0503020204020204" pitchFamily="34" charset="-122"/>
              </a:rPr>
              <a:t>	</a:t>
            </a:r>
            <a:r>
              <a:rPr lang="en-US" altLang="zh-TW" sz="1300" dirty="0">
                <a:latin typeface="Microsoft YaHei UI" panose="020B0503020204020204" pitchFamily="34" charset="-122"/>
                <a:ea typeface="Microsoft YaHei UI" panose="020B0503020204020204" pitchFamily="34" charset="-122"/>
                <a:cs typeface="Yu Gothic"/>
              </a:rPr>
              <a:t>2017</a:t>
            </a:r>
            <a:r>
              <a:rPr lang="zh-TW" altLang="en-US" sz="1300" dirty="0">
                <a:latin typeface="Microsoft YaHei UI" panose="020B0503020204020204" pitchFamily="34" charset="-122"/>
                <a:ea typeface="Microsoft YaHei UI" panose="020B0503020204020204" pitchFamily="34" charset="-122"/>
                <a:cs typeface="Yu Gothic"/>
              </a:rPr>
              <a:t>年施行的</a:t>
            </a:r>
            <a:r>
              <a:rPr lang="en-US" altLang="zh-TW" sz="1300" dirty="0">
                <a:latin typeface="Microsoft YaHei UI" panose="020B0503020204020204" pitchFamily="34" charset="-122"/>
                <a:ea typeface="Microsoft YaHei UI" panose="020B0503020204020204" pitchFamily="34" charset="-122"/>
                <a:cs typeface="Yu Gothic"/>
              </a:rPr>
              <a:t>《</a:t>
            </a:r>
            <a:r>
              <a:rPr lang="zh-TW" altLang="en-US" sz="1300" dirty="0">
                <a:latin typeface="Microsoft YaHei UI" panose="020B0503020204020204" pitchFamily="34" charset="-122"/>
                <a:ea typeface="Microsoft YaHei UI" panose="020B0503020204020204" pitchFamily="34" charset="-122"/>
                <a:cs typeface="Yu Gothic"/>
              </a:rPr>
              <a:t>合法伐採木材等流通及利用促進法</a:t>
            </a:r>
            <a:r>
              <a:rPr lang="en-US" altLang="zh-TW" sz="1300" dirty="0">
                <a:latin typeface="Microsoft YaHei UI" panose="020B0503020204020204" pitchFamily="34" charset="-122"/>
                <a:ea typeface="Microsoft YaHei UI" panose="020B0503020204020204" pitchFamily="34" charset="-122"/>
                <a:cs typeface="Yu Gothic"/>
              </a:rPr>
              <a:t>》</a:t>
            </a:r>
            <a:r>
              <a:rPr lang="zh-TW" altLang="en-US" sz="1300" dirty="0">
                <a:latin typeface="Microsoft YaHei UI" panose="020B0503020204020204" pitchFamily="34" charset="-122"/>
                <a:ea typeface="Microsoft YaHei UI" panose="020B0503020204020204" pitchFamily="34" charset="-122"/>
                <a:cs typeface="Yu Gothic"/>
              </a:rPr>
              <a:t>（通稱為「清潔木材法」），要求從事木材相關業務的企業在合法性確認等方面採取適當和可靠的措施，註冊為登記木材相關企業。截至</a:t>
            </a:r>
            <a:r>
              <a:rPr lang="en-US" altLang="zh-TW" sz="1300" dirty="0">
                <a:latin typeface="Microsoft YaHei UI" panose="020B0503020204020204" pitchFamily="34" charset="-122"/>
                <a:ea typeface="Microsoft YaHei UI" panose="020B0503020204020204" pitchFamily="34" charset="-122"/>
                <a:cs typeface="Yu Gothic"/>
              </a:rPr>
              <a:t>2023</a:t>
            </a:r>
            <a:r>
              <a:rPr lang="zh-TW" altLang="en-US" sz="1300" dirty="0">
                <a:latin typeface="Microsoft YaHei UI" panose="020B0503020204020204" pitchFamily="34" charset="-122"/>
                <a:ea typeface="Microsoft YaHei UI" panose="020B0503020204020204" pitchFamily="34" charset="-122"/>
                <a:cs typeface="Yu Gothic"/>
              </a:rPr>
              <a:t>年</a:t>
            </a:r>
            <a:r>
              <a:rPr lang="en-US" altLang="zh-TW" sz="1300" dirty="0">
                <a:latin typeface="Microsoft YaHei UI" panose="020B0503020204020204" pitchFamily="34" charset="-122"/>
                <a:ea typeface="Microsoft YaHei UI" panose="020B0503020204020204" pitchFamily="34" charset="-122"/>
                <a:cs typeface="Yu Gothic"/>
              </a:rPr>
              <a:t>3</a:t>
            </a:r>
            <a:r>
              <a:rPr lang="zh-TW" altLang="en-US" sz="1300" dirty="0">
                <a:latin typeface="Microsoft YaHei UI" panose="020B0503020204020204" pitchFamily="34" charset="-122"/>
                <a:ea typeface="Microsoft YaHei UI" panose="020B0503020204020204" pitchFamily="34" charset="-122"/>
                <a:cs typeface="Yu Gothic"/>
              </a:rPr>
              <a:t>月底，註冊企業數量為</a:t>
            </a:r>
            <a:r>
              <a:rPr lang="en-US" altLang="zh-TW" sz="1300" dirty="0">
                <a:latin typeface="Microsoft YaHei UI" panose="020B0503020204020204" pitchFamily="34" charset="-122"/>
                <a:ea typeface="Microsoft YaHei UI" panose="020B0503020204020204" pitchFamily="34" charset="-122"/>
                <a:cs typeface="Yu Gothic"/>
              </a:rPr>
              <a:t>609</a:t>
            </a:r>
            <a:r>
              <a:rPr lang="zh-TW" altLang="en-US" sz="1300" dirty="0">
                <a:latin typeface="Microsoft YaHei UI" panose="020B0503020204020204" pitchFamily="34" charset="-122"/>
                <a:ea typeface="Microsoft YaHei UI" panose="020B0503020204020204" pitchFamily="34" charset="-122"/>
                <a:cs typeface="Yu Gothic"/>
              </a:rPr>
              <a:t>家。經一級註冊木材相關企業確認合法的木材數量約為</a:t>
            </a:r>
            <a:r>
              <a:rPr lang="en-US" altLang="zh-TW" sz="1300" dirty="0">
                <a:latin typeface="Microsoft YaHei UI" panose="020B0503020204020204" pitchFamily="34" charset="-122"/>
                <a:ea typeface="Microsoft YaHei UI" panose="020B0503020204020204" pitchFamily="34" charset="-122"/>
                <a:cs typeface="Yu Gothic"/>
              </a:rPr>
              <a:t>3600</a:t>
            </a:r>
            <a:r>
              <a:rPr lang="zh-TW" altLang="en-US" sz="1300" dirty="0">
                <a:latin typeface="Microsoft YaHei UI" panose="020B0503020204020204" pitchFamily="34" charset="-122"/>
                <a:ea typeface="Microsoft YaHei UI" panose="020B0503020204020204" pitchFamily="34" charset="-122"/>
                <a:cs typeface="Yu Gothic"/>
              </a:rPr>
              <a:t>萬</a:t>
            </a:r>
            <a:r>
              <a:rPr lang="en-US" altLang="zh-TW" sz="1300" spc="20" dirty="0">
                <a:latin typeface="Microsoft YaHei UI" panose="020B0503020204020204" pitchFamily="34" charset="-122"/>
                <a:ea typeface="Microsoft YaHei UI" panose="020B0503020204020204" pitchFamily="34" charset="-122"/>
                <a:cs typeface="MS UI Gothic"/>
              </a:rPr>
              <a:t>m</a:t>
            </a:r>
            <a:r>
              <a:rPr lang="en-US" altLang="zh-TW" sz="1300" spc="20" baseline="30000" dirty="0">
                <a:latin typeface="Microsoft YaHei UI" panose="020B0503020204020204" pitchFamily="34" charset="-122"/>
                <a:ea typeface="Microsoft YaHei UI" panose="020B0503020204020204" pitchFamily="34" charset="-122"/>
                <a:cs typeface="MS UI Gothic"/>
              </a:rPr>
              <a:t>3 </a:t>
            </a:r>
            <a:r>
              <a:rPr lang="zh-TW" altLang="en-US" sz="1300" dirty="0">
                <a:latin typeface="Microsoft YaHei UI" panose="020B0503020204020204" pitchFamily="34" charset="-122"/>
                <a:ea typeface="Microsoft YaHei UI" panose="020B0503020204020204" pitchFamily="34" charset="-122"/>
                <a:cs typeface="Yu Gothic"/>
              </a:rPr>
              <a:t>，佔</a:t>
            </a:r>
            <a:r>
              <a:rPr lang="en-US" altLang="zh-TW" sz="1300" dirty="0">
                <a:latin typeface="Microsoft YaHei UI" panose="020B0503020204020204" pitchFamily="34" charset="-122"/>
                <a:ea typeface="Microsoft YaHei UI" panose="020B0503020204020204" pitchFamily="34" charset="-122"/>
                <a:cs typeface="Yu Gothic"/>
              </a:rPr>
              <a:t>2021</a:t>
            </a:r>
            <a:r>
              <a:rPr lang="zh-TW" altLang="en-US" sz="1300" dirty="0">
                <a:latin typeface="Microsoft YaHei UI" panose="020B0503020204020204" pitchFamily="34" charset="-122"/>
                <a:ea typeface="Microsoft YaHei UI" panose="020B0503020204020204" pitchFamily="34" charset="-122"/>
                <a:cs typeface="Yu Gothic"/>
              </a:rPr>
              <a:t>年木材需求量的約四成</a:t>
            </a:r>
            <a:r>
              <a:rPr lang="en-US" altLang="zh-TW" sz="1300" spc="20" baseline="30000" dirty="0">
                <a:latin typeface="Microsoft YaHei UI" panose="020B0503020204020204" pitchFamily="34" charset="-122"/>
                <a:ea typeface="Microsoft YaHei UI" panose="020B0503020204020204" pitchFamily="34" charset="-122"/>
                <a:cs typeface="MS UI Gothic"/>
              </a:rPr>
              <a:t> </a:t>
            </a:r>
            <a:r>
              <a:rPr lang="zh-TW" altLang="en-US" sz="1300" dirty="0">
                <a:latin typeface="Microsoft YaHei UI" panose="020B0503020204020204" pitchFamily="34" charset="-122"/>
                <a:ea typeface="Microsoft YaHei UI" panose="020B0503020204020204" pitchFamily="34" charset="-122"/>
                <a:cs typeface="Yu Gothic"/>
              </a:rPr>
              <a:t>。</a:t>
            </a:r>
          </a:p>
          <a:p>
            <a:pPr marL="191770" marR="5080" indent="-179705" algn="just">
              <a:lnSpc>
                <a:spcPct val="100000"/>
              </a:lnSpc>
              <a:spcBef>
                <a:spcPts val="95"/>
              </a:spcBef>
              <a:buFont typeface="Wingdings"/>
              <a:buChar char=""/>
              <a:tabLst>
                <a:tab pos="347980" algn="l"/>
              </a:tabLst>
            </a:pPr>
            <a:endParaRPr lang="zh-TW" altLang="en-US" sz="1300" dirty="0">
              <a:latin typeface="Microsoft YaHei UI" panose="020B0503020204020204" pitchFamily="34" charset="-122"/>
              <a:ea typeface="Microsoft YaHei UI" panose="020B0503020204020204" pitchFamily="34" charset="-122"/>
              <a:cs typeface="Yu Gothic"/>
            </a:endParaRPr>
          </a:p>
          <a:p>
            <a:pPr>
              <a:lnSpc>
                <a:spcPct val="100000"/>
              </a:lnSpc>
              <a:spcBef>
                <a:spcPts val="55"/>
              </a:spcBef>
            </a:pPr>
            <a:endParaRPr lang="zh-TW" altLang="en-US" sz="1300" dirty="0">
              <a:latin typeface="Microsoft YaHei UI" panose="020B0503020204020204" pitchFamily="34" charset="-122"/>
              <a:ea typeface="Microsoft YaHei UI" panose="020B0503020204020204" pitchFamily="34" charset="-122"/>
              <a:cs typeface="MS UI Gothic"/>
            </a:endParaRPr>
          </a:p>
          <a:p>
            <a:pPr marL="192405" marR="121285" indent="-180340" algn="just">
              <a:lnSpc>
                <a:spcPct val="100000"/>
              </a:lnSpc>
              <a:buFont typeface="Wingdings"/>
              <a:buChar char=""/>
              <a:tabLst>
                <a:tab pos="346710" algn="l"/>
              </a:tabLst>
            </a:pPr>
            <a:r>
              <a:rPr lang="en-US" altLang="zh-TW" sz="1300" dirty="0">
                <a:latin typeface="Microsoft YaHei UI" panose="020B0503020204020204" pitchFamily="34" charset="-122"/>
                <a:ea typeface="Microsoft YaHei UI" panose="020B0503020204020204" pitchFamily="34" charset="-122"/>
              </a:rPr>
              <a:t>2023</a:t>
            </a:r>
            <a:r>
              <a:rPr lang="zh-TW" altLang="en-US" sz="1300" dirty="0">
                <a:latin typeface="Microsoft YaHei UI" panose="020B0503020204020204" pitchFamily="34" charset="-122"/>
                <a:ea typeface="Microsoft YaHei UI" panose="020B0503020204020204" pitchFamily="34" charset="-122"/>
              </a:rPr>
              <a:t>年</a:t>
            </a:r>
            <a:r>
              <a:rPr lang="en-US" altLang="zh-TW" sz="1300" dirty="0">
                <a:latin typeface="Microsoft YaHei UI" panose="020B0503020204020204" pitchFamily="34" charset="-122"/>
                <a:ea typeface="Microsoft YaHei UI" panose="020B0503020204020204" pitchFamily="34" charset="-122"/>
              </a:rPr>
              <a:t>2</a:t>
            </a:r>
            <a:r>
              <a:rPr lang="zh-TW" altLang="en-US" sz="1300" dirty="0">
                <a:latin typeface="Microsoft YaHei UI" panose="020B0503020204020204" pitchFamily="34" charset="-122"/>
                <a:ea typeface="Microsoft YaHei UI" panose="020B0503020204020204" pitchFamily="34" charset="-122"/>
              </a:rPr>
              <a:t>月，將向國會提出</a:t>
            </a:r>
            <a:r>
              <a:rPr lang="en-US" altLang="zh-TW" sz="1300" dirty="0">
                <a:latin typeface="Microsoft YaHei UI" panose="020B0503020204020204" pitchFamily="34" charset="-122"/>
                <a:ea typeface="Microsoft YaHei UI" panose="020B0503020204020204" pitchFamily="34" charset="-122"/>
              </a:rPr>
              <a:t>《</a:t>
            </a:r>
            <a:r>
              <a:rPr lang="zh-TW" altLang="en-US" sz="1300" dirty="0">
                <a:latin typeface="Microsoft YaHei UI" panose="020B0503020204020204" pitchFamily="34" charset="-122"/>
                <a:ea typeface="Microsoft YaHei UI" panose="020B0503020204020204" pitchFamily="34" charset="-122"/>
              </a:rPr>
              <a:t>清潔木材法</a:t>
            </a:r>
            <a:r>
              <a:rPr lang="en-US" altLang="zh-TW" sz="1300" dirty="0">
                <a:latin typeface="Microsoft YaHei UI" panose="020B0503020204020204" pitchFamily="34" charset="-122"/>
                <a:ea typeface="Microsoft YaHei UI" panose="020B0503020204020204" pitchFamily="34" charset="-122"/>
              </a:rPr>
              <a:t>》</a:t>
            </a:r>
            <a:r>
              <a:rPr lang="zh-TW" altLang="en-US" sz="1300" dirty="0">
                <a:latin typeface="Microsoft YaHei UI" panose="020B0503020204020204" pitchFamily="34" charset="-122"/>
                <a:ea typeface="Microsoft YaHei UI" panose="020B0503020204020204" pitchFamily="34" charset="-122"/>
              </a:rPr>
              <a:t>修正草案，內容包括強制要求河流上游和河邊地區木材相關企業確認合法性等。</a:t>
            </a:r>
          </a:p>
        </p:txBody>
      </p:sp>
      <p:sp>
        <p:nvSpPr>
          <p:cNvPr id="69" name="object 69"/>
          <p:cNvSpPr txBox="1"/>
          <p:nvPr/>
        </p:nvSpPr>
        <p:spPr>
          <a:xfrm>
            <a:off x="137160" y="4299203"/>
            <a:ext cx="8892540" cy="372538"/>
          </a:xfrm>
          <a:prstGeom prst="rect">
            <a:avLst/>
          </a:prstGeom>
          <a:ln w="12700">
            <a:solidFill>
              <a:srgbClr val="000000"/>
            </a:solidFill>
          </a:ln>
        </p:spPr>
        <p:txBody>
          <a:bodyPr vert="horz" wrap="square" lIns="0" tIns="125095" rIns="0" bIns="0" rtlCol="0">
            <a:spAutoFit/>
          </a:bodyPr>
          <a:lstStyle/>
          <a:p>
            <a:pPr marL="90170">
              <a:lnSpc>
                <a:spcPct val="100000"/>
              </a:lnSpc>
              <a:spcBef>
                <a:spcPts val="985"/>
              </a:spcBef>
            </a:pPr>
            <a:r>
              <a:rPr lang="en-US" altLang="zh-TW" sz="1600" b="1" spc="-5" dirty="0">
                <a:latin typeface="Microsoft YaHei UI" panose="020B0503020204020204" pitchFamily="34" charset="-122"/>
                <a:ea typeface="Microsoft YaHei UI" panose="020B0503020204020204" pitchFamily="34" charset="-122"/>
                <a:cs typeface="Microsoft YaHei UI"/>
              </a:rPr>
              <a:t>《</a:t>
            </a:r>
            <a:r>
              <a:rPr lang="zh-TW" altLang="en-US" sz="1600" b="1" spc="-5" dirty="0">
                <a:latin typeface="Microsoft YaHei UI" panose="020B0503020204020204" pitchFamily="34" charset="-122"/>
                <a:ea typeface="Microsoft YaHei UI" panose="020B0503020204020204" pitchFamily="34" charset="-122"/>
                <a:cs typeface="Microsoft YaHei UI"/>
              </a:rPr>
              <a:t>清潔木材法</a:t>
            </a:r>
            <a:r>
              <a:rPr lang="en-US" altLang="zh-TW" sz="1600" b="1" spc="-5" dirty="0">
                <a:latin typeface="Microsoft YaHei UI" panose="020B0503020204020204" pitchFamily="34" charset="-122"/>
                <a:ea typeface="Microsoft YaHei UI" panose="020B0503020204020204" pitchFamily="34" charset="-122"/>
                <a:cs typeface="Microsoft YaHei UI"/>
              </a:rPr>
              <a:t>》</a:t>
            </a:r>
            <a:r>
              <a:rPr lang="zh-TW" altLang="en-US" sz="1600" b="1" spc="-5" dirty="0">
                <a:latin typeface="Microsoft YaHei UI" panose="020B0503020204020204" pitchFamily="34" charset="-122"/>
                <a:ea typeface="Microsoft YaHei UI" panose="020B0503020204020204" pitchFamily="34" charset="-122"/>
                <a:cs typeface="Microsoft YaHei UI"/>
              </a:rPr>
              <a:t>施行五年後的審查</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17"/>
            <a:ext cx="9144000" cy="204470"/>
          </a:xfrm>
          <a:custGeom>
            <a:avLst/>
            <a:gdLst/>
            <a:ahLst/>
            <a:cxnLst/>
            <a:rect l="l" t="t" r="r" b="b"/>
            <a:pathLst>
              <a:path w="9144000" h="204470">
                <a:moveTo>
                  <a:pt x="9144000" y="0"/>
                </a:moveTo>
                <a:lnTo>
                  <a:pt x="0" y="0"/>
                </a:lnTo>
                <a:lnTo>
                  <a:pt x="0" y="203200"/>
                </a:lnTo>
                <a:lnTo>
                  <a:pt x="101" y="204470"/>
                </a:lnTo>
                <a:lnTo>
                  <a:pt x="9143860" y="204470"/>
                </a:lnTo>
                <a:lnTo>
                  <a:pt x="9143860" y="203200"/>
                </a:lnTo>
                <a:lnTo>
                  <a:pt x="9144000" y="203200"/>
                </a:lnTo>
                <a:lnTo>
                  <a:pt x="9144000" y="0"/>
                </a:lnTo>
                <a:close/>
              </a:path>
            </a:pathLst>
          </a:custGeom>
          <a:solidFill>
            <a:srgbClr val="C79057"/>
          </a:solidFill>
        </p:spPr>
        <p:txBody>
          <a:bodyPr wrap="square" lIns="0" tIns="0" rIns="0" bIns="0" rtlCol="0"/>
          <a:lstStyle/>
          <a:p>
            <a:endParaRPr/>
          </a:p>
        </p:txBody>
      </p:sp>
      <p:sp>
        <p:nvSpPr>
          <p:cNvPr id="3" name="object 3"/>
          <p:cNvSpPr txBox="1"/>
          <p:nvPr/>
        </p:nvSpPr>
        <p:spPr>
          <a:xfrm>
            <a:off x="6798146" y="0"/>
            <a:ext cx="2265680" cy="208279"/>
          </a:xfrm>
          <a:prstGeom prst="rect">
            <a:avLst/>
          </a:prstGeom>
        </p:spPr>
        <p:txBody>
          <a:bodyPr vert="horz" wrap="square" lIns="0" tIns="12700" rIns="0" bIns="0" rtlCol="0">
            <a:spAutoFit/>
          </a:bodyPr>
          <a:lstStyle/>
          <a:p>
            <a:pPr marL="12700">
              <a:lnSpc>
                <a:spcPct val="100000"/>
              </a:lnSpc>
              <a:spcBef>
                <a:spcPts val="100"/>
              </a:spcBef>
            </a:pPr>
            <a:r>
              <a:rPr sz="1200" spc="-100" dirty="0">
                <a:solidFill>
                  <a:srgbClr val="F1F1F1"/>
                </a:solidFill>
                <a:latin typeface="MS UI Gothic"/>
                <a:cs typeface="MS UI Gothic"/>
              </a:rPr>
              <a:t>第</a:t>
            </a:r>
            <a:r>
              <a:rPr sz="1200" spc="-100" dirty="0">
                <a:solidFill>
                  <a:srgbClr val="FFFFFF"/>
                </a:solidFill>
                <a:latin typeface="MS UI Gothic"/>
                <a:cs typeface="MS UI Gothic"/>
              </a:rPr>
              <a:t>Ⅲ</a:t>
            </a:r>
            <a:r>
              <a:rPr sz="1200" dirty="0">
                <a:solidFill>
                  <a:srgbClr val="FFFFFF"/>
                </a:solidFill>
                <a:latin typeface="MS UI Gothic"/>
                <a:cs typeface="MS UI Gothic"/>
              </a:rPr>
              <a:t>章</a:t>
            </a:r>
            <a:r>
              <a:rPr sz="1200" spc="565" dirty="0">
                <a:solidFill>
                  <a:srgbClr val="FFFFFF"/>
                </a:solidFill>
                <a:latin typeface="MS UI Gothic"/>
                <a:cs typeface="MS UI Gothic"/>
              </a:rPr>
              <a:t> </a:t>
            </a:r>
            <a:r>
              <a:rPr sz="1200" spc="10" dirty="0">
                <a:solidFill>
                  <a:srgbClr val="FFFFFF"/>
                </a:solidFill>
                <a:latin typeface="MS UI Gothic"/>
                <a:cs typeface="MS UI Gothic"/>
              </a:rPr>
              <a:t>木材需給</a:t>
            </a:r>
            <a:r>
              <a:rPr sz="1200" spc="-45" dirty="0">
                <a:solidFill>
                  <a:srgbClr val="FFFFFF"/>
                </a:solidFill>
                <a:latin typeface="MS UI Gothic"/>
                <a:cs typeface="MS UI Gothic"/>
              </a:rPr>
              <a:t>・</a:t>
            </a:r>
            <a:r>
              <a:rPr sz="1200" spc="10" dirty="0">
                <a:solidFill>
                  <a:srgbClr val="FFFFFF"/>
                </a:solidFill>
                <a:latin typeface="MS UI Gothic"/>
                <a:cs typeface="MS UI Gothic"/>
              </a:rPr>
              <a:t>利用</a:t>
            </a:r>
            <a:r>
              <a:rPr sz="1200" spc="-30" dirty="0">
                <a:solidFill>
                  <a:srgbClr val="FFFFFF"/>
                </a:solidFill>
                <a:latin typeface="MS UI Gothic"/>
                <a:cs typeface="MS UI Gothic"/>
              </a:rPr>
              <a:t>と</a:t>
            </a:r>
            <a:r>
              <a:rPr sz="1200" spc="10" dirty="0">
                <a:solidFill>
                  <a:srgbClr val="FFFFFF"/>
                </a:solidFill>
                <a:latin typeface="MS UI Gothic"/>
                <a:cs typeface="MS UI Gothic"/>
              </a:rPr>
              <a:t>木</a:t>
            </a:r>
            <a:r>
              <a:rPr sz="1200" dirty="0">
                <a:solidFill>
                  <a:srgbClr val="FFFFFF"/>
                </a:solidFill>
                <a:latin typeface="MS UI Gothic"/>
                <a:cs typeface="MS UI Gothic"/>
              </a:rPr>
              <a:t>材</a:t>
            </a:r>
            <a:r>
              <a:rPr sz="1200" spc="-100" dirty="0">
                <a:solidFill>
                  <a:srgbClr val="FFFFFF"/>
                </a:solidFill>
                <a:latin typeface="MS UI Gothic"/>
                <a:cs typeface="MS UI Gothic"/>
              </a:rPr>
              <a:t>産業</a:t>
            </a:r>
            <a:endParaRPr sz="1200" dirty="0">
              <a:latin typeface="MS UI Gothic"/>
              <a:cs typeface="MS UI Gothic"/>
            </a:endParaRPr>
          </a:p>
        </p:txBody>
      </p:sp>
      <p:sp>
        <p:nvSpPr>
          <p:cNvPr id="9" name="object 9"/>
          <p:cNvSpPr txBox="1">
            <a:spLocks noGrp="1"/>
          </p:cNvSpPr>
          <p:nvPr>
            <p:ph type="title"/>
          </p:nvPr>
        </p:nvSpPr>
        <p:spPr>
          <a:xfrm>
            <a:off x="564260" y="458535"/>
            <a:ext cx="1911350" cy="289823"/>
          </a:xfrm>
          <a:prstGeom prst="rect">
            <a:avLst/>
          </a:prstGeom>
        </p:spPr>
        <p:txBody>
          <a:bodyPr vert="horz" wrap="square" lIns="0" tIns="12700" rIns="0" bIns="0" rtlCol="0">
            <a:spAutoFit/>
          </a:bodyPr>
          <a:lstStyle/>
          <a:p>
            <a:pPr marL="12700">
              <a:lnSpc>
                <a:spcPct val="100000"/>
              </a:lnSpc>
              <a:spcBef>
                <a:spcPts val="100"/>
              </a:spcBef>
            </a:pPr>
            <a:r>
              <a:rPr spc="10" dirty="0">
                <a:solidFill>
                  <a:srgbClr val="000000"/>
                </a:solidFill>
                <a:latin typeface="Microsoft YaHei UI" panose="020B0503020204020204" pitchFamily="34" charset="-122"/>
                <a:ea typeface="Microsoft YaHei UI" panose="020B0503020204020204" pitchFamily="34" charset="-122"/>
              </a:rPr>
              <a:t>2</a:t>
            </a:r>
            <a:r>
              <a:rPr spc="-100" dirty="0">
                <a:solidFill>
                  <a:srgbClr val="000000"/>
                </a:solidFill>
                <a:latin typeface="Microsoft YaHei UI" panose="020B0503020204020204" pitchFamily="34" charset="-122"/>
                <a:ea typeface="Microsoft YaHei UI" panose="020B0503020204020204" pitchFamily="34" charset="-122"/>
              </a:rPr>
              <a:t>．木材利用</a:t>
            </a:r>
            <a:r>
              <a:rPr lang="zh-TW" altLang="en-US" spc="-100" dirty="0">
                <a:solidFill>
                  <a:srgbClr val="000000"/>
                </a:solidFill>
                <a:latin typeface="Microsoft YaHei UI" panose="020B0503020204020204" pitchFamily="34" charset="-122"/>
                <a:ea typeface="Microsoft YaHei UI" panose="020B0503020204020204" pitchFamily="34" charset="-122"/>
              </a:rPr>
              <a:t>的</a:t>
            </a:r>
            <a:r>
              <a:rPr lang="zh-TW" altLang="en-US" spc="-110" dirty="0">
                <a:solidFill>
                  <a:srgbClr val="000000"/>
                </a:solidFill>
                <a:latin typeface="Microsoft YaHei UI" panose="020B0503020204020204" pitchFamily="34" charset="-122"/>
                <a:ea typeface="Microsoft YaHei UI" panose="020B0503020204020204" pitchFamily="34" charset="-122"/>
              </a:rPr>
              <a:t>趨勢</a:t>
            </a:r>
            <a:endParaRPr dirty="0">
              <a:solidFill>
                <a:srgbClr val="000000"/>
              </a:solidFill>
              <a:latin typeface="Microsoft YaHei UI" panose="020B0503020204020204" pitchFamily="34" charset="-122"/>
              <a:ea typeface="Microsoft YaHei UI" panose="020B0503020204020204" pitchFamily="34" charset="-122"/>
            </a:endParaRPr>
          </a:p>
        </p:txBody>
      </p:sp>
      <p:grpSp>
        <p:nvGrpSpPr>
          <p:cNvPr id="10" name="object 10"/>
          <p:cNvGrpSpPr/>
          <p:nvPr/>
        </p:nvGrpSpPr>
        <p:grpSpPr>
          <a:xfrm>
            <a:off x="86868" y="385572"/>
            <a:ext cx="8868410" cy="393700"/>
            <a:chOff x="86868" y="385572"/>
            <a:chExt cx="8868410" cy="393700"/>
          </a:xfrm>
        </p:grpSpPr>
        <p:pic>
          <p:nvPicPr>
            <p:cNvPr id="11" name="object 11"/>
            <p:cNvPicPr/>
            <p:nvPr/>
          </p:nvPicPr>
          <p:blipFill>
            <a:blip r:embed="rId2" cstate="print"/>
            <a:stretch>
              <a:fillRect/>
            </a:stretch>
          </p:blipFill>
          <p:spPr>
            <a:xfrm>
              <a:off x="86868" y="385572"/>
              <a:ext cx="428243" cy="393191"/>
            </a:xfrm>
            <a:prstGeom prst="rect">
              <a:avLst/>
            </a:prstGeom>
          </p:spPr>
        </p:pic>
        <p:pic>
          <p:nvPicPr>
            <p:cNvPr id="12" name="object 12"/>
            <p:cNvPicPr/>
            <p:nvPr/>
          </p:nvPicPr>
          <p:blipFill>
            <a:blip r:embed="rId3" cstate="print"/>
            <a:stretch>
              <a:fillRect/>
            </a:stretch>
          </p:blipFill>
          <p:spPr>
            <a:xfrm>
              <a:off x="6681215" y="431292"/>
              <a:ext cx="286511" cy="288035"/>
            </a:xfrm>
            <a:prstGeom prst="rect">
              <a:avLst/>
            </a:prstGeom>
          </p:spPr>
        </p:pic>
        <p:pic>
          <p:nvPicPr>
            <p:cNvPr id="13" name="object 13"/>
            <p:cNvPicPr/>
            <p:nvPr/>
          </p:nvPicPr>
          <p:blipFill>
            <a:blip r:embed="rId4" cstate="print"/>
            <a:stretch>
              <a:fillRect/>
            </a:stretch>
          </p:blipFill>
          <p:spPr>
            <a:xfrm>
              <a:off x="7014972" y="423672"/>
              <a:ext cx="288035" cy="288035"/>
            </a:xfrm>
            <a:prstGeom prst="rect">
              <a:avLst/>
            </a:prstGeom>
          </p:spPr>
        </p:pic>
        <p:pic>
          <p:nvPicPr>
            <p:cNvPr id="14" name="object 14"/>
            <p:cNvPicPr/>
            <p:nvPr/>
          </p:nvPicPr>
          <p:blipFill>
            <a:blip r:embed="rId5" cstate="print"/>
            <a:stretch>
              <a:fillRect/>
            </a:stretch>
          </p:blipFill>
          <p:spPr>
            <a:xfrm>
              <a:off x="7676387" y="423671"/>
              <a:ext cx="288035" cy="288035"/>
            </a:xfrm>
            <a:prstGeom prst="rect">
              <a:avLst/>
            </a:prstGeom>
          </p:spPr>
        </p:pic>
        <p:pic>
          <p:nvPicPr>
            <p:cNvPr id="15" name="object 15"/>
            <p:cNvPicPr/>
            <p:nvPr/>
          </p:nvPicPr>
          <p:blipFill>
            <a:blip r:embed="rId6" cstate="print"/>
            <a:stretch>
              <a:fillRect/>
            </a:stretch>
          </p:blipFill>
          <p:spPr>
            <a:xfrm>
              <a:off x="8005571" y="417576"/>
              <a:ext cx="288035" cy="288035"/>
            </a:xfrm>
            <a:prstGeom prst="rect">
              <a:avLst/>
            </a:prstGeom>
          </p:spPr>
        </p:pic>
        <p:pic>
          <p:nvPicPr>
            <p:cNvPr id="16" name="object 16"/>
            <p:cNvPicPr/>
            <p:nvPr/>
          </p:nvPicPr>
          <p:blipFill>
            <a:blip r:embed="rId7" cstate="print"/>
            <a:stretch>
              <a:fillRect/>
            </a:stretch>
          </p:blipFill>
          <p:spPr>
            <a:xfrm>
              <a:off x="7348727" y="416052"/>
              <a:ext cx="288035" cy="288035"/>
            </a:xfrm>
            <a:prstGeom prst="rect">
              <a:avLst/>
            </a:prstGeom>
          </p:spPr>
        </p:pic>
        <p:pic>
          <p:nvPicPr>
            <p:cNvPr id="17" name="object 17"/>
            <p:cNvPicPr/>
            <p:nvPr/>
          </p:nvPicPr>
          <p:blipFill>
            <a:blip r:embed="rId8" cstate="print"/>
            <a:stretch>
              <a:fillRect/>
            </a:stretch>
          </p:blipFill>
          <p:spPr>
            <a:xfrm>
              <a:off x="8666987" y="417576"/>
              <a:ext cx="288035" cy="288035"/>
            </a:xfrm>
            <a:prstGeom prst="rect">
              <a:avLst/>
            </a:prstGeom>
          </p:spPr>
        </p:pic>
        <p:pic>
          <p:nvPicPr>
            <p:cNvPr id="18" name="object 18"/>
            <p:cNvPicPr/>
            <p:nvPr/>
          </p:nvPicPr>
          <p:blipFill>
            <a:blip r:embed="rId9" cstate="print"/>
            <a:stretch>
              <a:fillRect/>
            </a:stretch>
          </p:blipFill>
          <p:spPr>
            <a:xfrm>
              <a:off x="8340851" y="416052"/>
              <a:ext cx="288035" cy="288035"/>
            </a:xfrm>
            <a:prstGeom prst="rect">
              <a:avLst/>
            </a:prstGeom>
          </p:spPr>
        </p:pic>
      </p:grpSp>
      <p:sp>
        <p:nvSpPr>
          <p:cNvPr id="19" name="object 19"/>
          <p:cNvSpPr txBox="1"/>
          <p:nvPr/>
        </p:nvSpPr>
        <p:spPr>
          <a:xfrm>
            <a:off x="122405" y="1936389"/>
            <a:ext cx="4217670" cy="2380908"/>
          </a:xfrm>
          <a:prstGeom prst="rect">
            <a:avLst/>
          </a:prstGeom>
        </p:spPr>
        <p:txBody>
          <a:bodyPr vert="horz" wrap="square" lIns="0" tIns="6985" rIns="0" bIns="0" rtlCol="0">
            <a:spAutoFit/>
          </a:bodyPr>
          <a:lstStyle/>
          <a:p>
            <a:pPr marL="199390" marR="5080" indent="-173990" algn="just">
              <a:lnSpc>
                <a:spcPct val="102600"/>
              </a:lnSpc>
              <a:spcBef>
                <a:spcPts val="55"/>
              </a:spcBef>
              <a:buFont typeface="Wingdings"/>
              <a:buChar char=""/>
              <a:tabLst>
                <a:tab pos="360045" algn="l"/>
              </a:tabLst>
            </a:pPr>
            <a:r>
              <a:rPr lang="zh-TW" altLang="en-US" sz="1300" dirty="0">
                <a:latin typeface="Microsoft YaHei UI" panose="020B0503020204020204" pitchFamily="34" charset="-122"/>
                <a:ea typeface="Microsoft YaHei UI" panose="020B0503020204020204" pitchFamily="34" charset="-122"/>
              </a:rPr>
              <a:t>從森林產出的木材用於建築等用途，有助於將森林吸收的碳長期儲存。此外，木材可以作為碳中和的燃料，替代化石燃料。木材在製造和加工過程中的能源消耗相對較少，有助於減少建築相關的排放。</a:t>
            </a:r>
            <a:endParaRPr lang="en-US" altLang="zh-TW" sz="1300" dirty="0">
              <a:latin typeface="Microsoft YaHei UI" panose="020B0503020204020204" pitchFamily="34" charset="-122"/>
              <a:ea typeface="Microsoft YaHei UI" panose="020B0503020204020204" pitchFamily="34" charset="-122"/>
            </a:endParaRPr>
          </a:p>
          <a:p>
            <a:pPr marL="199390" marR="5080" indent="-173990" algn="just">
              <a:lnSpc>
                <a:spcPct val="102600"/>
              </a:lnSpc>
              <a:spcBef>
                <a:spcPts val="55"/>
              </a:spcBef>
              <a:buFont typeface="Wingdings"/>
              <a:buChar char=""/>
              <a:tabLst>
                <a:tab pos="360045" algn="l"/>
              </a:tabLst>
            </a:pPr>
            <a:endParaRPr sz="1500" dirty="0">
              <a:latin typeface="Microsoft YaHei UI" panose="020B0503020204020204" pitchFamily="34" charset="-122"/>
              <a:ea typeface="Microsoft YaHei UI" panose="020B0503020204020204" pitchFamily="34" charset="-122"/>
              <a:cs typeface="MS UI Gothic"/>
            </a:endParaRPr>
          </a:p>
          <a:p>
            <a:pPr marL="199390" marR="5080" indent="-173990" algn="just">
              <a:lnSpc>
                <a:spcPct val="102299"/>
              </a:lnSpc>
              <a:buFont typeface="Wingdings"/>
              <a:buChar char=""/>
              <a:tabLst>
                <a:tab pos="355600" algn="l"/>
              </a:tabLst>
            </a:pPr>
            <a:r>
              <a:rPr lang="zh-TW" altLang="en-US" sz="1300" dirty="0">
                <a:latin typeface="Microsoft YaHei UI" panose="020B0503020204020204" pitchFamily="34" charset="-122"/>
                <a:ea typeface="Microsoft YaHei UI" panose="020B0503020204020204" pitchFamily="34" charset="-122"/>
              </a:rPr>
              <a:t>這些行動被規定在促進建築物等使用木材以實現脫碳社會的法律中，稱為「都市木造化推進法」。同時也反映在「地球暖化對策計劃」（</a:t>
            </a:r>
            <a:r>
              <a:rPr lang="en-US" altLang="zh-TW" sz="1300" dirty="0">
                <a:latin typeface="Microsoft YaHei UI" panose="020B0503020204020204" pitchFamily="34" charset="-122"/>
                <a:ea typeface="Microsoft YaHei UI" panose="020B0503020204020204" pitchFamily="34" charset="-122"/>
              </a:rPr>
              <a:t>2021</a:t>
            </a:r>
            <a:r>
              <a:rPr lang="zh-TW" altLang="en-US" sz="1300" dirty="0">
                <a:latin typeface="Microsoft YaHei UI" panose="020B0503020204020204" pitchFamily="34" charset="-122"/>
                <a:ea typeface="Microsoft YaHei UI" panose="020B0503020204020204" pitchFamily="34" charset="-122"/>
              </a:rPr>
              <a:t>年</a:t>
            </a:r>
            <a:r>
              <a:rPr lang="en-US" altLang="zh-TW" sz="1300" dirty="0">
                <a:latin typeface="Microsoft YaHei UI" panose="020B0503020204020204" pitchFamily="34" charset="-122"/>
                <a:ea typeface="Microsoft YaHei UI" panose="020B0503020204020204" pitchFamily="34" charset="-122"/>
              </a:rPr>
              <a:t>10</a:t>
            </a:r>
            <a:r>
              <a:rPr lang="zh-TW" altLang="en-US" sz="1300" dirty="0">
                <a:latin typeface="Microsoft YaHei UI" panose="020B0503020204020204" pitchFamily="34" charset="-122"/>
                <a:ea typeface="Microsoft YaHei UI" panose="020B0503020204020204" pitchFamily="34" charset="-122"/>
              </a:rPr>
              <a:t>月閣議決定）中。</a:t>
            </a:r>
          </a:p>
          <a:p>
            <a:pPr>
              <a:lnSpc>
                <a:spcPct val="100000"/>
              </a:lnSpc>
              <a:spcBef>
                <a:spcPts val="10"/>
              </a:spcBef>
            </a:pPr>
            <a:endParaRPr sz="1450" dirty="0">
              <a:latin typeface="Microsoft YaHei UI" panose="020B0503020204020204" pitchFamily="34" charset="-122"/>
              <a:ea typeface="Microsoft YaHei UI" panose="020B0503020204020204" pitchFamily="34" charset="-122"/>
              <a:cs typeface="MS UI Gothic"/>
            </a:endParaRPr>
          </a:p>
          <a:p>
            <a:pPr marL="187325" marR="24130" indent="-175260" algn="just">
              <a:lnSpc>
                <a:spcPct val="102299"/>
              </a:lnSpc>
              <a:buFont typeface="Wingdings"/>
              <a:buChar char=""/>
              <a:tabLst>
                <a:tab pos="342265" algn="l"/>
              </a:tabLst>
            </a:pPr>
            <a:r>
              <a:rPr lang="zh-TW" altLang="en-US" sz="1300" spc="30" dirty="0">
                <a:latin typeface="Microsoft YaHei UI" panose="020B0503020204020204" pitchFamily="34" charset="-122"/>
                <a:ea typeface="Microsoft YaHei UI" panose="020B0503020204020204" pitchFamily="34" charset="-122"/>
                <a:cs typeface="MS UI Gothic"/>
              </a:rPr>
              <a:t>木材具有調節濕氣和良好的隔熱性，此外，對身心健康也有良好的影響。</a:t>
            </a:r>
          </a:p>
        </p:txBody>
      </p:sp>
      <p:sp>
        <p:nvSpPr>
          <p:cNvPr id="20" name="object 20"/>
          <p:cNvSpPr txBox="1"/>
          <p:nvPr/>
        </p:nvSpPr>
        <p:spPr>
          <a:xfrm>
            <a:off x="125727" y="938072"/>
            <a:ext cx="2236473" cy="258404"/>
          </a:xfrm>
          <a:prstGeom prst="rect">
            <a:avLst/>
          </a:prstGeom>
        </p:spPr>
        <p:txBody>
          <a:bodyPr vert="horz" wrap="square" lIns="0" tIns="12065" rIns="0" bIns="0" rtlCol="0">
            <a:spAutoFit/>
          </a:bodyPr>
          <a:lstStyle/>
          <a:p>
            <a:pPr marL="12700">
              <a:lnSpc>
                <a:spcPct val="100000"/>
              </a:lnSpc>
              <a:spcBef>
                <a:spcPts val="95"/>
              </a:spcBef>
            </a:pPr>
            <a:r>
              <a:rPr sz="1600" b="1" u="sng" spc="-105" dirty="0">
                <a:solidFill>
                  <a:srgbClr val="785028"/>
                </a:solidFill>
                <a:uFill>
                  <a:solidFill>
                    <a:srgbClr val="785028"/>
                  </a:solidFill>
                </a:uFill>
                <a:latin typeface="Microsoft YaHei UI" panose="020B0503020204020204" pitchFamily="34" charset="-122"/>
                <a:ea typeface="Microsoft YaHei UI" panose="020B0503020204020204" pitchFamily="34" charset="-122"/>
                <a:cs typeface="Microsoft YaHei UI"/>
              </a:rPr>
              <a:t>（１）</a:t>
            </a:r>
            <a:r>
              <a:rPr lang="ja-JP" altLang="en-US" sz="1600" b="1" u="sng" spc="-105" dirty="0">
                <a:solidFill>
                  <a:srgbClr val="785028"/>
                </a:solidFill>
                <a:uFill>
                  <a:solidFill>
                    <a:srgbClr val="785028"/>
                  </a:solidFill>
                </a:uFill>
                <a:latin typeface="Microsoft YaHei UI" panose="020B0503020204020204" pitchFamily="34" charset="-122"/>
                <a:ea typeface="Microsoft YaHei UI" panose="020B0503020204020204" pitchFamily="34" charset="-122"/>
                <a:cs typeface="Microsoft YaHei UI"/>
              </a:rPr>
              <a:t>木材</a:t>
            </a:r>
            <a:r>
              <a:rPr lang="zh-TW" altLang="en-US" sz="1600" b="1" u="sng" spc="-105" dirty="0">
                <a:solidFill>
                  <a:srgbClr val="785028"/>
                </a:solidFill>
                <a:uFill>
                  <a:solidFill>
                    <a:srgbClr val="785028"/>
                  </a:solidFill>
                </a:uFill>
                <a:latin typeface="Microsoft YaHei UI" panose="020B0503020204020204" pitchFamily="34" charset="-122"/>
                <a:ea typeface="Microsoft YaHei UI" panose="020B0503020204020204" pitchFamily="34" charset="-122"/>
                <a:cs typeface="Microsoft YaHei UI"/>
              </a:rPr>
              <a:t>使用的重要性</a:t>
            </a:r>
            <a:endParaRPr sz="1600" dirty="0">
              <a:latin typeface="Microsoft YaHei UI" panose="020B0503020204020204" pitchFamily="34" charset="-122"/>
              <a:ea typeface="Microsoft YaHei UI" panose="020B0503020204020204" pitchFamily="34" charset="-122"/>
              <a:cs typeface="Microsoft YaHei UI"/>
            </a:endParaRPr>
          </a:p>
        </p:txBody>
      </p:sp>
      <p:sp>
        <p:nvSpPr>
          <p:cNvPr id="21" name="object 21"/>
          <p:cNvSpPr txBox="1"/>
          <p:nvPr/>
        </p:nvSpPr>
        <p:spPr>
          <a:xfrm>
            <a:off x="8525936" y="2557761"/>
            <a:ext cx="228600" cy="189154"/>
          </a:xfrm>
          <a:prstGeom prst="rect">
            <a:avLst/>
          </a:prstGeom>
        </p:spPr>
        <p:txBody>
          <a:bodyPr vert="horz" wrap="square" lIns="0" tIns="4445" rIns="0" bIns="0" rtlCol="0">
            <a:spAutoFit/>
          </a:bodyPr>
          <a:lstStyle/>
          <a:p>
            <a:pPr>
              <a:lnSpc>
                <a:spcPct val="100000"/>
              </a:lnSpc>
              <a:spcBef>
                <a:spcPts val="35"/>
              </a:spcBef>
            </a:pPr>
            <a:r>
              <a:rPr sz="600" spc="145" dirty="0">
                <a:latin typeface="Microsoft YaHei UI" panose="020B0503020204020204" pitchFamily="34" charset="-122"/>
                <a:ea typeface="Microsoft YaHei UI" panose="020B0503020204020204" pitchFamily="34" charset="-122"/>
                <a:cs typeface="MS UI Gothic"/>
              </a:rPr>
              <a:t>ま</a:t>
            </a:r>
            <a:r>
              <a:rPr sz="600" spc="320" dirty="0">
                <a:latin typeface="Microsoft YaHei UI" panose="020B0503020204020204" pitchFamily="34" charset="-122"/>
                <a:ea typeface="Microsoft YaHei UI" panose="020B0503020204020204" pitchFamily="34" charset="-122"/>
                <a:cs typeface="MS UI Gothic"/>
              </a:rPr>
              <a:t> </a:t>
            </a:r>
            <a:r>
              <a:rPr sz="600" spc="140" dirty="0">
                <a:latin typeface="Microsoft YaHei UI" panose="020B0503020204020204" pitchFamily="34" charset="-122"/>
                <a:ea typeface="Microsoft YaHei UI" panose="020B0503020204020204" pitchFamily="34" charset="-122"/>
                <a:cs typeface="MS UI Gothic"/>
              </a:rPr>
              <a:t>ち</a:t>
            </a:r>
            <a:endParaRPr sz="600">
              <a:latin typeface="Microsoft YaHei UI" panose="020B0503020204020204" pitchFamily="34" charset="-122"/>
              <a:ea typeface="Microsoft YaHei UI" panose="020B0503020204020204" pitchFamily="34" charset="-122"/>
              <a:cs typeface="MS UI Gothic"/>
            </a:endParaRPr>
          </a:p>
        </p:txBody>
      </p:sp>
      <p:grpSp>
        <p:nvGrpSpPr>
          <p:cNvPr id="22" name="object 22"/>
          <p:cNvGrpSpPr/>
          <p:nvPr/>
        </p:nvGrpSpPr>
        <p:grpSpPr>
          <a:xfrm>
            <a:off x="4480357" y="2308659"/>
            <a:ext cx="4534535" cy="3877310"/>
            <a:chOff x="4480357" y="2308659"/>
            <a:chExt cx="4534535" cy="3877310"/>
          </a:xfrm>
        </p:grpSpPr>
        <p:sp>
          <p:nvSpPr>
            <p:cNvPr id="23" name="object 23"/>
            <p:cNvSpPr/>
            <p:nvPr/>
          </p:nvSpPr>
          <p:spPr>
            <a:xfrm>
              <a:off x="4480357" y="2308659"/>
              <a:ext cx="4534535" cy="3877310"/>
            </a:xfrm>
            <a:custGeom>
              <a:avLst/>
              <a:gdLst/>
              <a:ahLst/>
              <a:cxnLst/>
              <a:rect l="l" t="t" r="r" b="b"/>
              <a:pathLst>
                <a:path w="4534534" h="3877310">
                  <a:moveTo>
                    <a:pt x="0" y="0"/>
                  </a:moveTo>
                  <a:lnTo>
                    <a:pt x="4534102" y="0"/>
                  </a:lnTo>
                  <a:lnTo>
                    <a:pt x="4534102" y="3877212"/>
                  </a:lnTo>
                  <a:lnTo>
                    <a:pt x="0" y="3877212"/>
                  </a:lnTo>
                  <a:lnTo>
                    <a:pt x="0" y="0"/>
                  </a:lnTo>
                  <a:close/>
                </a:path>
              </a:pathLst>
            </a:custGeom>
            <a:solidFill>
              <a:srgbClr val="FFFF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pic>
          <p:nvPicPr>
            <p:cNvPr id="24" name="object 24"/>
            <p:cNvPicPr/>
            <p:nvPr/>
          </p:nvPicPr>
          <p:blipFill>
            <a:blip r:embed="rId10" cstate="print"/>
            <a:stretch>
              <a:fillRect/>
            </a:stretch>
          </p:blipFill>
          <p:spPr>
            <a:xfrm>
              <a:off x="6478180" y="3114192"/>
              <a:ext cx="1530622" cy="1593468"/>
            </a:xfrm>
            <a:prstGeom prst="rect">
              <a:avLst/>
            </a:prstGeom>
          </p:spPr>
        </p:pic>
        <p:sp>
          <p:nvSpPr>
            <p:cNvPr id="25" name="object 25"/>
            <p:cNvSpPr/>
            <p:nvPr/>
          </p:nvSpPr>
          <p:spPr>
            <a:xfrm>
              <a:off x="6969507" y="3071253"/>
              <a:ext cx="377190" cy="551180"/>
            </a:xfrm>
            <a:custGeom>
              <a:avLst/>
              <a:gdLst/>
              <a:ahLst/>
              <a:cxnLst/>
              <a:rect l="l" t="t" r="r" b="b"/>
              <a:pathLst>
                <a:path w="377190" h="551179">
                  <a:moveTo>
                    <a:pt x="0" y="551142"/>
                  </a:moveTo>
                  <a:lnTo>
                    <a:pt x="318764" y="0"/>
                  </a:lnTo>
                  <a:lnTo>
                    <a:pt x="377053" y="401900"/>
                  </a:lnTo>
                  <a:lnTo>
                    <a:pt x="0" y="551142"/>
                  </a:lnTo>
                  <a:close/>
                </a:path>
              </a:pathLst>
            </a:custGeom>
            <a:solidFill>
              <a:srgbClr val="FFFF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6" name="object 26"/>
            <p:cNvSpPr/>
            <p:nvPr/>
          </p:nvSpPr>
          <p:spPr>
            <a:xfrm>
              <a:off x="7530404" y="3163790"/>
              <a:ext cx="469265" cy="468630"/>
            </a:xfrm>
            <a:custGeom>
              <a:avLst/>
              <a:gdLst/>
              <a:ahLst/>
              <a:cxnLst/>
              <a:rect l="l" t="t" r="r" b="b"/>
              <a:pathLst>
                <a:path w="469265" h="468629">
                  <a:moveTo>
                    <a:pt x="234571" y="468592"/>
                  </a:moveTo>
                  <a:lnTo>
                    <a:pt x="187297" y="463832"/>
                  </a:lnTo>
                  <a:lnTo>
                    <a:pt x="143265" y="450180"/>
                  </a:lnTo>
                  <a:lnTo>
                    <a:pt x="103420" y="428578"/>
                  </a:lnTo>
                  <a:lnTo>
                    <a:pt x="68704" y="399968"/>
                  </a:lnTo>
                  <a:lnTo>
                    <a:pt x="40061" y="365293"/>
                  </a:lnTo>
                  <a:lnTo>
                    <a:pt x="18433" y="325494"/>
                  </a:lnTo>
                  <a:lnTo>
                    <a:pt x="4765" y="281514"/>
                  </a:lnTo>
                  <a:lnTo>
                    <a:pt x="0" y="234296"/>
                  </a:lnTo>
                  <a:lnTo>
                    <a:pt x="4765" y="187077"/>
                  </a:lnTo>
                  <a:lnTo>
                    <a:pt x="18433" y="143097"/>
                  </a:lnTo>
                  <a:lnTo>
                    <a:pt x="40061" y="103298"/>
                  </a:lnTo>
                  <a:lnTo>
                    <a:pt x="68704" y="68623"/>
                  </a:lnTo>
                  <a:lnTo>
                    <a:pt x="103420" y="40014"/>
                  </a:lnTo>
                  <a:lnTo>
                    <a:pt x="143265" y="18412"/>
                  </a:lnTo>
                  <a:lnTo>
                    <a:pt x="187297" y="4760"/>
                  </a:lnTo>
                  <a:lnTo>
                    <a:pt x="234571" y="0"/>
                  </a:lnTo>
                  <a:lnTo>
                    <a:pt x="281845" y="4760"/>
                  </a:lnTo>
                  <a:lnTo>
                    <a:pt x="325877" y="18412"/>
                  </a:lnTo>
                  <a:lnTo>
                    <a:pt x="365722" y="40014"/>
                  </a:lnTo>
                  <a:lnTo>
                    <a:pt x="400438" y="68623"/>
                  </a:lnTo>
                  <a:lnTo>
                    <a:pt x="429081" y="103298"/>
                  </a:lnTo>
                  <a:lnTo>
                    <a:pt x="450709" y="143097"/>
                  </a:lnTo>
                  <a:lnTo>
                    <a:pt x="464377" y="187077"/>
                  </a:lnTo>
                  <a:lnTo>
                    <a:pt x="469143" y="234296"/>
                  </a:lnTo>
                  <a:lnTo>
                    <a:pt x="464377" y="281514"/>
                  </a:lnTo>
                  <a:lnTo>
                    <a:pt x="450709" y="325494"/>
                  </a:lnTo>
                  <a:lnTo>
                    <a:pt x="429081" y="365293"/>
                  </a:lnTo>
                  <a:lnTo>
                    <a:pt x="400438" y="399968"/>
                  </a:lnTo>
                  <a:lnTo>
                    <a:pt x="365722" y="428578"/>
                  </a:lnTo>
                  <a:lnTo>
                    <a:pt x="325877" y="450180"/>
                  </a:lnTo>
                  <a:lnTo>
                    <a:pt x="281845" y="463832"/>
                  </a:lnTo>
                  <a:lnTo>
                    <a:pt x="234571" y="468592"/>
                  </a:lnTo>
                  <a:close/>
                </a:path>
              </a:pathLst>
            </a:custGeom>
            <a:solidFill>
              <a:srgbClr val="5ECEAD"/>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27" name="object 27"/>
          <p:cNvSpPr txBox="1"/>
          <p:nvPr/>
        </p:nvSpPr>
        <p:spPr>
          <a:xfrm>
            <a:off x="7641928" y="3261796"/>
            <a:ext cx="683895" cy="276357"/>
          </a:xfrm>
          <a:prstGeom prst="rect">
            <a:avLst/>
          </a:prstGeom>
        </p:spPr>
        <p:txBody>
          <a:bodyPr vert="horz" wrap="square" lIns="0" tIns="14604" rIns="0" bIns="0" rtlCol="0">
            <a:spAutoFit/>
          </a:bodyPr>
          <a:lstStyle/>
          <a:p>
            <a:pPr marL="12700">
              <a:lnSpc>
                <a:spcPct val="100000"/>
              </a:lnSpc>
              <a:spcBef>
                <a:spcPts val="114"/>
              </a:spcBef>
            </a:pPr>
            <a:r>
              <a:rPr lang="zh-TW" altLang="en-US" sz="850" b="1" spc="10" dirty="0">
                <a:latin typeface="Microsoft YaHei UI" panose="020B0503020204020204" pitchFamily="34" charset="-122"/>
                <a:ea typeface="Microsoft YaHei UI" panose="020B0503020204020204" pitchFamily="34" charset="-122"/>
                <a:cs typeface="Yu Gothic"/>
              </a:rPr>
              <a:t>木材可以長期儲存碳</a:t>
            </a:r>
            <a:endParaRPr lang="ja-JP" altLang="en-US" sz="850" dirty="0">
              <a:latin typeface="Microsoft YaHei UI" panose="020B0503020204020204" pitchFamily="34" charset="-122"/>
              <a:ea typeface="Microsoft YaHei UI" panose="020B0503020204020204" pitchFamily="34" charset="-122"/>
              <a:cs typeface="Yu Gothic"/>
            </a:endParaRPr>
          </a:p>
        </p:txBody>
      </p:sp>
      <p:sp>
        <p:nvSpPr>
          <p:cNvPr id="28" name="object 28"/>
          <p:cNvSpPr/>
          <p:nvPr/>
        </p:nvSpPr>
        <p:spPr>
          <a:xfrm>
            <a:off x="7654620" y="3394963"/>
            <a:ext cx="658495" cy="5715"/>
          </a:xfrm>
          <a:custGeom>
            <a:avLst/>
            <a:gdLst/>
            <a:ahLst/>
            <a:cxnLst/>
            <a:rect l="l" t="t" r="r" b="b"/>
            <a:pathLst>
              <a:path w="658495" h="5714">
                <a:moveTo>
                  <a:pt x="658114" y="0"/>
                </a:moveTo>
                <a:lnTo>
                  <a:pt x="548436" y="0"/>
                </a:lnTo>
                <a:lnTo>
                  <a:pt x="329057" y="0"/>
                </a:lnTo>
                <a:lnTo>
                  <a:pt x="0" y="0"/>
                </a:lnTo>
                <a:lnTo>
                  <a:pt x="0" y="5295"/>
                </a:lnTo>
                <a:lnTo>
                  <a:pt x="658114" y="5295"/>
                </a:lnTo>
                <a:lnTo>
                  <a:pt x="658114" y="0"/>
                </a:lnTo>
                <a:close/>
              </a:path>
            </a:pathLst>
          </a:custGeom>
          <a:solidFill>
            <a:srgbClr val="00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nvGrpSpPr>
          <p:cNvPr id="30" name="object 30"/>
          <p:cNvGrpSpPr/>
          <p:nvPr/>
        </p:nvGrpSpPr>
        <p:grpSpPr>
          <a:xfrm>
            <a:off x="5340658" y="3527330"/>
            <a:ext cx="2862580" cy="2378710"/>
            <a:chOff x="5340658" y="3527330"/>
            <a:chExt cx="2862580" cy="2378710"/>
          </a:xfrm>
        </p:grpSpPr>
        <p:sp>
          <p:nvSpPr>
            <p:cNvPr id="31" name="object 31"/>
            <p:cNvSpPr/>
            <p:nvPr/>
          </p:nvSpPr>
          <p:spPr>
            <a:xfrm>
              <a:off x="7654629" y="3527330"/>
              <a:ext cx="548640" cy="5715"/>
            </a:xfrm>
            <a:custGeom>
              <a:avLst/>
              <a:gdLst/>
              <a:ahLst/>
              <a:cxnLst/>
              <a:rect l="l" t="t" r="r" b="b"/>
              <a:pathLst>
                <a:path w="548640" h="5714">
                  <a:moveTo>
                    <a:pt x="548428" y="5296"/>
                  </a:moveTo>
                  <a:lnTo>
                    <a:pt x="365618" y="5296"/>
                  </a:lnTo>
                  <a:lnTo>
                    <a:pt x="0" y="5296"/>
                  </a:lnTo>
                  <a:lnTo>
                    <a:pt x="0" y="0"/>
                  </a:lnTo>
                  <a:lnTo>
                    <a:pt x="548428" y="0"/>
                  </a:lnTo>
                  <a:lnTo>
                    <a:pt x="548428" y="5296"/>
                  </a:lnTo>
                  <a:close/>
                </a:path>
              </a:pathLst>
            </a:custGeom>
            <a:solidFill>
              <a:srgbClr val="00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2" name="object 32"/>
            <p:cNvSpPr/>
            <p:nvPr/>
          </p:nvSpPr>
          <p:spPr>
            <a:xfrm>
              <a:off x="5340658" y="5633505"/>
              <a:ext cx="676275" cy="272415"/>
            </a:xfrm>
            <a:custGeom>
              <a:avLst/>
              <a:gdLst/>
              <a:ahLst/>
              <a:cxnLst/>
              <a:rect l="l" t="t" r="r" b="b"/>
              <a:pathLst>
                <a:path w="676275" h="272414">
                  <a:moveTo>
                    <a:pt x="357199" y="272420"/>
                  </a:moveTo>
                  <a:lnTo>
                    <a:pt x="315394" y="270234"/>
                  </a:lnTo>
                  <a:lnTo>
                    <a:pt x="269516" y="254710"/>
                  </a:lnTo>
                  <a:lnTo>
                    <a:pt x="258123" y="246890"/>
                  </a:lnTo>
                  <a:lnTo>
                    <a:pt x="212890" y="255753"/>
                  </a:lnTo>
                  <a:lnTo>
                    <a:pt x="166600" y="254428"/>
                  </a:lnTo>
                  <a:lnTo>
                    <a:pt x="124590" y="243646"/>
                  </a:lnTo>
                  <a:lnTo>
                    <a:pt x="91765" y="223741"/>
                  </a:lnTo>
                  <a:lnTo>
                    <a:pt x="90920" y="222940"/>
                  </a:lnTo>
                  <a:lnTo>
                    <a:pt x="63895" y="221719"/>
                  </a:lnTo>
                  <a:lnTo>
                    <a:pt x="40631" y="215152"/>
                  </a:lnTo>
                  <a:lnTo>
                    <a:pt x="23566" y="204293"/>
                  </a:lnTo>
                  <a:lnTo>
                    <a:pt x="15138" y="190194"/>
                  </a:lnTo>
                  <a:lnTo>
                    <a:pt x="15025" y="182046"/>
                  </a:lnTo>
                  <a:lnTo>
                    <a:pt x="18091" y="174168"/>
                  </a:lnTo>
                  <a:lnTo>
                    <a:pt x="24172" y="166832"/>
                  </a:lnTo>
                  <a:lnTo>
                    <a:pt x="33105" y="160312"/>
                  </a:lnTo>
                  <a:lnTo>
                    <a:pt x="12949" y="150385"/>
                  </a:lnTo>
                  <a:lnTo>
                    <a:pt x="1653" y="137418"/>
                  </a:lnTo>
                  <a:lnTo>
                    <a:pt x="0" y="123061"/>
                  </a:lnTo>
                  <a:lnTo>
                    <a:pt x="8771" y="108966"/>
                  </a:lnTo>
                  <a:lnTo>
                    <a:pt x="18445" y="101916"/>
                  </a:lnTo>
                  <a:lnTo>
                    <a:pt x="30663" y="96375"/>
                  </a:lnTo>
                  <a:lnTo>
                    <a:pt x="44871" y="92538"/>
                  </a:lnTo>
                  <a:lnTo>
                    <a:pt x="60515" y="90602"/>
                  </a:lnTo>
                  <a:lnTo>
                    <a:pt x="61085" y="89752"/>
                  </a:lnTo>
                  <a:lnTo>
                    <a:pt x="81700" y="46818"/>
                  </a:lnTo>
                  <a:lnTo>
                    <a:pt x="151631" y="24454"/>
                  </a:lnTo>
                  <a:lnTo>
                    <a:pt x="169235" y="23953"/>
                  </a:lnTo>
                  <a:lnTo>
                    <a:pt x="186629" y="25051"/>
                  </a:lnTo>
                  <a:lnTo>
                    <a:pt x="203454" y="27707"/>
                  </a:lnTo>
                  <a:lnTo>
                    <a:pt x="219354" y="31882"/>
                  </a:lnTo>
                  <a:lnTo>
                    <a:pt x="240402" y="17805"/>
                  </a:lnTo>
                  <a:lnTo>
                    <a:pt x="268666" y="9540"/>
                  </a:lnTo>
                  <a:lnTo>
                    <a:pt x="300511" y="7698"/>
                  </a:lnTo>
                  <a:lnTo>
                    <a:pt x="332303" y="12890"/>
                  </a:lnTo>
                  <a:lnTo>
                    <a:pt x="339427" y="14969"/>
                  </a:lnTo>
                  <a:lnTo>
                    <a:pt x="345965" y="17602"/>
                  </a:lnTo>
                  <a:lnTo>
                    <a:pt x="351713" y="20710"/>
                  </a:lnTo>
                  <a:lnTo>
                    <a:pt x="368400" y="8955"/>
                  </a:lnTo>
                  <a:lnTo>
                    <a:pt x="391211" y="1872"/>
                  </a:lnTo>
                  <a:lnTo>
                    <a:pt x="417196" y="0"/>
                  </a:lnTo>
                  <a:lnTo>
                    <a:pt x="443407" y="3881"/>
                  </a:lnTo>
                  <a:lnTo>
                    <a:pt x="450187" y="6011"/>
                  </a:lnTo>
                  <a:lnTo>
                    <a:pt x="456460" y="8543"/>
                  </a:lnTo>
                  <a:lnTo>
                    <a:pt x="462169" y="11450"/>
                  </a:lnTo>
                  <a:lnTo>
                    <a:pt x="467253" y="14706"/>
                  </a:lnTo>
                  <a:lnTo>
                    <a:pt x="490959" y="4460"/>
                  </a:lnTo>
                  <a:lnTo>
                    <a:pt x="519030" y="135"/>
                  </a:lnTo>
                  <a:lnTo>
                    <a:pt x="548017" y="1885"/>
                  </a:lnTo>
                  <a:lnTo>
                    <a:pt x="574470" y="9867"/>
                  </a:lnTo>
                  <a:lnTo>
                    <a:pt x="583725" y="14974"/>
                  </a:lnTo>
                  <a:lnTo>
                    <a:pt x="591187" y="20832"/>
                  </a:lnTo>
                  <a:lnTo>
                    <a:pt x="596711" y="27301"/>
                  </a:lnTo>
                  <a:lnTo>
                    <a:pt x="600149" y="34243"/>
                  </a:lnTo>
                  <a:lnTo>
                    <a:pt x="629795" y="42419"/>
                  </a:lnTo>
                  <a:lnTo>
                    <a:pt x="650710" y="55745"/>
                  </a:lnTo>
                  <a:lnTo>
                    <a:pt x="661006" y="72410"/>
                  </a:lnTo>
                  <a:lnTo>
                    <a:pt x="658797" y="90600"/>
                  </a:lnTo>
                  <a:lnTo>
                    <a:pt x="657779" y="92657"/>
                  </a:lnTo>
                  <a:lnTo>
                    <a:pt x="656500" y="94672"/>
                  </a:lnTo>
                  <a:lnTo>
                    <a:pt x="654972" y="96631"/>
                  </a:lnTo>
                  <a:lnTo>
                    <a:pt x="673518" y="117383"/>
                  </a:lnTo>
                  <a:lnTo>
                    <a:pt x="663131" y="160811"/>
                  </a:lnTo>
                  <a:lnTo>
                    <a:pt x="624137" y="182399"/>
                  </a:lnTo>
                  <a:lnTo>
                    <a:pt x="585838" y="189694"/>
                  </a:lnTo>
                  <a:lnTo>
                    <a:pt x="578435" y="208991"/>
                  </a:lnTo>
                  <a:lnTo>
                    <a:pt x="558787" y="224690"/>
                  </a:lnTo>
                  <a:lnTo>
                    <a:pt x="529832" y="235205"/>
                  </a:lnTo>
                  <a:lnTo>
                    <a:pt x="494508" y="238952"/>
                  </a:lnTo>
                  <a:lnTo>
                    <a:pt x="482066" y="238426"/>
                  </a:lnTo>
                  <a:lnTo>
                    <a:pt x="469930" y="236978"/>
                  </a:lnTo>
                  <a:lnTo>
                    <a:pt x="458269" y="234633"/>
                  </a:lnTo>
                  <a:lnTo>
                    <a:pt x="447253" y="231419"/>
                  </a:lnTo>
                  <a:lnTo>
                    <a:pt x="427371" y="251764"/>
                  </a:lnTo>
                  <a:lnTo>
                    <a:pt x="395939" y="265847"/>
                  </a:lnTo>
                  <a:lnTo>
                    <a:pt x="357199" y="272420"/>
                  </a:lnTo>
                  <a:close/>
                </a:path>
              </a:pathLst>
            </a:custGeom>
            <a:solidFill>
              <a:srgbClr val="C5D9F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33" name="object 33"/>
          <p:cNvSpPr txBox="1"/>
          <p:nvPr/>
        </p:nvSpPr>
        <p:spPr>
          <a:xfrm>
            <a:off x="5540834" y="5662276"/>
            <a:ext cx="182880" cy="334707"/>
          </a:xfrm>
          <a:prstGeom prst="rect">
            <a:avLst/>
          </a:prstGeom>
        </p:spPr>
        <p:txBody>
          <a:bodyPr vert="horz" wrap="square" lIns="0" tIns="11430" rIns="0" bIns="0" rtlCol="0">
            <a:spAutoFit/>
          </a:bodyPr>
          <a:lstStyle/>
          <a:p>
            <a:pPr marL="12700">
              <a:lnSpc>
                <a:spcPct val="100000"/>
              </a:lnSpc>
              <a:spcBef>
                <a:spcPts val="90"/>
              </a:spcBef>
            </a:pPr>
            <a:r>
              <a:rPr sz="1050" spc="-15" dirty="0">
                <a:latin typeface="Microsoft YaHei UI" panose="020B0503020204020204" pitchFamily="34" charset="-122"/>
                <a:ea typeface="Microsoft YaHei UI" panose="020B0503020204020204" pitchFamily="34" charset="-122"/>
                <a:cs typeface="Calibri"/>
              </a:rPr>
              <a:t>CO</a:t>
            </a:r>
            <a:endParaRPr sz="1050">
              <a:latin typeface="Microsoft YaHei UI" panose="020B0503020204020204" pitchFamily="34" charset="-122"/>
              <a:ea typeface="Microsoft YaHei UI" panose="020B0503020204020204" pitchFamily="34" charset="-122"/>
              <a:cs typeface="Calibri"/>
            </a:endParaRPr>
          </a:p>
        </p:txBody>
      </p:sp>
      <p:sp>
        <p:nvSpPr>
          <p:cNvPr id="34" name="object 34"/>
          <p:cNvSpPr txBox="1"/>
          <p:nvPr/>
        </p:nvSpPr>
        <p:spPr>
          <a:xfrm>
            <a:off x="5698095" y="5737728"/>
            <a:ext cx="70485" cy="119905"/>
          </a:xfrm>
          <a:prstGeom prst="rect">
            <a:avLst/>
          </a:prstGeom>
        </p:spPr>
        <p:txBody>
          <a:bodyPr vert="horz" wrap="square" lIns="0" tIns="12065" rIns="0" bIns="0" rtlCol="0">
            <a:spAutoFit/>
          </a:bodyPr>
          <a:lstStyle/>
          <a:p>
            <a:pPr marL="12700">
              <a:lnSpc>
                <a:spcPct val="100000"/>
              </a:lnSpc>
              <a:spcBef>
                <a:spcPts val="95"/>
              </a:spcBef>
            </a:pPr>
            <a:r>
              <a:rPr sz="700" spc="-5" dirty="0">
                <a:latin typeface="Microsoft YaHei UI" panose="020B0503020204020204" pitchFamily="34" charset="-122"/>
                <a:ea typeface="Microsoft YaHei UI" panose="020B0503020204020204" pitchFamily="34" charset="-122"/>
                <a:cs typeface="Calibri"/>
              </a:rPr>
              <a:t>2</a:t>
            </a:r>
            <a:endParaRPr sz="700">
              <a:latin typeface="Microsoft YaHei UI" panose="020B0503020204020204" pitchFamily="34" charset="-122"/>
              <a:ea typeface="Microsoft YaHei UI" panose="020B0503020204020204" pitchFamily="34" charset="-122"/>
              <a:cs typeface="Calibri"/>
            </a:endParaRPr>
          </a:p>
        </p:txBody>
      </p:sp>
      <p:grpSp>
        <p:nvGrpSpPr>
          <p:cNvPr id="35" name="object 35"/>
          <p:cNvGrpSpPr/>
          <p:nvPr/>
        </p:nvGrpSpPr>
        <p:grpSpPr>
          <a:xfrm>
            <a:off x="5041088" y="2338466"/>
            <a:ext cx="3604260" cy="3427729"/>
            <a:chOff x="5041088" y="2338466"/>
            <a:chExt cx="3604260" cy="3427729"/>
          </a:xfrm>
        </p:grpSpPr>
        <p:pic>
          <p:nvPicPr>
            <p:cNvPr id="36" name="object 36"/>
            <p:cNvPicPr/>
            <p:nvPr/>
          </p:nvPicPr>
          <p:blipFill>
            <a:blip r:embed="rId11" cstate="print"/>
            <a:stretch>
              <a:fillRect/>
            </a:stretch>
          </p:blipFill>
          <p:spPr>
            <a:xfrm>
              <a:off x="7489444" y="2347048"/>
              <a:ext cx="455914" cy="590383"/>
            </a:xfrm>
            <a:prstGeom prst="rect">
              <a:avLst/>
            </a:prstGeom>
          </p:spPr>
        </p:pic>
        <p:sp>
          <p:nvSpPr>
            <p:cNvPr id="37" name="object 37"/>
            <p:cNvSpPr/>
            <p:nvPr/>
          </p:nvSpPr>
          <p:spPr>
            <a:xfrm>
              <a:off x="7485307" y="2342911"/>
              <a:ext cx="464184" cy="598805"/>
            </a:xfrm>
            <a:custGeom>
              <a:avLst/>
              <a:gdLst/>
              <a:ahLst/>
              <a:cxnLst/>
              <a:rect l="l" t="t" r="r" b="b"/>
              <a:pathLst>
                <a:path w="464184" h="598805">
                  <a:moveTo>
                    <a:pt x="0" y="0"/>
                  </a:moveTo>
                  <a:lnTo>
                    <a:pt x="464177" y="0"/>
                  </a:lnTo>
                  <a:lnTo>
                    <a:pt x="464177" y="598654"/>
                  </a:lnTo>
                  <a:lnTo>
                    <a:pt x="0" y="598654"/>
                  </a:lnTo>
                  <a:lnTo>
                    <a:pt x="0" y="0"/>
                  </a:lnTo>
                  <a:close/>
                </a:path>
              </a:pathLst>
            </a:custGeom>
            <a:ln w="8264">
              <a:solidFill>
                <a:srgbClr val="34AC8A"/>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pic>
          <p:nvPicPr>
            <p:cNvPr id="38" name="object 38"/>
            <p:cNvPicPr/>
            <p:nvPr/>
          </p:nvPicPr>
          <p:blipFill>
            <a:blip r:embed="rId12" cstate="print"/>
            <a:stretch>
              <a:fillRect/>
            </a:stretch>
          </p:blipFill>
          <p:spPr>
            <a:xfrm>
              <a:off x="8031256" y="2720340"/>
              <a:ext cx="605239" cy="349465"/>
            </a:xfrm>
            <a:prstGeom prst="rect">
              <a:avLst/>
            </a:prstGeom>
          </p:spPr>
        </p:pic>
        <p:sp>
          <p:nvSpPr>
            <p:cNvPr id="39" name="object 39"/>
            <p:cNvSpPr/>
            <p:nvPr/>
          </p:nvSpPr>
          <p:spPr>
            <a:xfrm>
              <a:off x="8027127" y="2716203"/>
              <a:ext cx="614045" cy="358140"/>
            </a:xfrm>
            <a:custGeom>
              <a:avLst/>
              <a:gdLst/>
              <a:ahLst/>
              <a:cxnLst/>
              <a:rect l="l" t="t" r="r" b="b"/>
              <a:pathLst>
                <a:path w="614045" h="358139">
                  <a:moveTo>
                    <a:pt x="0" y="0"/>
                  </a:moveTo>
                  <a:lnTo>
                    <a:pt x="613527" y="0"/>
                  </a:lnTo>
                  <a:lnTo>
                    <a:pt x="613527" y="357733"/>
                  </a:lnTo>
                  <a:lnTo>
                    <a:pt x="0" y="357733"/>
                  </a:lnTo>
                  <a:lnTo>
                    <a:pt x="0" y="0"/>
                  </a:lnTo>
                  <a:close/>
                </a:path>
              </a:pathLst>
            </a:custGeom>
            <a:ln w="8269">
              <a:solidFill>
                <a:srgbClr val="34AC8A"/>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0" name="object 40"/>
            <p:cNvSpPr/>
            <p:nvPr/>
          </p:nvSpPr>
          <p:spPr>
            <a:xfrm>
              <a:off x="5385659" y="3035143"/>
              <a:ext cx="2589530" cy="2731135"/>
            </a:xfrm>
            <a:custGeom>
              <a:avLst/>
              <a:gdLst/>
              <a:ahLst/>
              <a:cxnLst/>
              <a:rect l="l" t="t" r="r" b="b"/>
              <a:pathLst>
                <a:path w="2589529" h="2731135">
                  <a:moveTo>
                    <a:pt x="2294569" y="2214791"/>
                  </a:moveTo>
                  <a:lnTo>
                    <a:pt x="2264725" y="2250279"/>
                  </a:lnTo>
                  <a:lnTo>
                    <a:pt x="2233801" y="2284722"/>
                  </a:lnTo>
                  <a:lnTo>
                    <a:pt x="2201831" y="2318095"/>
                  </a:lnTo>
                  <a:lnTo>
                    <a:pt x="2168850" y="2350372"/>
                  </a:lnTo>
                  <a:lnTo>
                    <a:pt x="2134892" y="2381527"/>
                  </a:lnTo>
                  <a:lnTo>
                    <a:pt x="2099991" y="2411534"/>
                  </a:lnTo>
                  <a:lnTo>
                    <a:pt x="2064183" y="2440367"/>
                  </a:lnTo>
                  <a:lnTo>
                    <a:pt x="2027500" y="2468001"/>
                  </a:lnTo>
                  <a:lnTo>
                    <a:pt x="1989978" y="2494409"/>
                  </a:lnTo>
                  <a:lnTo>
                    <a:pt x="1951651" y="2519565"/>
                  </a:lnTo>
                  <a:lnTo>
                    <a:pt x="1912552" y="2543444"/>
                  </a:lnTo>
                  <a:lnTo>
                    <a:pt x="1872718" y="2566021"/>
                  </a:lnTo>
                  <a:lnTo>
                    <a:pt x="1832181" y="2587268"/>
                  </a:lnTo>
                  <a:lnTo>
                    <a:pt x="1790976" y="2607160"/>
                  </a:lnTo>
                  <a:lnTo>
                    <a:pt x="1749138" y="2625671"/>
                  </a:lnTo>
                  <a:lnTo>
                    <a:pt x="1706701" y="2642776"/>
                  </a:lnTo>
                  <a:lnTo>
                    <a:pt x="1663700" y="2658448"/>
                  </a:lnTo>
                  <a:lnTo>
                    <a:pt x="1620168" y="2672661"/>
                  </a:lnTo>
                  <a:lnTo>
                    <a:pt x="1576139" y="2685391"/>
                  </a:lnTo>
                  <a:lnTo>
                    <a:pt x="1531650" y="2696610"/>
                  </a:lnTo>
                  <a:lnTo>
                    <a:pt x="1486732" y="2706293"/>
                  </a:lnTo>
                  <a:lnTo>
                    <a:pt x="1441422" y="2714414"/>
                  </a:lnTo>
                  <a:lnTo>
                    <a:pt x="1395754" y="2720947"/>
                  </a:lnTo>
                  <a:lnTo>
                    <a:pt x="1349761" y="2725867"/>
                  </a:lnTo>
                  <a:lnTo>
                    <a:pt x="1303478" y="2729147"/>
                  </a:lnTo>
                  <a:lnTo>
                    <a:pt x="1256939" y="2730762"/>
                  </a:lnTo>
                  <a:lnTo>
                    <a:pt x="1210179" y="2730685"/>
                  </a:lnTo>
                  <a:lnTo>
                    <a:pt x="1163233" y="2728891"/>
                  </a:lnTo>
                  <a:lnTo>
                    <a:pt x="1116134" y="2725354"/>
                  </a:lnTo>
                  <a:lnTo>
                    <a:pt x="1068917" y="2720048"/>
                  </a:lnTo>
                  <a:lnTo>
                    <a:pt x="1022012" y="2713009"/>
                  </a:lnTo>
                  <a:lnTo>
                    <a:pt x="975842" y="2704313"/>
                  </a:lnTo>
                  <a:lnTo>
                    <a:pt x="930431" y="2693994"/>
                  </a:lnTo>
                  <a:lnTo>
                    <a:pt x="885803" y="2682085"/>
                  </a:lnTo>
                  <a:lnTo>
                    <a:pt x="841981" y="2668619"/>
                  </a:lnTo>
                  <a:lnTo>
                    <a:pt x="798989" y="2653630"/>
                  </a:lnTo>
                  <a:lnTo>
                    <a:pt x="756851" y="2637151"/>
                  </a:lnTo>
                  <a:lnTo>
                    <a:pt x="715590" y="2619217"/>
                  </a:lnTo>
                  <a:lnTo>
                    <a:pt x="675230" y="2599859"/>
                  </a:lnTo>
                  <a:lnTo>
                    <a:pt x="635794" y="2579113"/>
                  </a:lnTo>
                  <a:lnTo>
                    <a:pt x="597307" y="2557011"/>
                  </a:lnTo>
                  <a:lnTo>
                    <a:pt x="559791" y="2533587"/>
                  </a:lnTo>
                  <a:lnTo>
                    <a:pt x="523272" y="2508874"/>
                  </a:lnTo>
                  <a:lnTo>
                    <a:pt x="487771" y="2482905"/>
                  </a:lnTo>
                  <a:lnTo>
                    <a:pt x="453313" y="2455716"/>
                  </a:lnTo>
                  <a:lnTo>
                    <a:pt x="419922" y="2427338"/>
                  </a:lnTo>
                  <a:lnTo>
                    <a:pt x="387621" y="2397805"/>
                  </a:lnTo>
                  <a:lnTo>
                    <a:pt x="356434" y="2367151"/>
                  </a:lnTo>
                  <a:lnTo>
                    <a:pt x="326384" y="2335409"/>
                  </a:lnTo>
                  <a:lnTo>
                    <a:pt x="297496" y="2302613"/>
                  </a:lnTo>
                  <a:lnTo>
                    <a:pt x="269792" y="2268796"/>
                  </a:lnTo>
                  <a:lnTo>
                    <a:pt x="243297" y="2233992"/>
                  </a:lnTo>
                  <a:lnTo>
                    <a:pt x="218033" y="2198234"/>
                  </a:lnTo>
                  <a:lnTo>
                    <a:pt x="194026" y="2161555"/>
                  </a:lnTo>
                  <a:lnTo>
                    <a:pt x="171298" y="2123990"/>
                  </a:lnTo>
                  <a:lnTo>
                    <a:pt x="149873" y="2085571"/>
                  </a:lnTo>
                  <a:lnTo>
                    <a:pt x="129775" y="2046333"/>
                  </a:lnTo>
                  <a:lnTo>
                    <a:pt x="111028" y="2006308"/>
                  </a:lnTo>
                  <a:lnTo>
                    <a:pt x="93654" y="1965530"/>
                  </a:lnTo>
                  <a:lnTo>
                    <a:pt x="77678" y="1924033"/>
                  </a:lnTo>
                  <a:lnTo>
                    <a:pt x="63124" y="1881849"/>
                  </a:lnTo>
                  <a:lnTo>
                    <a:pt x="50014" y="1839014"/>
                  </a:lnTo>
                  <a:lnTo>
                    <a:pt x="38374" y="1795559"/>
                  </a:lnTo>
                  <a:lnTo>
                    <a:pt x="28225" y="1751519"/>
                  </a:lnTo>
                  <a:lnTo>
                    <a:pt x="19593" y="1706927"/>
                  </a:lnTo>
                  <a:lnTo>
                    <a:pt x="12500" y="1661816"/>
                  </a:lnTo>
                  <a:lnTo>
                    <a:pt x="6971" y="1616220"/>
                  </a:lnTo>
                  <a:lnTo>
                    <a:pt x="3029" y="1570173"/>
                  </a:lnTo>
                  <a:lnTo>
                    <a:pt x="697" y="1523707"/>
                  </a:lnTo>
                  <a:lnTo>
                    <a:pt x="0" y="1476858"/>
                  </a:lnTo>
                  <a:lnTo>
                    <a:pt x="960" y="1429656"/>
                  </a:lnTo>
                  <a:lnTo>
                    <a:pt x="3602" y="1382138"/>
                  </a:lnTo>
                  <a:lnTo>
                    <a:pt x="7950" y="1334335"/>
                  </a:lnTo>
                  <a:lnTo>
                    <a:pt x="14026" y="1286282"/>
                  </a:lnTo>
                  <a:lnTo>
                    <a:pt x="21855" y="1238011"/>
                  </a:lnTo>
                  <a:lnTo>
                    <a:pt x="31377" y="1189962"/>
                  </a:lnTo>
                  <a:lnTo>
                    <a:pt x="42495" y="1142570"/>
                  </a:lnTo>
                  <a:lnTo>
                    <a:pt x="55173" y="1095860"/>
                  </a:lnTo>
                  <a:lnTo>
                    <a:pt x="69378" y="1049858"/>
                  </a:lnTo>
                  <a:lnTo>
                    <a:pt x="85075" y="1004590"/>
                  </a:lnTo>
                  <a:lnTo>
                    <a:pt x="102230" y="960081"/>
                  </a:lnTo>
                  <a:lnTo>
                    <a:pt x="120808" y="916358"/>
                  </a:lnTo>
                  <a:lnTo>
                    <a:pt x="140776" y="873447"/>
                  </a:lnTo>
                  <a:lnTo>
                    <a:pt x="162098" y="831373"/>
                  </a:lnTo>
                  <a:lnTo>
                    <a:pt x="184741" y="790162"/>
                  </a:lnTo>
                  <a:lnTo>
                    <a:pt x="208670" y="749841"/>
                  </a:lnTo>
                  <a:lnTo>
                    <a:pt x="233851" y="710434"/>
                  </a:lnTo>
                  <a:lnTo>
                    <a:pt x="260249" y="671968"/>
                  </a:lnTo>
                  <a:lnTo>
                    <a:pt x="287830" y="634469"/>
                  </a:lnTo>
                  <a:lnTo>
                    <a:pt x="316559" y="597963"/>
                  </a:lnTo>
                  <a:lnTo>
                    <a:pt x="346403" y="562475"/>
                  </a:lnTo>
                  <a:lnTo>
                    <a:pt x="377328" y="528032"/>
                  </a:lnTo>
                  <a:lnTo>
                    <a:pt x="409297" y="494659"/>
                  </a:lnTo>
                  <a:lnTo>
                    <a:pt x="442278" y="462382"/>
                  </a:lnTo>
                  <a:lnTo>
                    <a:pt x="476236" y="431227"/>
                  </a:lnTo>
                  <a:lnTo>
                    <a:pt x="511137" y="401220"/>
                  </a:lnTo>
                  <a:lnTo>
                    <a:pt x="546945" y="372387"/>
                  </a:lnTo>
                  <a:lnTo>
                    <a:pt x="583628" y="344754"/>
                  </a:lnTo>
                  <a:lnTo>
                    <a:pt x="621150" y="318346"/>
                  </a:lnTo>
                  <a:lnTo>
                    <a:pt x="659478" y="293189"/>
                  </a:lnTo>
                  <a:lnTo>
                    <a:pt x="698576" y="269310"/>
                  </a:lnTo>
                  <a:lnTo>
                    <a:pt x="738410" y="246734"/>
                  </a:lnTo>
                  <a:lnTo>
                    <a:pt x="778947" y="225487"/>
                  </a:lnTo>
                  <a:lnTo>
                    <a:pt x="820152" y="205595"/>
                  </a:lnTo>
                  <a:lnTo>
                    <a:pt x="861990" y="187083"/>
                  </a:lnTo>
                  <a:lnTo>
                    <a:pt x="904427" y="169979"/>
                  </a:lnTo>
                  <a:lnTo>
                    <a:pt x="947429" y="154307"/>
                  </a:lnTo>
                  <a:lnTo>
                    <a:pt x="990961" y="140093"/>
                  </a:lnTo>
                  <a:lnTo>
                    <a:pt x="1034989" y="127364"/>
                  </a:lnTo>
                  <a:lnTo>
                    <a:pt x="1079479" y="116145"/>
                  </a:lnTo>
                  <a:lnTo>
                    <a:pt x="1124396" y="106462"/>
                  </a:lnTo>
                  <a:lnTo>
                    <a:pt x="1169706" y="98340"/>
                  </a:lnTo>
                  <a:lnTo>
                    <a:pt x="1215375" y="91807"/>
                  </a:lnTo>
                  <a:lnTo>
                    <a:pt x="1261368" y="86888"/>
                  </a:lnTo>
                  <a:lnTo>
                    <a:pt x="1307651" y="83608"/>
                  </a:lnTo>
                  <a:lnTo>
                    <a:pt x="1354189" y="81993"/>
                  </a:lnTo>
                  <a:lnTo>
                    <a:pt x="1400949" y="82070"/>
                  </a:lnTo>
                  <a:lnTo>
                    <a:pt x="1447895" y="83864"/>
                  </a:lnTo>
                  <a:lnTo>
                    <a:pt x="1494995" y="87401"/>
                  </a:lnTo>
                  <a:lnTo>
                    <a:pt x="1542212" y="92707"/>
                  </a:lnTo>
                  <a:lnTo>
                    <a:pt x="1590570" y="100010"/>
                  </a:lnTo>
                  <a:lnTo>
                    <a:pt x="1638495" y="109176"/>
                  </a:lnTo>
                  <a:lnTo>
                    <a:pt x="1685936" y="120192"/>
                  </a:lnTo>
                  <a:lnTo>
                    <a:pt x="1732842" y="133046"/>
                  </a:lnTo>
                  <a:lnTo>
                    <a:pt x="1779163" y="147727"/>
                  </a:lnTo>
                  <a:lnTo>
                    <a:pt x="1873970" y="0"/>
                  </a:lnTo>
                  <a:lnTo>
                    <a:pt x="1937252" y="422108"/>
                  </a:lnTo>
                  <a:lnTo>
                    <a:pt x="1481157" y="612065"/>
                  </a:lnTo>
                  <a:lnTo>
                    <a:pt x="1574382" y="466808"/>
                  </a:lnTo>
                  <a:lnTo>
                    <a:pt x="1528946" y="457797"/>
                  </a:lnTo>
                  <a:lnTo>
                    <a:pt x="1483434" y="451180"/>
                  </a:lnTo>
                  <a:lnTo>
                    <a:pt x="1437914" y="446912"/>
                  </a:lnTo>
                  <a:lnTo>
                    <a:pt x="1392453" y="444954"/>
                  </a:lnTo>
                  <a:lnTo>
                    <a:pt x="1347119" y="445261"/>
                  </a:lnTo>
                  <a:lnTo>
                    <a:pt x="1301978" y="447793"/>
                  </a:lnTo>
                  <a:lnTo>
                    <a:pt x="1257097" y="452507"/>
                  </a:lnTo>
                  <a:lnTo>
                    <a:pt x="1212545" y="459360"/>
                  </a:lnTo>
                  <a:lnTo>
                    <a:pt x="1168388" y="468311"/>
                  </a:lnTo>
                  <a:lnTo>
                    <a:pt x="1124692" y="479318"/>
                  </a:lnTo>
                  <a:lnTo>
                    <a:pt x="1081527" y="492338"/>
                  </a:lnTo>
                  <a:lnTo>
                    <a:pt x="1038957" y="507329"/>
                  </a:lnTo>
                  <a:lnTo>
                    <a:pt x="997052" y="524249"/>
                  </a:lnTo>
                  <a:lnTo>
                    <a:pt x="955877" y="543056"/>
                  </a:lnTo>
                  <a:lnTo>
                    <a:pt x="915501" y="563708"/>
                  </a:lnTo>
                  <a:lnTo>
                    <a:pt x="875990" y="586162"/>
                  </a:lnTo>
                  <a:lnTo>
                    <a:pt x="837411" y="610376"/>
                  </a:lnTo>
                  <a:lnTo>
                    <a:pt x="799832" y="636308"/>
                  </a:lnTo>
                  <a:lnTo>
                    <a:pt x="763320" y="663917"/>
                  </a:lnTo>
                  <a:lnTo>
                    <a:pt x="727942" y="693159"/>
                  </a:lnTo>
                  <a:lnTo>
                    <a:pt x="693765" y="723993"/>
                  </a:lnTo>
                  <a:lnTo>
                    <a:pt x="660856" y="756377"/>
                  </a:lnTo>
                  <a:lnTo>
                    <a:pt x="629283" y="790268"/>
                  </a:lnTo>
                  <a:lnTo>
                    <a:pt x="599113" y="825624"/>
                  </a:lnTo>
                  <a:lnTo>
                    <a:pt x="570412" y="862403"/>
                  </a:lnTo>
                  <a:lnTo>
                    <a:pt x="543249" y="900562"/>
                  </a:lnTo>
                  <a:lnTo>
                    <a:pt x="517690" y="940061"/>
                  </a:lnTo>
                  <a:lnTo>
                    <a:pt x="493802" y="980856"/>
                  </a:lnTo>
                  <a:lnTo>
                    <a:pt x="471653" y="1022905"/>
                  </a:lnTo>
                  <a:lnTo>
                    <a:pt x="451310" y="1066166"/>
                  </a:lnTo>
                  <a:lnTo>
                    <a:pt x="432839" y="1110598"/>
                  </a:lnTo>
                  <a:lnTo>
                    <a:pt x="416309" y="1156157"/>
                  </a:lnTo>
                  <a:lnTo>
                    <a:pt x="401786" y="1202802"/>
                  </a:lnTo>
                  <a:lnTo>
                    <a:pt x="389129" y="1251417"/>
                  </a:lnTo>
                  <a:lnTo>
                    <a:pt x="378967" y="1299919"/>
                  </a:lnTo>
                  <a:lnTo>
                    <a:pt x="371262" y="1348235"/>
                  </a:lnTo>
                  <a:lnTo>
                    <a:pt x="365972" y="1396294"/>
                  </a:lnTo>
                  <a:lnTo>
                    <a:pt x="363058" y="1444025"/>
                  </a:lnTo>
                  <a:lnTo>
                    <a:pt x="362480" y="1491354"/>
                  </a:lnTo>
                  <a:lnTo>
                    <a:pt x="364199" y="1538211"/>
                  </a:lnTo>
                  <a:lnTo>
                    <a:pt x="368174" y="1584524"/>
                  </a:lnTo>
                  <a:lnTo>
                    <a:pt x="374365" y="1630220"/>
                  </a:lnTo>
                  <a:lnTo>
                    <a:pt x="382733" y="1675228"/>
                  </a:lnTo>
                  <a:lnTo>
                    <a:pt x="393237" y="1719476"/>
                  </a:lnTo>
                  <a:lnTo>
                    <a:pt x="405839" y="1762893"/>
                  </a:lnTo>
                  <a:lnTo>
                    <a:pt x="420497" y="1805406"/>
                  </a:lnTo>
                  <a:lnTo>
                    <a:pt x="437172" y="1846944"/>
                  </a:lnTo>
                  <a:lnTo>
                    <a:pt x="455824" y="1887434"/>
                  </a:lnTo>
                  <a:lnTo>
                    <a:pt x="476414" y="1926805"/>
                  </a:lnTo>
                  <a:lnTo>
                    <a:pt x="498900" y="1964986"/>
                  </a:lnTo>
                  <a:lnTo>
                    <a:pt x="523245" y="2001904"/>
                  </a:lnTo>
                  <a:lnTo>
                    <a:pt x="549406" y="2037487"/>
                  </a:lnTo>
                  <a:lnTo>
                    <a:pt x="577345" y="2071664"/>
                  </a:lnTo>
                  <a:lnTo>
                    <a:pt x="607022" y="2104363"/>
                  </a:lnTo>
                  <a:lnTo>
                    <a:pt x="638397" y="2135512"/>
                  </a:lnTo>
                  <a:lnTo>
                    <a:pt x="671430" y="2165039"/>
                  </a:lnTo>
                  <a:lnTo>
                    <a:pt x="706080" y="2192873"/>
                  </a:lnTo>
                  <a:lnTo>
                    <a:pt x="742309" y="2218941"/>
                  </a:lnTo>
                  <a:lnTo>
                    <a:pt x="780076" y="2243171"/>
                  </a:lnTo>
                  <a:lnTo>
                    <a:pt x="819341" y="2265493"/>
                  </a:lnTo>
                  <a:lnTo>
                    <a:pt x="860065" y="2285833"/>
                  </a:lnTo>
                  <a:lnTo>
                    <a:pt x="902207" y="2304121"/>
                  </a:lnTo>
                  <a:lnTo>
                    <a:pt x="945728" y="2320285"/>
                  </a:lnTo>
                  <a:lnTo>
                    <a:pt x="990588" y="2334251"/>
                  </a:lnTo>
                  <a:lnTo>
                    <a:pt x="1036746" y="2345950"/>
                  </a:lnTo>
                  <a:lnTo>
                    <a:pt x="1082183" y="2354961"/>
                  </a:lnTo>
                  <a:lnTo>
                    <a:pt x="1127695" y="2361579"/>
                  </a:lnTo>
                  <a:lnTo>
                    <a:pt x="1173214" y="2365846"/>
                  </a:lnTo>
                  <a:lnTo>
                    <a:pt x="1218675" y="2367805"/>
                  </a:lnTo>
                  <a:lnTo>
                    <a:pt x="1264010" y="2367497"/>
                  </a:lnTo>
                  <a:lnTo>
                    <a:pt x="1309151" y="2364965"/>
                  </a:lnTo>
                  <a:lnTo>
                    <a:pt x="1354031" y="2360252"/>
                  </a:lnTo>
                  <a:lnTo>
                    <a:pt x="1398583" y="2353398"/>
                  </a:lnTo>
                  <a:lnTo>
                    <a:pt x="1442741" y="2344447"/>
                  </a:lnTo>
                  <a:lnTo>
                    <a:pt x="1486436" y="2333440"/>
                  </a:lnTo>
                  <a:lnTo>
                    <a:pt x="1529602" y="2320420"/>
                  </a:lnTo>
                  <a:lnTo>
                    <a:pt x="1572171" y="2305429"/>
                  </a:lnTo>
                  <a:lnTo>
                    <a:pt x="1614076" y="2288509"/>
                  </a:lnTo>
                  <a:lnTo>
                    <a:pt x="1655251" y="2269702"/>
                  </a:lnTo>
                  <a:lnTo>
                    <a:pt x="1695627" y="2249051"/>
                  </a:lnTo>
                  <a:lnTo>
                    <a:pt x="1735138" y="2226597"/>
                  </a:lnTo>
                  <a:lnTo>
                    <a:pt x="1773717" y="2202382"/>
                  </a:lnTo>
                  <a:lnTo>
                    <a:pt x="1811296" y="2176450"/>
                  </a:lnTo>
                  <a:lnTo>
                    <a:pt x="1847808" y="2148841"/>
                  </a:lnTo>
                  <a:lnTo>
                    <a:pt x="1883186" y="2119599"/>
                  </a:lnTo>
                  <a:lnTo>
                    <a:pt x="1917363" y="2088765"/>
                  </a:lnTo>
                  <a:lnTo>
                    <a:pt x="1950272" y="2056381"/>
                  </a:lnTo>
                  <a:lnTo>
                    <a:pt x="1981845" y="2022490"/>
                  </a:lnTo>
                  <a:lnTo>
                    <a:pt x="2012015" y="1987135"/>
                  </a:lnTo>
                  <a:lnTo>
                    <a:pt x="2040716" y="1950356"/>
                  </a:lnTo>
                  <a:lnTo>
                    <a:pt x="2067879" y="1912196"/>
                  </a:lnTo>
                  <a:lnTo>
                    <a:pt x="2093438" y="1872697"/>
                  </a:lnTo>
                  <a:lnTo>
                    <a:pt x="2117326" y="1831902"/>
                  </a:lnTo>
                  <a:lnTo>
                    <a:pt x="2139475" y="1789853"/>
                  </a:lnTo>
                  <a:lnTo>
                    <a:pt x="2159818" y="1746592"/>
                  </a:lnTo>
                  <a:lnTo>
                    <a:pt x="2178289" y="1702160"/>
                  </a:lnTo>
                  <a:lnTo>
                    <a:pt x="2194819" y="1656601"/>
                  </a:lnTo>
                  <a:lnTo>
                    <a:pt x="2209342" y="1609956"/>
                  </a:lnTo>
                  <a:lnTo>
                    <a:pt x="2220179" y="1568897"/>
                  </a:lnTo>
                  <a:lnTo>
                    <a:pt x="2229284" y="1527531"/>
                  </a:lnTo>
                  <a:lnTo>
                    <a:pt x="2589273" y="1574743"/>
                  </a:lnTo>
                  <a:lnTo>
                    <a:pt x="2579751" y="1622792"/>
                  </a:lnTo>
                  <a:lnTo>
                    <a:pt x="2568634" y="1670184"/>
                  </a:lnTo>
                  <a:lnTo>
                    <a:pt x="2555955" y="1716894"/>
                  </a:lnTo>
                  <a:lnTo>
                    <a:pt x="2541750" y="1762897"/>
                  </a:lnTo>
                  <a:lnTo>
                    <a:pt x="2526053" y="1808165"/>
                  </a:lnTo>
                  <a:lnTo>
                    <a:pt x="2508898" y="1852673"/>
                  </a:lnTo>
                  <a:lnTo>
                    <a:pt x="2490320" y="1896396"/>
                  </a:lnTo>
                  <a:lnTo>
                    <a:pt x="2470352" y="1939308"/>
                  </a:lnTo>
                  <a:lnTo>
                    <a:pt x="2449030" y="1981382"/>
                  </a:lnTo>
                  <a:lnTo>
                    <a:pt x="2426387" y="2022592"/>
                  </a:lnTo>
                  <a:lnTo>
                    <a:pt x="2402458" y="2062914"/>
                  </a:lnTo>
                  <a:lnTo>
                    <a:pt x="2377278" y="2102320"/>
                  </a:lnTo>
                  <a:lnTo>
                    <a:pt x="2350880" y="2140786"/>
                  </a:lnTo>
                  <a:lnTo>
                    <a:pt x="2323299" y="2178285"/>
                  </a:lnTo>
                  <a:lnTo>
                    <a:pt x="2294569" y="2214791"/>
                  </a:lnTo>
                  <a:close/>
                </a:path>
              </a:pathLst>
            </a:custGeom>
            <a:solidFill>
              <a:srgbClr val="A9D18E"/>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pic>
          <p:nvPicPr>
            <p:cNvPr id="41" name="object 41"/>
            <p:cNvPicPr/>
            <p:nvPr/>
          </p:nvPicPr>
          <p:blipFill>
            <a:blip r:embed="rId13" cstate="print"/>
            <a:stretch>
              <a:fillRect/>
            </a:stretch>
          </p:blipFill>
          <p:spPr>
            <a:xfrm>
              <a:off x="7140562" y="5212930"/>
              <a:ext cx="105714" cy="227680"/>
            </a:xfrm>
            <a:prstGeom prst="rect">
              <a:avLst/>
            </a:prstGeom>
          </p:spPr>
        </p:pic>
        <p:pic>
          <p:nvPicPr>
            <p:cNvPr id="42" name="object 42"/>
            <p:cNvPicPr/>
            <p:nvPr/>
          </p:nvPicPr>
          <p:blipFill>
            <a:blip r:embed="rId14" cstate="print"/>
            <a:stretch>
              <a:fillRect/>
            </a:stretch>
          </p:blipFill>
          <p:spPr>
            <a:xfrm>
              <a:off x="7251573" y="5320151"/>
              <a:ext cx="93820" cy="202519"/>
            </a:xfrm>
            <a:prstGeom prst="rect">
              <a:avLst/>
            </a:prstGeom>
          </p:spPr>
        </p:pic>
        <p:pic>
          <p:nvPicPr>
            <p:cNvPr id="43" name="object 43"/>
            <p:cNvPicPr/>
            <p:nvPr/>
          </p:nvPicPr>
          <p:blipFill>
            <a:blip r:embed="rId13" cstate="print"/>
            <a:stretch>
              <a:fillRect/>
            </a:stretch>
          </p:blipFill>
          <p:spPr>
            <a:xfrm>
              <a:off x="7022947" y="5236756"/>
              <a:ext cx="117611" cy="252831"/>
            </a:xfrm>
            <a:prstGeom prst="rect">
              <a:avLst/>
            </a:prstGeom>
          </p:spPr>
        </p:pic>
        <p:pic>
          <p:nvPicPr>
            <p:cNvPr id="44" name="object 44"/>
            <p:cNvPicPr/>
            <p:nvPr/>
          </p:nvPicPr>
          <p:blipFill>
            <a:blip r:embed="rId13" cstate="print"/>
            <a:stretch>
              <a:fillRect/>
            </a:stretch>
          </p:blipFill>
          <p:spPr>
            <a:xfrm>
              <a:off x="7046734" y="5437963"/>
              <a:ext cx="117610" cy="252830"/>
            </a:xfrm>
            <a:prstGeom prst="rect">
              <a:avLst/>
            </a:prstGeom>
          </p:spPr>
        </p:pic>
        <p:pic>
          <p:nvPicPr>
            <p:cNvPr id="45" name="object 45"/>
            <p:cNvPicPr/>
            <p:nvPr/>
          </p:nvPicPr>
          <p:blipFill>
            <a:blip r:embed="rId13" cstate="print"/>
            <a:stretch>
              <a:fillRect/>
            </a:stretch>
          </p:blipFill>
          <p:spPr>
            <a:xfrm>
              <a:off x="7157745" y="5387661"/>
              <a:ext cx="105713" cy="227681"/>
            </a:xfrm>
            <a:prstGeom prst="rect">
              <a:avLst/>
            </a:prstGeom>
          </p:spPr>
        </p:pic>
        <p:pic>
          <p:nvPicPr>
            <p:cNvPr id="46" name="object 46"/>
            <p:cNvPicPr/>
            <p:nvPr/>
          </p:nvPicPr>
          <p:blipFill>
            <a:blip r:embed="rId13" cstate="print"/>
            <a:stretch>
              <a:fillRect/>
            </a:stretch>
          </p:blipFill>
          <p:spPr>
            <a:xfrm>
              <a:off x="6849826" y="5161305"/>
              <a:ext cx="165183" cy="354749"/>
            </a:xfrm>
            <a:prstGeom prst="rect">
              <a:avLst/>
            </a:prstGeom>
          </p:spPr>
        </p:pic>
        <p:pic>
          <p:nvPicPr>
            <p:cNvPr id="47" name="object 47"/>
            <p:cNvPicPr/>
            <p:nvPr/>
          </p:nvPicPr>
          <p:blipFill>
            <a:blip r:embed="rId13" cstate="print"/>
            <a:stretch>
              <a:fillRect/>
            </a:stretch>
          </p:blipFill>
          <p:spPr>
            <a:xfrm>
              <a:off x="6884187" y="5330748"/>
              <a:ext cx="165187" cy="354749"/>
            </a:xfrm>
            <a:prstGeom prst="rect">
              <a:avLst/>
            </a:prstGeom>
          </p:spPr>
        </p:pic>
        <p:pic>
          <p:nvPicPr>
            <p:cNvPr id="48" name="object 48"/>
            <p:cNvPicPr/>
            <p:nvPr/>
          </p:nvPicPr>
          <p:blipFill>
            <a:blip r:embed="rId13" cstate="print"/>
            <a:stretch>
              <a:fillRect/>
            </a:stretch>
          </p:blipFill>
          <p:spPr>
            <a:xfrm>
              <a:off x="6725604" y="5186454"/>
              <a:ext cx="165187" cy="354758"/>
            </a:xfrm>
            <a:prstGeom prst="rect">
              <a:avLst/>
            </a:prstGeom>
          </p:spPr>
        </p:pic>
        <p:pic>
          <p:nvPicPr>
            <p:cNvPr id="49" name="object 49"/>
            <p:cNvPicPr/>
            <p:nvPr/>
          </p:nvPicPr>
          <p:blipFill>
            <a:blip r:embed="rId13" cstate="print"/>
            <a:stretch>
              <a:fillRect/>
            </a:stretch>
          </p:blipFill>
          <p:spPr>
            <a:xfrm>
              <a:off x="6761289" y="5363834"/>
              <a:ext cx="165184" cy="354759"/>
            </a:xfrm>
            <a:prstGeom prst="rect">
              <a:avLst/>
            </a:prstGeom>
          </p:spPr>
        </p:pic>
        <p:pic>
          <p:nvPicPr>
            <p:cNvPr id="50" name="object 50"/>
            <p:cNvPicPr/>
            <p:nvPr/>
          </p:nvPicPr>
          <p:blipFill>
            <a:blip r:embed="rId13" cstate="print"/>
            <a:stretch>
              <a:fillRect/>
            </a:stretch>
          </p:blipFill>
          <p:spPr>
            <a:xfrm>
              <a:off x="6674065" y="5387661"/>
              <a:ext cx="163855" cy="354757"/>
            </a:xfrm>
            <a:prstGeom prst="rect">
              <a:avLst/>
            </a:prstGeom>
          </p:spPr>
        </p:pic>
        <p:pic>
          <p:nvPicPr>
            <p:cNvPr id="51" name="object 51"/>
            <p:cNvPicPr/>
            <p:nvPr/>
          </p:nvPicPr>
          <p:blipFill>
            <a:blip r:embed="rId13" cstate="print"/>
            <a:stretch>
              <a:fillRect/>
            </a:stretch>
          </p:blipFill>
          <p:spPr>
            <a:xfrm>
              <a:off x="6588175" y="5215585"/>
              <a:ext cx="165179" cy="354751"/>
            </a:xfrm>
            <a:prstGeom prst="rect">
              <a:avLst/>
            </a:prstGeom>
          </p:spPr>
        </p:pic>
        <p:pic>
          <p:nvPicPr>
            <p:cNvPr id="52" name="object 52"/>
            <p:cNvPicPr/>
            <p:nvPr/>
          </p:nvPicPr>
          <p:blipFill>
            <a:blip r:embed="rId13" cstate="print"/>
            <a:stretch>
              <a:fillRect/>
            </a:stretch>
          </p:blipFill>
          <p:spPr>
            <a:xfrm>
              <a:off x="6532664" y="5387661"/>
              <a:ext cx="163855" cy="354757"/>
            </a:xfrm>
            <a:prstGeom prst="rect">
              <a:avLst/>
            </a:prstGeom>
          </p:spPr>
        </p:pic>
        <p:pic>
          <p:nvPicPr>
            <p:cNvPr id="53" name="object 53"/>
            <p:cNvPicPr/>
            <p:nvPr/>
          </p:nvPicPr>
          <p:blipFill>
            <a:blip r:embed="rId13" cstate="print"/>
            <a:stretch>
              <a:fillRect/>
            </a:stretch>
          </p:blipFill>
          <p:spPr>
            <a:xfrm>
              <a:off x="6478485" y="5185130"/>
              <a:ext cx="163863" cy="354760"/>
            </a:xfrm>
            <a:prstGeom prst="rect">
              <a:avLst/>
            </a:prstGeom>
          </p:spPr>
        </p:pic>
        <p:pic>
          <p:nvPicPr>
            <p:cNvPr id="54" name="object 54"/>
            <p:cNvPicPr/>
            <p:nvPr/>
          </p:nvPicPr>
          <p:blipFill>
            <a:blip r:embed="rId13" cstate="print"/>
            <a:stretch>
              <a:fillRect/>
            </a:stretch>
          </p:blipFill>
          <p:spPr>
            <a:xfrm>
              <a:off x="6421666" y="5387661"/>
              <a:ext cx="165180" cy="354757"/>
            </a:xfrm>
            <a:prstGeom prst="rect">
              <a:avLst/>
            </a:prstGeom>
          </p:spPr>
        </p:pic>
        <p:pic>
          <p:nvPicPr>
            <p:cNvPr id="55" name="object 55"/>
            <p:cNvPicPr/>
            <p:nvPr/>
          </p:nvPicPr>
          <p:blipFill>
            <a:blip r:embed="rId15" cstate="print"/>
            <a:stretch>
              <a:fillRect/>
            </a:stretch>
          </p:blipFill>
          <p:spPr>
            <a:xfrm>
              <a:off x="7358608" y="5260594"/>
              <a:ext cx="81927" cy="177368"/>
            </a:xfrm>
            <a:prstGeom prst="rect">
              <a:avLst/>
            </a:prstGeom>
          </p:spPr>
        </p:pic>
        <p:pic>
          <p:nvPicPr>
            <p:cNvPr id="56" name="object 56"/>
            <p:cNvPicPr/>
            <p:nvPr/>
          </p:nvPicPr>
          <p:blipFill>
            <a:blip r:embed="rId13" cstate="print"/>
            <a:stretch>
              <a:fillRect/>
            </a:stretch>
          </p:blipFill>
          <p:spPr>
            <a:xfrm>
              <a:off x="6276290" y="5134828"/>
              <a:ext cx="200861" cy="430209"/>
            </a:xfrm>
            <a:prstGeom prst="rect">
              <a:avLst/>
            </a:prstGeom>
          </p:spPr>
        </p:pic>
        <p:pic>
          <p:nvPicPr>
            <p:cNvPr id="57" name="object 57"/>
            <p:cNvPicPr/>
            <p:nvPr/>
          </p:nvPicPr>
          <p:blipFill>
            <a:blip r:embed="rId13" cstate="print"/>
            <a:stretch>
              <a:fillRect/>
            </a:stretch>
          </p:blipFill>
          <p:spPr>
            <a:xfrm>
              <a:off x="6276290" y="5285739"/>
              <a:ext cx="200861" cy="430207"/>
            </a:xfrm>
            <a:prstGeom prst="rect">
              <a:avLst/>
            </a:prstGeom>
          </p:spPr>
        </p:pic>
        <p:pic>
          <p:nvPicPr>
            <p:cNvPr id="58" name="object 58"/>
            <p:cNvPicPr/>
            <p:nvPr/>
          </p:nvPicPr>
          <p:blipFill>
            <a:blip r:embed="rId13" cstate="print"/>
            <a:stretch>
              <a:fillRect/>
            </a:stretch>
          </p:blipFill>
          <p:spPr>
            <a:xfrm>
              <a:off x="6145466" y="5242051"/>
              <a:ext cx="199542" cy="430212"/>
            </a:xfrm>
            <a:prstGeom prst="rect">
              <a:avLst/>
            </a:prstGeom>
          </p:spPr>
        </p:pic>
        <p:pic>
          <p:nvPicPr>
            <p:cNvPr id="59" name="object 59"/>
            <p:cNvPicPr/>
            <p:nvPr/>
          </p:nvPicPr>
          <p:blipFill>
            <a:blip r:embed="rId13" cstate="print"/>
            <a:stretch>
              <a:fillRect/>
            </a:stretch>
          </p:blipFill>
          <p:spPr>
            <a:xfrm>
              <a:off x="6034455" y="5083203"/>
              <a:ext cx="199542" cy="430209"/>
            </a:xfrm>
            <a:prstGeom prst="rect">
              <a:avLst/>
            </a:prstGeom>
          </p:spPr>
        </p:pic>
        <p:pic>
          <p:nvPicPr>
            <p:cNvPr id="60" name="object 60"/>
            <p:cNvPicPr/>
            <p:nvPr/>
          </p:nvPicPr>
          <p:blipFill>
            <a:blip r:embed="rId13" cstate="print"/>
            <a:stretch>
              <a:fillRect/>
            </a:stretch>
          </p:blipFill>
          <p:spPr>
            <a:xfrm>
              <a:off x="5978956" y="5185130"/>
              <a:ext cx="199542" cy="430212"/>
            </a:xfrm>
            <a:prstGeom prst="rect">
              <a:avLst/>
            </a:prstGeom>
          </p:spPr>
        </p:pic>
        <p:pic>
          <p:nvPicPr>
            <p:cNvPr id="61" name="object 61"/>
            <p:cNvPicPr/>
            <p:nvPr/>
          </p:nvPicPr>
          <p:blipFill>
            <a:blip r:embed="rId13" cstate="print"/>
            <a:stretch>
              <a:fillRect/>
            </a:stretch>
          </p:blipFill>
          <p:spPr>
            <a:xfrm>
              <a:off x="5833584" y="4880673"/>
              <a:ext cx="259011" cy="557288"/>
            </a:xfrm>
            <a:prstGeom prst="rect">
              <a:avLst/>
            </a:prstGeom>
          </p:spPr>
        </p:pic>
        <p:pic>
          <p:nvPicPr>
            <p:cNvPr id="62" name="object 62"/>
            <p:cNvPicPr/>
            <p:nvPr/>
          </p:nvPicPr>
          <p:blipFill>
            <a:blip r:embed="rId13" cstate="print"/>
            <a:stretch>
              <a:fillRect/>
            </a:stretch>
          </p:blipFill>
          <p:spPr>
            <a:xfrm>
              <a:off x="5664441" y="4678141"/>
              <a:ext cx="259006" cy="557281"/>
            </a:xfrm>
            <a:prstGeom prst="rect">
              <a:avLst/>
            </a:prstGeom>
          </p:spPr>
        </p:pic>
        <p:pic>
          <p:nvPicPr>
            <p:cNvPr id="63" name="object 63"/>
            <p:cNvPicPr/>
            <p:nvPr/>
          </p:nvPicPr>
          <p:blipFill>
            <a:blip r:embed="rId13" cstate="print"/>
            <a:stretch>
              <a:fillRect/>
            </a:stretch>
          </p:blipFill>
          <p:spPr>
            <a:xfrm>
              <a:off x="5719940" y="4932298"/>
              <a:ext cx="259010" cy="555966"/>
            </a:xfrm>
            <a:prstGeom prst="rect">
              <a:avLst/>
            </a:prstGeom>
          </p:spPr>
        </p:pic>
        <p:pic>
          <p:nvPicPr>
            <p:cNvPr id="64" name="object 64"/>
            <p:cNvPicPr/>
            <p:nvPr/>
          </p:nvPicPr>
          <p:blipFill>
            <a:blip r:embed="rId13" cstate="print"/>
            <a:stretch>
              <a:fillRect/>
            </a:stretch>
          </p:blipFill>
          <p:spPr>
            <a:xfrm>
              <a:off x="5553430" y="4265142"/>
              <a:ext cx="259010" cy="557285"/>
            </a:xfrm>
            <a:prstGeom prst="rect">
              <a:avLst/>
            </a:prstGeom>
          </p:spPr>
        </p:pic>
        <p:pic>
          <p:nvPicPr>
            <p:cNvPr id="65" name="object 65"/>
            <p:cNvPicPr/>
            <p:nvPr/>
          </p:nvPicPr>
          <p:blipFill>
            <a:blip r:embed="rId13" cstate="print"/>
            <a:stretch>
              <a:fillRect/>
            </a:stretch>
          </p:blipFill>
          <p:spPr>
            <a:xfrm>
              <a:off x="5536247" y="4830370"/>
              <a:ext cx="259012" cy="557287"/>
            </a:xfrm>
            <a:prstGeom prst="rect">
              <a:avLst/>
            </a:prstGeom>
          </p:spPr>
        </p:pic>
        <p:pic>
          <p:nvPicPr>
            <p:cNvPr id="66" name="object 66"/>
            <p:cNvPicPr/>
            <p:nvPr/>
          </p:nvPicPr>
          <p:blipFill>
            <a:blip r:embed="rId13" cstate="print"/>
            <a:stretch>
              <a:fillRect/>
            </a:stretch>
          </p:blipFill>
          <p:spPr>
            <a:xfrm>
              <a:off x="6421656" y="2745491"/>
              <a:ext cx="376627" cy="810114"/>
            </a:xfrm>
            <a:prstGeom prst="rect">
              <a:avLst/>
            </a:prstGeom>
          </p:spPr>
        </p:pic>
        <p:pic>
          <p:nvPicPr>
            <p:cNvPr id="67" name="object 67"/>
            <p:cNvPicPr/>
            <p:nvPr/>
          </p:nvPicPr>
          <p:blipFill>
            <a:blip r:embed="rId13" cstate="print"/>
            <a:stretch>
              <a:fillRect/>
            </a:stretch>
          </p:blipFill>
          <p:spPr>
            <a:xfrm>
              <a:off x="6210215" y="2745491"/>
              <a:ext cx="376627" cy="810114"/>
            </a:xfrm>
            <a:prstGeom prst="rect">
              <a:avLst/>
            </a:prstGeom>
          </p:spPr>
        </p:pic>
        <p:pic>
          <p:nvPicPr>
            <p:cNvPr id="68" name="object 68"/>
            <p:cNvPicPr/>
            <p:nvPr/>
          </p:nvPicPr>
          <p:blipFill>
            <a:blip r:embed="rId13" cstate="print"/>
            <a:stretch>
              <a:fillRect/>
            </a:stretch>
          </p:blipFill>
          <p:spPr>
            <a:xfrm>
              <a:off x="5704078" y="3100251"/>
              <a:ext cx="330376" cy="709519"/>
            </a:xfrm>
            <a:prstGeom prst="rect">
              <a:avLst/>
            </a:prstGeom>
          </p:spPr>
        </p:pic>
        <p:pic>
          <p:nvPicPr>
            <p:cNvPr id="69" name="object 69"/>
            <p:cNvPicPr/>
            <p:nvPr/>
          </p:nvPicPr>
          <p:blipFill>
            <a:blip r:embed="rId13" cstate="print"/>
            <a:stretch>
              <a:fillRect/>
            </a:stretch>
          </p:blipFill>
          <p:spPr>
            <a:xfrm>
              <a:off x="5815088" y="3150553"/>
              <a:ext cx="330372" cy="709520"/>
            </a:xfrm>
            <a:prstGeom prst="rect">
              <a:avLst/>
            </a:prstGeom>
          </p:spPr>
        </p:pic>
        <p:pic>
          <p:nvPicPr>
            <p:cNvPr id="70" name="object 70"/>
            <p:cNvPicPr/>
            <p:nvPr/>
          </p:nvPicPr>
          <p:blipFill>
            <a:blip r:embed="rId13" cstate="print"/>
            <a:stretch>
              <a:fillRect/>
            </a:stretch>
          </p:blipFill>
          <p:spPr>
            <a:xfrm>
              <a:off x="5536247" y="3202178"/>
              <a:ext cx="330374" cy="708189"/>
            </a:xfrm>
            <a:prstGeom prst="rect">
              <a:avLst/>
            </a:prstGeom>
          </p:spPr>
        </p:pic>
        <p:pic>
          <p:nvPicPr>
            <p:cNvPr id="71" name="object 71"/>
            <p:cNvPicPr/>
            <p:nvPr/>
          </p:nvPicPr>
          <p:blipFill>
            <a:blip r:embed="rId13" cstate="print"/>
            <a:stretch>
              <a:fillRect/>
            </a:stretch>
          </p:blipFill>
          <p:spPr>
            <a:xfrm>
              <a:off x="5649899" y="3252482"/>
              <a:ext cx="329050" cy="708195"/>
            </a:xfrm>
            <a:prstGeom prst="rect">
              <a:avLst/>
            </a:prstGeom>
          </p:spPr>
        </p:pic>
        <p:pic>
          <p:nvPicPr>
            <p:cNvPr id="72" name="object 72"/>
            <p:cNvPicPr/>
            <p:nvPr/>
          </p:nvPicPr>
          <p:blipFill>
            <a:blip r:embed="rId13" cstate="print"/>
            <a:stretch>
              <a:fillRect/>
            </a:stretch>
          </p:blipFill>
          <p:spPr>
            <a:xfrm>
              <a:off x="5371058" y="3353084"/>
              <a:ext cx="329044" cy="709518"/>
            </a:xfrm>
            <a:prstGeom prst="rect">
              <a:avLst/>
            </a:prstGeom>
          </p:spPr>
        </p:pic>
        <p:pic>
          <p:nvPicPr>
            <p:cNvPr id="73" name="object 73"/>
            <p:cNvPicPr/>
            <p:nvPr/>
          </p:nvPicPr>
          <p:blipFill>
            <a:blip r:embed="rId13" cstate="print"/>
            <a:stretch>
              <a:fillRect/>
            </a:stretch>
          </p:blipFill>
          <p:spPr>
            <a:xfrm>
              <a:off x="5536247" y="3455011"/>
              <a:ext cx="330374" cy="708187"/>
            </a:xfrm>
            <a:prstGeom prst="rect">
              <a:avLst/>
            </a:prstGeom>
          </p:spPr>
        </p:pic>
        <p:pic>
          <p:nvPicPr>
            <p:cNvPr id="74" name="object 74"/>
            <p:cNvPicPr/>
            <p:nvPr/>
          </p:nvPicPr>
          <p:blipFill>
            <a:blip r:embed="rId13" cstate="print"/>
            <a:stretch>
              <a:fillRect/>
            </a:stretch>
          </p:blipFill>
          <p:spPr>
            <a:xfrm>
              <a:off x="5262691" y="3592679"/>
              <a:ext cx="329054" cy="709508"/>
            </a:xfrm>
            <a:prstGeom prst="rect">
              <a:avLst/>
            </a:prstGeom>
          </p:spPr>
        </p:pic>
        <p:pic>
          <p:nvPicPr>
            <p:cNvPr id="75" name="object 75"/>
            <p:cNvPicPr/>
            <p:nvPr/>
          </p:nvPicPr>
          <p:blipFill>
            <a:blip r:embed="rId13" cstate="print"/>
            <a:stretch>
              <a:fillRect/>
            </a:stretch>
          </p:blipFill>
          <p:spPr>
            <a:xfrm>
              <a:off x="5425237" y="3657543"/>
              <a:ext cx="330377" cy="708196"/>
            </a:xfrm>
            <a:prstGeom prst="rect">
              <a:avLst/>
            </a:prstGeom>
          </p:spPr>
        </p:pic>
        <p:pic>
          <p:nvPicPr>
            <p:cNvPr id="76" name="object 76"/>
            <p:cNvPicPr/>
            <p:nvPr/>
          </p:nvPicPr>
          <p:blipFill>
            <a:blip r:embed="rId13" cstate="print"/>
            <a:stretch>
              <a:fillRect/>
            </a:stretch>
          </p:blipFill>
          <p:spPr>
            <a:xfrm>
              <a:off x="5149041" y="3910380"/>
              <a:ext cx="330373" cy="709510"/>
            </a:xfrm>
            <a:prstGeom prst="rect">
              <a:avLst/>
            </a:prstGeom>
          </p:spPr>
        </p:pic>
        <p:pic>
          <p:nvPicPr>
            <p:cNvPr id="77" name="object 77"/>
            <p:cNvPicPr/>
            <p:nvPr/>
          </p:nvPicPr>
          <p:blipFill>
            <a:blip r:embed="rId13" cstate="print"/>
            <a:stretch>
              <a:fillRect/>
            </a:stretch>
          </p:blipFill>
          <p:spPr>
            <a:xfrm>
              <a:off x="5260048" y="4197629"/>
              <a:ext cx="317156" cy="683042"/>
            </a:xfrm>
            <a:prstGeom prst="rect">
              <a:avLst/>
            </a:prstGeom>
          </p:spPr>
        </p:pic>
        <p:pic>
          <p:nvPicPr>
            <p:cNvPr id="78" name="object 78"/>
            <p:cNvPicPr/>
            <p:nvPr/>
          </p:nvPicPr>
          <p:blipFill>
            <a:blip r:embed="rId13" cstate="print"/>
            <a:stretch>
              <a:fillRect/>
            </a:stretch>
          </p:blipFill>
          <p:spPr>
            <a:xfrm>
              <a:off x="5425237" y="4417365"/>
              <a:ext cx="259016" cy="555966"/>
            </a:xfrm>
            <a:prstGeom prst="rect">
              <a:avLst/>
            </a:prstGeom>
          </p:spPr>
        </p:pic>
        <p:pic>
          <p:nvPicPr>
            <p:cNvPr id="79" name="object 79"/>
            <p:cNvPicPr/>
            <p:nvPr/>
          </p:nvPicPr>
          <p:blipFill>
            <a:blip r:embed="rId13" cstate="print"/>
            <a:stretch>
              <a:fillRect/>
            </a:stretch>
          </p:blipFill>
          <p:spPr>
            <a:xfrm>
              <a:off x="5388241" y="4619896"/>
              <a:ext cx="259009" cy="555962"/>
            </a:xfrm>
            <a:prstGeom prst="rect">
              <a:avLst/>
            </a:prstGeom>
          </p:spPr>
        </p:pic>
        <p:pic>
          <p:nvPicPr>
            <p:cNvPr id="80" name="object 80"/>
            <p:cNvPicPr/>
            <p:nvPr/>
          </p:nvPicPr>
          <p:blipFill>
            <a:blip r:embed="rId16" cstate="print"/>
            <a:stretch>
              <a:fillRect/>
            </a:stretch>
          </p:blipFill>
          <p:spPr>
            <a:xfrm>
              <a:off x="5426570" y="4062615"/>
              <a:ext cx="543128" cy="354749"/>
            </a:xfrm>
            <a:prstGeom prst="rect">
              <a:avLst/>
            </a:prstGeom>
          </p:spPr>
        </p:pic>
        <p:pic>
          <p:nvPicPr>
            <p:cNvPr id="81" name="object 81"/>
            <p:cNvPicPr/>
            <p:nvPr/>
          </p:nvPicPr>
          <p:blipFill>
            <a:blip r:embed="rId17" cstate="print"/>
            <a:stretch>
              <a:fillRect/>
            </a:stretch>
          </p:blipFill>
          <p:spPr>
            <a:xfrm>
              <a:off x="6317438" y="3552951"/>
              <a:ext cx="242971" cy="25616"/>
            </a:xfrm>
            <a:prstGeom prst="rect">
              <a:avLst/>
            </a:prstGeom>
          </p:spPr>
        </p:pic>
        <p:pic>
          <p:nvPicPr>
            <p:cNvPr id="82" name="object 82"/>
            <p:cNvPicPr/>
            <p:nvPr/>
          </p:nvPicPr>
          <p:blipFill>
            <a:blip r:embed="rId18" cstate="print"/>
            <a:stretch>
              <a:fillRect/>
            </a:stretch>
          </p:blipFill>
          <p:spPr>
            <a:xfrm>
              <a:off x="6305626" y="3570858"/>
              <a:ext cx="251185" cy="86761"/>
            </a:xfrm>
            <a:prstGeom prst="rect">
              <a:avLst/>
            </a:prstGeom>
          </p:spPr>
        </p:pic>
        <p:pic>
          <p:nvPicPr>
            <p:cNvPr id="83" name="object 83"/>
            <p:cNvPicPr/>
            <p:nvPr/>
          </p:nvPicPr>
          <p:blipFill>
            <a:blip r:embed="rId19" cstate="print"/>
            <a:stretch>
              <a:fillRect/>
            </a:stretch>
          </p:blipFill>
          <p:spPr>
            <a:xfrm>
              <a:off x="6301522" y="3636496"/>
              <a:ext cx="34496" cy="21331"/>
            </a:xfrm>
            <a:prstGeom prst="rect">
              <a:avLst/>
            </a:prstGeom>
          </p:spPr>
        </p:pic>
        <p:pic>
          <p:nvPicPr>
            <p:cNvPr id="84" name="object 84"/>
            <p:cNvPicPr/>
            <p:nvPr/>
          </p:nvPicPr>
          <p:blipFill>
            <a:blip r:embed="rId20" cstate="print"/>
            <a:stretch>
              <a:fillRect/>
            </a:stretch>
          </p:blipFill>
          <p:spPr>
            <a:xfrm>
              <a:off x="6314120" y="3522464"/>
              <a:ext cx="365228" cy="200933"/>
            </a:xfrm>
            <a:prstGeom prst="rect">
              <a:avLst/>
            </a:prstGeom>
          </p:spPr>
        </p:pic>
        <p:pic>
          <p:nvPicPr>
            <p:cNvPr id="85" name="object 85"/>
            <p:cNvPicPr/>
            <p:nvPr/>
          </p:nvPicPr>
          <p:blipFill>
            <a:blip r:embed="rId21" cstate="print"/>
            <a:stretch>
              <a:fillRect/>
            </a:stretch>
          </p:blipFill>
          <p:spPr>
            <a:xfrm>
              <a:off x="6654242" y="3603269"/>
              <a:ext cx="481023" cy="256804"/>
            </a:xfrm>
            <a:prstGeom prst="rect">
              <a:avLst/>
            </a:prstGeom>
          </p:spPr>
        </p:pic>
        <p:pic>
          <p:nvPicPr>
            <p:cNvPr id="86" name="object 86"/>
            <p:cNvPicPr/>
            <p:nvPr/>
          </p:nvPicPr>
          <p:blipFill>
            <a:blip r:embed="rId22" cstate="print"/>
            <a:stretch>
              <a:fillRect/>
            </a:stretch>
          </p:blipFill>
          <p:spPr>
            <a:xfrm>
              <a:off x="6675755" y="3648824"/>
              <a:ext cx="225877" cy="63512"/>
            </a:xfrm>
            <a:prstGeom prst="rect">
              <a:avLst/>
            </a:prstGeom>
          </p:spPr>
        </p:pic>
        <p:pic>
          <p:nvPicPr>
            <p:cNvPr id="87" name="object 87"/>
            <p:cNvPicPr/>
            <p:nvPr/>
          </p:nvPicPr>
          <p:blipFill>
            <a:blip r:embed="rId23" cstate="print"/>
            <a:stretch>
              <a:fillRect/>
            </a:stretch>
          </p:blipFill>
          <p:spPr>
            <a:xfrm>
              <a:off x="6670461" y="3691064"/>
              <a:ext cx="226212" cy="87939"/>
            </a:xfrm>
            <a:prstGeom prst="rect">
              <a:avLst/>
            </a:prstGeom>
          </p:spPr>
        </p:pic>
        <p:pic>
          <p:nvPicPr>
            <p:cNvPr id="88" name="object 88"/>
            <p:cNvPicPr/>
            <p:nvPr/>
          </p:nvPicPr>
          <p:blipFill>
            <a:blip r:embed="rId24" cstate="print"/>
            <a:stretch>
              <a:fillRect/>
            </a:stretch>
          </p:blipFill>
          <p:spPr>
            <a:xfrm>
              <a:off x="6667817" y="3755354"/>
              <a:ext cx="32646" cy="24560"/>
            </a:xfrm>
            <a:prstGeom prst="rect">
              <a:avLst/>
            </a:prstGeom>
          </p:spPr>
        </p:pic>
        <p:sp>
          <p:nvSpPr>
            <p:cNvPr id="89" name="object 89"/>
            <p:cNvSpPr/>
            <p:nvPr/>
          </p:nvSpPr>
          <p:spPr>
            <a:xfrm>
              <a:off x="6718478" y="3642080"/>
              <a:ext cx="102870" cy="135255"/>
            </a:xfrm>
            <a:custGeom>
              <a:avLst/>
              <a:gdLst/>
              <a:ahLst/>
              <a:cxnLst/>
              <a:rect l="l" t="t" r="r" b="b"/>
              <a:pathLst>
                <a:path w="102870" h="135254">
                  <a:moveTo>
                    <a:pt x="22174" y="9448"/>
                  </a:moveTo>
                  <a:lnTo>
                    <a:pt x="6946" y="8597"/>
                  </a:lnTo>
                  <a:lnTo>
                    <a:pt x="0" y="133997"/>
                  </a:lnTo>
                  <a:lnTo>
                    <a:pt x="15227" y="134848"/>
                  </a:lnTo>
                  <a:lnTo>
                    <a:pt x="22174" y="9448"/>
                  </a:lnTo>
                  <a:close/>
                </a:path>
                <a:path w="102870" h="135254">
                  <a:moveTo>
                    <a:pt x="102565" y="838"/>
                  </a:moveTo>
                  <a:lnTo>
                    <a:pt x="87337" y="0"/>
                  </a:lnTo>
                  <a:lnTo>
                    <a:pt x="80403" y="125399"/>
                  </a:lnTo>
                  <a:lnTo>
                    <a:pt x="95618" y="126250"/>
                  </a:lnTo>
                  <a:lnTo>
                    <a:pt x="102565" y="838"/>
                  </a:lnTo>
                  <a:close/>
                </a:path>
              </a:pathLst>
            </a:custGeom>
            <a:solidFill>
              <a:srgbClr val="7E7E7E"/>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pic>
          <p:nvPicPr>
            <p:cNvPr id="90" name="object 90"/>
            <p:cNvPicPr/>
            <p:nvPr/>
          </p:nvPicPr>
          <p:blipFill>
            <a:blip r:embed="rId25" cstate="print"/>
            <a:stretch>
              <a:fillRect/>
            </a:stretch>
          </p:blipFill>
          <p:spPr>
            <a:xfrm>
              <a:off x="5982919" y="3686671"/>
              <a:ext cx="303938" cy="34416"/>
            </a:xfrm>
            <a:prstGeom prst="rect">
              <a:avLst/>
            </a:prstGeom>
          </p:spPr>
        </p:pic>
        <p:sp>
          <p:nvSpPr>
            <p:cNvPr id="91" name="object 91"/>
            <p:cNvSpPr/>
            <p:nvPr/>
          </p:nvSpPr>
          <p:spPr>
            <a:xfrm>
              <a:off x="5982899" y="3686666"/>
              <a:ext cx="304165" cy="34925"/>
            </a:xfrm>
            <a:custGeom>
              <a:avLst/>
              <a:gdLst/>
              <a:ahLst/>
              <a:cxnLst/>
              <a:rect l="l" t="t" r="r" b="b"/>
              <a:pathLst>
                <a:path w="304164" h="34925">
                  <a:moveTo>
                    <a:pt x="292910" y="0"/>
                  </a:moveTo>
                  <a:lnTo>
                    <a:pt x="286805" y="0"/>
                  </a:lnTo>
                  <a:lnTo>
                    <a:pt x="281857" y="7704"/>
                  </a:lnTo>
                  <a:lnTo>
                    <a:pt x="281857" y="17208"/>
                  </a:lnTo>
                  <a:lnTo>
                    <a:pt x="281857" y="26711"/>
                  </a:lnTo>
                  <a:lnTo>
                    <a:pt x="286805" y="34416"/>
                  </a:lnTo>
                  <a:lnTo>
                    <a:pt x="292910" y="34416"/>
                  </a:lnTo>
                  <a:lnTo>
                    <a:pt x="299014" y="34416"/>
                  </a:lnTo>
                  <a:lnTo>
                    <a:pt x="303963" y="26711"/>
                  </a:lnTo>
                  <a:lnTo>
                    <a:pt x="303963" y="17208"/>
                  </a:lnTo>
                  <a:lnTo>
                    <a:pt x="303963" y="7704"/>
                  </a:lnTo>
                  <a:lnTo>
                    <a:pt x="299014" y="0"/>
                  </a:lnTo>
                  <a:lnTo>
                    <a:pt x="292910" y="0"/>
                  </a:lnTo>
                  <a:lnTo>
                    <a:pt x="11053" y="0"/>
                  </a:lnTo>
                  <a:lnTo>
                    <a:pt x="4948" y="0"/>
                  </a:lnTo>
                  <a:lnTo>
                    <a:pt x="0" y="7704"/>
                  </a:lnTo>
                  <a:lnTo>
                    <a:pt x="0" y="17208"/>
                  </a:lnTo>
                  <a:lnTo>
                    <a:pt x="0" y="26711"/>
                  </a:lnTo>
                  <a:lnTo>
                    <a:pt x="4948" y="34416"/>
                  </a:lnTo>
                  <a:lnTo>
                    <a:pt x="11053" y="34416"/>
                  </a:lnTo>
                  <a:lnTo>
                    <a:pt x="292910" y="34416"/>
                  </a:lnTo>
                </a:path>
              </a:pathLst>
            </a:custGeom>
            <a:ln w="3175">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pic>
          <p:nvPicPr>
            <p:cNvPr id="92" name="object 92"/>
            <p:cNvPicPr/>
            <p:nvPr/>
          </p:nvPicPr>
          <p:blipFill>
            <a:blip r:embed="rId26" cstate="print"/>
            <a:stretch>
              <a:fillRect/>
            </a:stretch>
          </p:blipFill>
          <p:spPr>
            <a:xfrm>
              <a:off x="5969698" y="3668141"/>
              <a:ext cx="303944" cy="35725"/>
            </a:xfrm>
            <a:prstGeom prst="rect">
              <a:avLst/>
            </a:prstGeom>
          </p:spPr>
        </p:pic>
        <p:sp>
          <p:nvSpPr>
            <p:cNvPr id="93" name="object 93"/>
            <p:cNvSpPr/>
            <p:nvPr/>
          </p:nvSpPr>
          <p:spPr>
            <a:xfrm>
              <a:off x="5969684" y="3668134"/>
              <a:ext cx="304165" cy="36195"/>
            </a:xfrm>
            <a:custGeom>
              <a:avLst/>
              <a:gdLst/>
              <a:ahLst/>
              <a:cxnLst/>
              <a:rect l="l" t="t" r="r" b="b"/>
              <a:pathLst>
                <a:path w="304164" h="36195">
                  <a:moveTo>
                    <a:pt x="292485" y="0"/>
                  </a:moveTo>
                  <a:lnTo>
                    <a:pt x="286145" y="0"/>
                  </a:lnTo>
                  <a:lnTo>
                    <a:pt x="281006" y="8000"/>
                  </a:lnTo>
                  <a:lnTo>
                    <a:pt x="281006" y="17869"/>
                  </a:lnTo>
                  <a:lnTo>
                    <a:pt x="281006" y="27739"/>
                  </a:lnTo>
                  <a:lnTo>
                    <a:pt x="286145" y="35739"/>
                  </a:lnTo>
                  <a:lnTo>
                    <a:pt x="292485" y="35739"/>
                  </a:lnTo>
                  <a:lnTo>
                    <a:pt x="298824" y="35739"/>
                  </a:lnTo>
                  <a:lnTo>
                    <a:pt x="303963" y="27739"/>
                  </a:lnTo>
                  <a:lnTo>
                    <a:pt x="303963" y="17869"/>
                  </a:lnTo>
                  <a:lnTo>
                    <a:pt x="303963" y="8000"/>
                  </a:lnTo>
                  <a:lnTo>
                    <a:pt x="298824" y="0"/>
                  </a:lnTo>
                  <a:lnTo>
                    <a:pt x="292485" y="0"/>
                  </a:lnTo>
                  <a:lnTo>
                    <a:pt x="11478" y="0"/>
                  </a:lnTo>
                  <a:lnTo>
                    <a:pt x="5139" y="0"/>
                  </a:lnTo>
                  <a:lnTo>
                    <a:pt x="0" y="8000"/>
                  </a:lnTo>
                  <a:lnTo>
                    <a:pt x="0" y="17869"/>
                  </a:lnTo>
                  <a:lnTo>
                    <a:pt x="0" y="27739"/>
                  </a:lnTo>
                  <a:lnTo>
                    <a:pt x="5139" y="35739"/>
                  </a:lnTo>
                  <a:lnTo>
                    <a:pt x="11478" y="35739"/>
                  </a:lnTo>
                  <a:lnTo>
                    <a:pt x="292485" y="35739"/>
                  </a:lnTo>
                </a:path>
              </a:pathLst>
            </a:custGeom>
            <a:ln w="3175">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pic>
          <p:nvPicPr>
            <p:cNvPr id="94" name="object 94"/>
            <p:cNvPicPr/>
            <p:nvPr/>
          </p:nvPicPr>
          <p:blipFill>
            <a:blip r:embed="rId27" cstate="print"/>
            <a:stretch>
              <a:fillRect/>
            </a:stretch>
          </p:blipFill>
          <p:spPr>
            <a:xfrm>
              <a:off x="5947234" y="3648277"/>
              <a:ext cx="303946" cy="34404"/>
            </a:xfrm>
            <a:prstGeom prst="rect">
              <a:avLst/>
            </a:prstGeom>
          </p:spPr>
        </p:pic>
        <p:sp>
          <p:nvSpPr>
            <p:cNvPr id="95" name="object 95"/>
            <p:cNvSpPr/>
            <p:nvPr/>
          </p:nvSpPr>
          <p:spPr>
            <a:xfrm>
              <a:off x="5947218" y="3648278"/>
              <a:ext cx="304165" cy="34925"/>
            </a:xfrm>
            <a:custGeom>
              <a:avLst/>
              <a:gdLst/>
              <a:ahLst/>
              <a:cxnLst/>
              <a:rect l="l" t="t" r="r" b="b"/>
              <a:pathLst>
                <a:path w="304164" h="34925">
                  <a:moveTo>
                    <a:pt x="292910" y="0"/>
                  </a:moveTo>
                  <a:lnTo>
                    <a:pt x="286805" y="0"/>
                  </a:lnTo>
                  <a:lnTo>
                    <a:pt x="281857" y="7704"/>
                  </a:lnTo>
                  <a:lnTo>
                    <a:pt x="281857" y="17208"/>
                  </a:lnTo>
                  <a:lnTo>
                    <a:pt x="281857" y="26711"/>
                  </a:lnTo>
                  <a:lnTo>
                    <a:pt x="286805" y="34416"/>
                  </a:lnTo>
                  <a:lnTo>
                    <a:pt x="292910" y="34416"/>
                  </a:lnTo>
                  <a:lnTo>
                    <a:pt x="299014" y="34416"/>
                  </a:lnTo>
                  <a:lnTo>
                    <a:pt x="303963" y="26711"/>
                  </a:lnTo>
                  <a:lnTo>
                    <a:pt x="303963" y="17208"/>
                  </a:lnTo>
                  <a:lnTo>
                    <a:pt x="303963" y="7704"/>
                  </a:lnTo>
                  <a:lnTo>
                    <a:pt x="299014" y="0"/>
                  </a:lnTo>
                  <a:lnTo>
                    <a:pt x="292910" y="0"/>
                  </a:lnTo>
                  <a:lnTo>
                    <a:pt x="11053" y="0"/>
                  </a:lnTo>
                  <a:lnTo>
                    <a:pt x="4948" y="0"/>
                  </a:lnTo>
                  <a:lnTo>
                    <a:pt x="0" y="7704"/>
                  </a:lnTo>
                  <a:lnTo>
                    <a:pt x="0" y="17208"/>
                  </a:lnTo>
                  <a:lnTo>
                    <a:pt x="0" y="26711"/>
                  </a:lnTo>
                  <a:lnTo>
                    <a:pt x="4948" y="34416"/>
                  </a:lnTo>
                  <a:lnTo>
                    <a:pt x="11053" y="34416"/>
                  </a:lnTo>
                  <a:lnTo>
                    <a:pt x="292910" y="34416"/>
                  </a:lnTo>
                </a:path>
              </a:pathLst>
            </a:custGeom>
            <a:ln w="3175">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pic>
          <p:nvPicPr>
            <p:cNvPr id="96" name="object 96"/>
            <p:cNvPicPr/>
            <p:nvPr/>
          </p:nvPicPr>
          <p:blipFill>
            <a:blip r:embed="rId28" cstate="print"/>
            <a:stretch>
              <a:fillRect/>
            </a:stretch>
          </p:blipFill>
          <p:spPr>
            <a:xfrm>
              <a:off x="5932696" y="3623132"/>
              <a:ext cx="303943" cy="35729"/>
            </a:xfrm>
            <a:prstGeom prst="rect">
              <a:avLst/>
            </a:prstGeom>
          </p:spPr>
        </p:pic>
        <p:pic>
          <p:nvPicPr>
            <p:cNvPr id="97" name="object 97"/>
            <p:cNvPicPr/>
            <p:nvPr/>
          </p:nvPicPr>
          <p:blipFill>
            <a:blip r:embed="rId29" cstate="print"/>
            <a:stretch>
              <a:fillRect/>
            </a:stretch>
          </p:blipFill>
          <p:spPr>
            <a:xfrm>
              <a:off x="5922129" y="3621748"/>
              <a:ext cx="344967" cy="119244"/>
            </a:xfrm>
            <a:prstGeom prst="rect">
              <a:avLst/>
            </a:prstGeom>
          </p:spPr>
        </p:pic>
        <p:pic>
          <p:nvPicPr>
            <p:cNvPr id="98" name="object 98"/>
            <p:cNvPicPr/>
            <p:nvPr/>
          </p:nvPicPr>
          <p:blipFill>
            <a:blip r:embed="rId30" cstate="print"/>
            <a:stretch>
              <a:fillRect/>
            </a:stretch>
          </p:blipFill>
          <p:spPr>
            <a:xfrm>
              <a:off x="6204445" y="3658869"/>
              <a:ext cx="22948" cy="35737"/>
            </a:xfrm>
            <a:prstGeom prst="rect">
              <a:avLst/>
            </a:prstGeom>
          </p:spPr>
        </p:pic>
        <p:sp>
          <p:nvSpPr>
            <p:cNvPr id="99" name="object 99"/>
            <p:cNvSpPr/>
            <p:nvPr/>
          </p:nvSpPr>
          <p:spPr>
            <a:xfrm>
              <a:off x="5922109" y="3658867"/>
              <a:ext cx="305435" cy="36195"/>
            </a:xfrm>
            <a:custGeom>
              <a:avLst/>
              <a:gdLst/>
              <a:ahLst/>
              <a:cxnLst/>
              <a:rect l="l" t="t" r="r" b="b"/>
              <a:pathLst>
                <a:path w="305435" h="36195">
                  <a:moveTo>
                    <a:pt x="293806" y="0"/>
                  </a:moveTo>
                  <a:lnTo>
                    <a:pt x="287467" y="0"/>
                  </a:lnTo>
                  <a:lnTo>
                    <a:pt x="282328" y="8000"/>
                  </a:lnTo>
                  <a:lnTo>
                    <a:pt x="282328" y="17870"/>
                  </a:lnTo>
                  <a:lnTo>
                    <a:pt x="282328" y="27739"/>
                  </a:lnTo>
                  <a:lnTo>
                    <a:pt x="287467" y="35740"/>
                  </a:lnTo>
                  <a:lnTo>
                    <a:pt x="293806" y="35740"/>
                  </a:lnTo>
                  <a:lnTo>
                    <a:pt x="300146" y="35740"/>
                  </a:lnTo>
                  <a:lnTo>
                    <a:pt x="305285" y="27739"/>
                  </a:lnTo>
                  <a:lnTo>
                    <a:pt x="305285" y="17870"/>
                  </a:lnTo>
                  <a:lnTo>
                    <a:pt x="305285" y="8000"/>
                  </a:lnTo>
                  <a:lnTo>
                    <a:pt x="300146" y="0"/>
                  </a:lnTo>
                  <a:lnTo>
                    <a:pt x="293806" y="0"/>
                  </a:lnTo>
                  <a:lnTo>
                    <a:pt x="11478" y="0"/>
                  </a:lnTo>
                  <a:lnTo>
                    <a:pt x="5139" y="0"/>
                  </a:lnTo>
                  <a:lnTo>
                    <a:pt x="0" y="8000"/>
                  </a:lnTo>
                  <a:lnTo>
                    <a:pt x="0" y="17870"/>
                  </a:lnTo>
                  <a:lnTo>
                    <a:pt x="0" y="27739"/>
                  </a:lnTo>
                  <a:lnTo>
                    <a:pt x="5139" y="35740"/>
                  </a:lnTo>
                  <a:lnTo>
                    <a:pt x="11478" y="35740"/>
                  </a:lnTo>
                  <a:lnTo>
                    <a:pt x="293806" y="35739"/>
                  </a:lnTo>
                </a:path>
              </a:pathLst>
            </a:custGeom>
            <a:ln w="3175">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pic>
          <p:nvPicPr>
            <p:cNvPr id="100" name="object 100"/>
            <p:cNvPicPr/>
            <p:nvPr/>
          </p:nvPicPr>
          <p:blipFill>
            <a:blip r:embed="rId31" cstate="print"/>
            <a:stretch>
              <a:fillRect/>
            </a:stretch>
          </p:blipFill>
          <p:spPr>
            <a:xfrm>
              <a:off x="5940632" y="3718440"/>
              <a:ext cx="303944" cy="35730"/>
            </a:xfrm>
            <a:prstGeom prst="rect">
              <a:avLst/>
            </a:prstGeom>
          </p:spPr>
        </p:pic>
        <p:sp>
          <p:nvSpPr>
            <p:cNvPr id="101" name="object 101"/>
            <p:cNvSpPr/>
            <p:nvPr/>
          </p:nvSpPr>
          <p:spPr>
            <a:xfrm>
              <a:off x="5940610" y="3718435"/>
              <a:ext cx="304165" cy="36195"/>
            </a:xfrm>
            <a:custGeom>
              <a:avLst/>
              <a:gdLst/>
              <a:ahLst/>
              <a:cxnLst/>
              <a:rect l="l" t="t" r="r" b="b"/>
              <a:pathLst>
                <a:path w="304164" h="36195">
                  <a:moveTo>
                    <a:pt x="292485" y="0"/>
                  </a:moveTo>
                  <a:lnTo>
                    <a:pt x="286145" y="0"/>
                  </a:lnTo>
                  <a:lnTo>
                    <a:pt x="281006" y="8000"/>
                  </a:lnTo>
                  <a:lnTo>
                    <a:pt x="281006" y="17869"/>
                  </a:lnTo>
                  <a:lnTo>
                    <a:pt x="281006" y="27739"/>
                  </a:lnTo>
                  <a:lnTo>
                    <a:pt x="286145" y="35739"/>
                  </a:lnTo>
                  <a:lnTo>
                    <a:pt x="292485" y="35739"/>
                  </a:lnTo>
                  <a:lnTo>
                    <a:pt x="298824" y="35739"/>
                  </a:lnTo>
                  <a:lnTo>
                    <a:pt x="303963" y="27739"/>
                  </a:lnTo>
                  <a:lnTo>
                    <a:pt x="303963" y="17869"/>
                  </a:lnTo>
                  <a:lnTo>
                    <a:pt x="303963" y="8000"/>
                  </a:lnTo>
                  <a:lnTo>
                    <a:pt x="298824" y="0"/>
                  </a:lnTo>
                  <a:lnTo>
                    <a:pt x="292485" y="0"/>
                  </a:lnTo>
                  <a:lnTo>
                    <a:pt x="11478" y="0"/>
                  </a:lnTo>
                  <a:lnTo>
                    <a:pt x="5139" y="0"/>
                  </a:lnTo>
                  <a:lnTo>
                    <a:pt x="0" y="8000"/>
                  </a:lnTo>
                  <a:lnTo>
                    <a:pt x="0" y="17869"/>
                  </a:lnTo>
                  <a:lnTo>
                    <a:pt x="0" y="27739"/>
                  </a:lnTo>
                  <a:lnTo>
                    <a:pt x="5139" y="35739"/>
                  </a:lnTo>
                  <a:lnTo>
                    <a:pt x="11478" y="35739"/>
                  </a:lnTo>
                  <a:lnTo>
                    <a:pt x="292485" y="35739"/>
                  </a:lnTo>
                </a:path>
              </a:pathLst>
            </a:custGeom>
            <a:ln w="3175">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pic>
          <p:nvPicPr>
            <p:cNvPr id="102" name="object 102"/>
            <p:cNvPicPr/>
            <p:nvPr/>
          </p:nvPicPr>
          <p:blipFill>
            <a:blip r:embed="rId32" cstate="print"/>
            <a:stretch>
              <a:fillRect/>
            </a:stretch>
          </p:blipFill>
          <p:spPr>
            <a:xfrm>
              <a:off x="5916840" y="3686670"/>
              <a:ext cx="303940" cy="34415"/>
            </a:xfrm>
            <a:prstGeom prst="rect">
              <a:avLst/>
            </a:prstGeom>
          </p:spPr>
        </p:pic>
        <p:sp>
          <p:nvSpPr>
            <p:cNvPr id="103" name="object 103"/>
            <p:cNvSpPr/>
            <p:nvPr/>
          </p:nvSpPr>
          <p:spPr>
            <a:xfrm>
              <a:off x="5916823" y="3686666"/>
              <a:ext cx="304165" cy="34925"/>
            </a:xfrm>
            <a:custGeom>
              <a:avLst/>
              <a:gdLst/>
              <a:ahLst/>
              <a:cxnLst/>
              <a:rect l="l" t="t" r="r" b="b"/>
              <a:pathLst>
                <a:path w="304164" h="34925">
                  <a:moveTo>
                    <a:pt x="292910" y="0"/>
                  </a:moveTo>
                  <a:lnTo>
                    <a:pt x="286805" y="0"/>
                  </a:lnTo>
                  <a:lnTo>
                    <a:pt x="281857" y="7704"/>
                  </a:lnTo>
                  <a:lnTo>
                    <a:pt x="281857" y="17208"/>
                  </a:lnTo>
                  <a:lnTo>
                    <a:pt x="281857" y="26711"/>
                  </a:lnTo>
                  <a:lnTo>
                    <a:pt x="286805" y="34416"/>
                  </a:lnTo>
                  <a:lnTo>
                    <a:pt x="292910" y="34416"/>
                  </a:lnTo>
                  <a:lnTo>
                    <a:pt x="299014" y="34416"/>
                  </a:lnTo>
                  <a:lnTo>
                    <a:pt x="303963" y="26711"/>
                  </a:lnTo>
                  <a:lnTo>
                    <a:pt x="303963" y="17208"/>
                  </a:lnTo>
                  <a:lnTo>
                    <a:pt x="303963" y="7704"/>
                  </a:lnTo>
                  <a:lnTo>
                    <a:pt x="299014" y="0"/>
                  </a:lnTo>
                  <a:lnTo>
                    <a:pt x="292910" y="0"/>
                  </a:lnTo>
                  <a:lnTo>
                    <a:pt x="11053" y="0"/>
                  </a:lnTo>
                  <a:lnTo>
                    <a:pt x="4948" y="0"/>
                  </a:lnTo>
                  <a:lnTo>
                    <a:pt x="0" y="7704"/>
                  </a:lnTo>
                  <a:lnTo>
                    <a:pt x="0" y="17208"/>
                  </a:lnTo>
                  <a:lnTo>
                    <a:pt x="0" y="26711"/>
                  </a:lnTo>
                  <a:lnTo>
                    <a:pt x="4948" y="34416"/>
                  </a:lnTo>
                  <a:lnTo>
                    <a:pt x="11053" y="34416"/>
                  </a:lnTo>
                  <a:lnTo>
                    <a:pt x="292910" y="34416"/>
                  </a:lnTo>
                </a:path>
              </a:pathLst>
            </a:custGeom>
            <a:ln w="3175">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pic>
          <p:nvPicPr>
            <p:cNvPr id="104" name="object 104"/>
            <p:cNvPicPr/>
            <p:nvPr/>
          </p:nvPicPr>
          <p:blipFill>
            <a:blip r:embed="rId33" cstate="print"/>
            <a:stretch>
              <a:fillRect/>
            </a:stretch>
          </p:blipFill>
          <p:spPr>
            <a:xfrm>
              <a:off x="5916841" y="3722412"/>
              <a:ext cx="303946" cy="35733"/>
            </a:xfrm>
            <a:prstGeom prst="rect">
              <a:avLst/>
            </a:prstGeom>
          </p:spPr>
        </p:pic>
        <p:sp>
          <p:nvSpPr>
            <p:cNvPr id="105" name="object 105"/>
            <p:cNvSpPr/>
            <p:nvPr/>
          </p:nvSpPr>
          <p:spPr>
            <a:xfrm>
              <a:off x="5916823" y="3722407"/>
              <a:ext cx="304165" cy="36195"/>
            </a:xfrm>
            <a:custGeom>
              <a:avLst/>
              <a:gdLst/>
              <a:ahLst/>
              <a:cxnLst/>
              <a:rect l="l" t="t" r="r" b="b"/>
              <a:pathLst>
                <a:path w="304164" h="36195">
                  <a:moveTo>
                    <a:pt x="292485" y="0"/>
                  </a:moveTo>
                  <a:lnTo>
                    <a:pt x="286145" y="0"/>
                  </a:lnTo>
                  <a:lnTo>
                    <a:pt x="281006" y="8000"/>
                  </a:lnTo>
                  <a:lnTo>
                    <a:pt x="281006" y="17869"/>
                  </a:lnTo>
                  <a:lnTo>
                    <a:pt x="281006" y="27739"/>
                  </a:lnTo>
                  <a:lnTo>
                    <a:pt x="286145" y="35739"/>
                  </a:lnTo>
                  <a:lnTo>
                    <a:pt x="292485" y="35739"/>
                  </a:lnTo>
                  <a:lnTo>
                    <a:pt x="298824" y="35739"/>
                  </a:lnTo>
                  <a:lnTo>
                    <a:pt x="303963" y="27739"/>
                  </a:lnTo>
                  <a:lnTo>
                    <a:pt x="303963" y="17869"/>
                  </a:lnTo>
                  <a:lnTo>
                    <a:pt x="303963" y="8000"/>
                  </a:lnTo>
                  <a:lnTo>
                    <a:pt x="298824" y="0"/>
                  </a:lnTo>
                  <a:lnTo>
                    <a:pt x="292485" y="0"/>
                  </a:lnTo>
                  <a:lnTo>
                    <a:pt x="11478" y="0"/>
                  </a:lnTo>
                  <a:lnTo>
                    <a:pt x="5139" y="0"/>
                  </a:lnTo>
                  <a:lnTo>
                    <a:pt x="0" y="8000"/>
                  </a:lnTo>
                  <a:lnTo>
                    <a:pt x="0" y="17869"/>
                  </a:lnTo>
                  <a:lnTo>
                    <a:pt x="0" y="27739"/>
                  </a:lnTo>
                  <a:lnTo>
                    <a:pt x="5139" y="35739"/>
                  </a:lnTo>
                  <a:lnTo>
                    <a:pt x="11478" y="35739"/>
                  </a:lnTo>
                  <a:lnTo>
                    <a:pt x="292485" y="35739"/>
                  </a:lnTo>
                </a:path>
              </a:pathLst>
            </a:custGeom>
            <a:ln w="3175">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pic>
          <p:nvPicPr>
            <p:cNvPr id="106" name="object 106"/>
            <p:cNvPicPr/>
            <p:nvPr/>
          </p:nvPicPr>
          <p:blipFill>
            <a:blip r:embed="rId34" cstate="print"/>
            <a:stretch>
              <a:fillRect/>
            </a:stretch>
          </p:blipFill>
          <p:spPr>
            <a:xfrm>
              <a:off x="5041088" y="5112524"/>
              <a:ext cx="499984" cy="288925"/>
            </a:xfrm>
            <a:prstGeom prst="rect">
              <a:avLst/>
            </a:prstGeom>
          </p:spPr>
        </p:pic>
        <p:pic>
          <p:nvPicPr>
            <p:cNvPr id="107" name="object 107"/>
            <p:cNvPicPr/>
            <p:nvPr/>
          </p:nvPicPr>
          <p:blipFill>
            <a:blip r:embed="rId35" cstate="print"/>
            <a:stretch>
              <a:fillRect/>
            </a:stretch>
          </p:blipFill>
          <p:spPr>
            <a:xfrm>
              <a:off x="5228454" y="5255526"/>
              <a:ext cx="470424" cy="452907"/>
            </a:xfrm>
            <a:prstGeom prst="rect">
              <a:avLst/>
            </a:prstGeom>
          </p:spPr>
        </p:pic>
        <p:pic>
          <p:nvPicPr>
            <p:cNvPr id="108" name="object 108"/>
            <p:cNvPicPr/>
            <p:nvPr/>
          </p:nvPicPr>
          <p:blipFill>
            <a:blip r:embed="rId36" cstate="print"/>
            <a:stretch>
              <a:fillRect/>
            </a:stretch>
          </p:blipFill>
          <p:spPr>
            <a:xfrm>
              <a:off x="5156695" y="4739830"/>
              <a:ext cx="214084" cy="136038"/>
            </a:xfrm>
            <a:prstGeom prst="rect">
              <a:avLst/>
            </a:prstGeom>
          </p:spPr>
        </p:pic>
        <p:pic>
          <p:nvPicPr>
            <p:cNvPr id="109" name="object 109"/>
            <p:cNvPicPr/>
            <p:nvPr/>
          </p:nvPicPr>
          <p:blipFill>
            <a:blip r:embed="rId37" cstate="print"/>
            <a:stretch>
              <a:fillRect/>
            </a:stretch>
          </p:blipFill>
          <p:spPr>
            <a:xfrm>
              <a:off x="5154650" y="4722800"/>
              <a:ext cx="217498" cy="154452"/>
            </a:xfrm>
            <a:prstGeom prst="rect">
              <a:avLst/>
            </a:prstGeom>
          </p:spPr>
        </p:pic>
        <p:pic>
          <p:nvPicPr>
            <p:cNvPr id="110" name="object 110"/>
            <p:cNvPicPr/>
            <p:nvPr/>
          </p:nvPicPr>
          <p:blipFill>
            <a:blip r:embed="rId38" cstate="print"/>
            <a:stretch>
              <a:fillRect/>
            </a:stretch>
          </p:blipFill>
          <p:spPr>
            <a:xfrm>
              <a:off x="5345683" y="4831499"/>
              <a:ext cx="23037" cy="27343"/>
            </a:xfrm>
            <a:prstGeom prst="rect">
              <a:avLst/>
            </a:prstGeom>
          </p:spPr>
        </p:pic>
        <p:pic>
          <p:nvPicPr>
            <p:cNvPr id="111" name="object 111"/>
            <p:cNvPicPr/>
            <p:nvPr/>
          </p:nvPicPr>
          <p:blipFill>
            <a:blip r:embed="rId39" cstate="print"/>
            <a:stretch>
              <a:fillRect/>
            </a:stretch>
          </p:blipFill>
          <p:spPr>
            <a:xfrm>
              <a:off x="5147462" y="4700244"/>
              <a:ext cx="222643" cy="159977"/>
            </a:xfrm>
            <a:prstGeom prst="rect">
              <a:avLst/>
            </a:prstGeom>
          </p:spPr>
        </p:pic>
        <p:pic>
          <p:nvPicPr>
            <p:cNvPr id="112" name="object 112"/>
            <p:cNvPicPr/>
            <p:nvPr/>
          </p:nvPicPr>
          <p:blipFill>
            <a:blip r:embed="rId40" cstate="print"/>
            <a:stretch>
              <a:fillRect/>
            </a:stretch>
          </p:blipFill>
          <p:spPr>
            <a:xfrm>
              <a:off x="5338508" y="4808931"/>
              <a:ext cx="23037" cy="27339"/>
            </a:xfrm>
            <a:prstGeom prst="rect">
              <a:avLst/>
            </a:prstGeom>
          </p:spPr>
        </p:pic>
        <p:pic>
          <p:nvPicPr>
            <p:cNvPr id="113" name="object 113"/>
            <p:cNvPicPr/>
            <p:nvPr/>
          </p:nvPicPr>
          <p:blipFill>
            <a:blip r:embed="rId41" cstate="print"/>
            <a:stretch>
              <a:fillRect/>
            </a:stretch>
          </p:blipFill>
          <p:spPr>
            <a:xfrm>
              <a:off x="5146093" y="4677867"/>
              <a:ext cx="216835" cy="159786"/>
            </a:xfrm>
            <a:prstGeom prst="rect">
              <a:avLst/>
            </a:prstGeom>
          </p:spPr>
        </p:pic>
        <p:pic>
          <p:nvPicPr>
            <p:cNvPr id="114" name="object 114"/>
            <p:cNvPicPr/>
            <p:nvPr/>
          </p:nvPicPr>
          <p:blipFill>
            <a:blip r:embed="rId38" cstate="print"/>
            <a:stretch>
              <a:fillRect/>
            </a:stretch>
          </p:blipFill>
          <p:spPr>
            <a:xfrm>
              <a:off x="5337899" y="4786566"/>
              <a:ext cx="23050" cy="27340"/>
            </a:xfrm>
            <a:prstGeom prst="rect">
              <a:avLst/>
            </a:prstGeom>
          </p:spPr>
        </p:pic>
        <p:sp>
          <p:nvSpPr>
            <p:cNvPr id="115" name="object 115"/>
            <p:cNvSpPr/>
            <p:nvPr/>
          </p:nvSpPr>
          <p:spPr>
            <a:xfrm>
              <a:off x="5146871" y="4676227"/>
              <a:ext cx="214629" cy="137795"/>
            </a:xfrm>
            <a:custGeom>
              <a:avLst/>
              <a:gdLst/>
              <a:ahLst/>
              <a:cxnLst/>
              <a:rect l="l" t="t" r="r" b="b"/>
              <a:pathLst>
                <a:path w="214629" h="137795">
                  <a:moveTo>
                    <a:pt x="209394" y="111125"/>
                  </a:moveTo>
                  <a:lnTo>
                    <a:pt x="205116" y="108691"/>
                  </a:lnTo>
                  <a:lnTo>
                    <a:pt x="198587" y="112118"/>
                  </a:lnTo>
                  <a:lnTo>
                    <a:pt x="194809" y="118778"/>
                  </a:lnTo>
                  <a:lnTo>
                    <a:pt x="191032" y="125439"/>
                  </a:lnTo>
                  <a:lnTo>
                    <a:pt x="191438" y="132811"/>
                  </a:lnTo>
                  <a:lnTo>
                    <a:pt x="195716" y="135245"/>
                  </a:lnTo>
                  <a:lnTo>
                    <a:pt x="199994" y="137679"/>
                  </a:lnTo>
                  <a:lnTo>
                    <a:pt x="206524" y="134253"/>
                  </a:lnTo>
                  <a:lnTo>
                    <a:pt x="210301" y="127592"/>
                  </a:lnTo>
                  <a:lnTo>
                    <a:pt x="214078" y="120932"/>
                  </a:lnTo>
                  <a:lnTo>
                    <a:pt x="213672" y="113559"/>
                  </a:lnTo>
                  <a:lnTo>
                    <a:pt x="209394" y="111125"/>
                  </a:lnTo>
                  <a:lnTo>
                    <a:pt x="18361" y="2433"/>
                  </a:lnTo>
                  <a:lnTo>
                    <a:pt x="14083" y="0"/>
                  </a:lnTo>
                  <a:lnTo>
                    <a:pt x="7554" y="3426"/>
                  </a:lnTo>
                  <a:lnTo>
                    <a:pt x="3777" y="10086"/>
                  </a:lnTo>
                  <a:lnTo>
                    <a:pt x="0" y="16747"/>
                  </a:lnTo>
                  <a:lnTo>
                    <a:pt x="406" y="24119"/>
                  </a:lnTo>
                  <a:lnTo>
                    <a:pt x="4683" y="26553"/>
                  </a:lnTo>
                  <a:lnTo>
                    <a:pt x="195716" y="135245"/>
                  </a:lnTo>
                </a:path>
              </a:pathLst>
            </a:custGeom>
            <a:ln w="3175">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pic>
          <p:nvPicPr>
            <p:cNvPr id="116" name="object 116"/>
            <p:cNvPicPr/>
            <p:nvPr/>
          </p:nvPicPr>
          <p:blipFill>
            <a:blip r:embed="rId42" cstate="print"/>
            <a:stretch>
              <a:fillRect/>
            </a:stretch>
          </p:blipFill>
          <p:spPr>
            <a:xfrm>
              <a:off x="5135626" y="4743703"/>
              <a:ext cx="214083" cy="136038"/>
            </a:xfrm>
            <a:prstGeom prst="rect">
              <a:avLst/>
            </a:prstGeom>
          </p:spPr>
        </p:pic>
        <p:pic>
          <p:nvPicPr>
            <p:cNvPr id="117" name="object 117"/>
            <p:cNvPicPr/>
            <p:nvPr/>
          </p:nvPicPr>
          <p:blipFill>
            <a:blip r:embed="rId43" cstate="print"/>
            <a:stretch>
              <a:fillRect/>
            </a:stretch>
          </p:blipFill>
          <p:spPr>
            <a:xfrm>
              <a:off x="5130381" y="4722418"/>
              <a:ext cx="220707" cy="158700"/>
            </a:xfrm>
            <a:prstGeom prst="rect">
              <a:avLst/>
            </a:prstGeom>
          </p:spPr>
        </p:pic>
        <p:pic>
          <p:nvPicPr>
            <p:cNvPr id="118" name="object 118"/>
            <p:cNvPicPr/>
            <p:nvPr/>
          </p:nvPicPr>
          <p:blipFill>
            <a:blip r:embed="rId38" cstate="print"/>
            <a:stretch>
              <a:fillRect/>
            </a:stretch>
          </p:blipFill>
          <p:spPr>
            <a:xfrm>
              <a:off x="5321414" y="4831117"/>
              <a:ext cx="23050" cy="27338"/>
            </a:xfrm>
            <a:prstGeom prst="rect">
              <a:avLst/>
            </a:prstGeom>
          </p:spPr>
        </p:pic>
        <p:pic>
          <p:nvPicPr>
            <p:cNvPr id="119" name="object 119"/>
            <p:cNvPicPr/>
            <p:nvPr/>
          </p:nvPicPr>
          <p:blipFill>
            <a:blip r:embed="rId44" cstate="print"/>
            <a:stretch>
              <a:fillRect/>
            </a:stretch>
          </p:blipFill>
          <p:spPr>
            <a:xfrm>
              <a:off x="5126583" y="4698593"/>
              <a:ext cx="219262" cy="161242"/>
            </a:xfrm>
            <a:prstGeom prst="rect">
              <a:avLst/>
            </a:prstGeom>
          </p:spPr>
        </p:pic>
        <p:pic>
          <p:nvPicPr>
            <p:cNvPr id="120" name="object 120"/>
            <p:cNvPicPr/>
            <p:nvPr/>
          </p:nvPicPr>
          <p:blipFill>
            <a:blip r:embed="rId45" cstate="print"/>
            <a:stretch>
              <a:fillRect/>
            </a:stretch>
          </p:blipFill>
          <p:spPr>
            <a:xfrm>
              <a:off x="5317617" y="4807292"/>
              <a:ext cx="23049" cy="27330"/>
            </a:xfrm>
            <a:prstGeom prst="rect">
              <a:avLst/>
            </a:prstGeom>
          </p:spPr>
        </p:pic>
        <p:pic>
          <p:nvPicPr>
            <p:cNvPr id="121" name="object 121"/>
            <p:cNvPicPr/>
            <p:nvPr/>
          </p:nvPicPr>
          <p:blipFill>
            <a:blip r:embed="rId46" cstate="print"/>
            <a:stretch>
              <a:fillRect/>
            </a:stretch>
          </p:blipFill>
          <p:spPr>
            <a:xfrm>
              <a:off x="5115890" y="4695574"/>
              <a:ext cx="226150" cy="181659"/>
            </a:xfrm>
            <a:prstGeom prst="rect">
              <a:avLst/>
            </a:prstGeom>
          </p:spPr>
        </p:pic>
        <p:pic>
          <p:nvPicPr>
            <p:cNvPr id="122" name="object 122"/>
            <p:cNvPicPr/>
            <p:nvPr/>
          </p:nvPicPr>
          <p:blipFill>
            <a:blip r:embed="rId38" cstate="print"/>
            <a:stretch>
              <a:fillRect/>
            </a:stretch>
          </p:blipFill>
          <p:spPr>
            <a:xfrm>
              <a:off x="5306923" y="4854777"/>
              <a:ext cx="23050" cy="27330"/>
            </a:xfrm>
            <a:prstGeom prst="rect">
              <a:avLst/>
            </a:prstGeom>
          </p:spPr>
        </p:pic>
        <p:pic>
          <p:nvPicPr>
            <p:cNvPr id="123" name="object 123"/>
            <p:cNvPicPr/>
            <p:nvPr/>
          </p:nvPicPr>
          <p:blipFill>
            <a:blip r:embed="rId47" cstate="print"/>
            <a:stretch>
              <a:fillRect/>
            </a:stretch>
          </p:blipFill>
          <p:spPr>
            <a:xfrm>
              <a:off x="5111978" y="4714481"/>
              <a:ext cx="219369" cy="169004"/>
            </a:xfrm>
            <a:prstGeom prst="rect">
              <a:avLst/>
            </a:prstGeom>
          </p:spPr>
        </p:pic>
        <p:pic>
          <p:nvPicPr>
            <p:cNvPr id="124" name="object 124"/>
            <p:cNvPicPr/>
            <p:nvPr/>
          </p:nvPicPr>
          <p:blipFill>
            <a:blip r:embed="rId40" cstate="print"/>
            <a:stretch>
              <a:fillRect/>
            </a:stretch>
          </p:blipFill>
          <p:spPr>
            <a:xfrm>
              <a:off x="5303012" y="4823180"/>
              <a:ext cx="23049" cy="27330"/>
            </a:xfrm>
            <a:prstGeom prst="rect">
              <a:avLst/>
            </a:prstGeom>
          </p:spPr>
        </p:pic>
        <p:pic>
          <p:nvPicPr>
            <p:cNvPr id="125" name="object 125"/>
            <p:cNvPicPr/>
            <p:nvPr/>
          </p:nvPicPr>
          <p:blipFill>
            <a:blip r:embed="rId48" cstate="print"/>
            <a:stretch>
              <a:fillRect/>
            </a:stretch>
          </p:blipFill>
          <p:spPr>
            <a:xfrm>
              <a:off x="5098084" y="4711460"/>
              <a:ext cx="229356" cy="158687"/>
            </a:xfrm>
            <a:prstGeom prst="rect">
              <a:avLst/>
            </a:prstGeom>
          </p:spPr>
        </p:pic>
        <p:pic>
          <p:nvPicPr>
            <p:cNvPr id="126" name="object 126"/>
            <p:cNvPicPr/>
            <p:nvPr/>
          </p:nvPicPr>
          <p:blipFill>
            <a:blip r:embed="rId45" cstate="print"/>
            <a:stretch>
              <a:fillRect/>
            </a:stretch>
          </p:blipFill>
          <p:spPr>
            <a:xfrm>
              <a:off x="5289118" y="4847678"/>
              <a:ext cx="23049" cy="27343"/>
            </a:xfrm>
            <a:prstGeom prst="rect">
              <a:avLst/>
            </a:prstGeom>
          </p:spPr>
        </p:pic>
        <p:sp>
          <p:nvSpPr>
            <p:cNvPr id="127" name="object 127"/>
            <p:cNvSpPr/>
            <p:nvPr/>
          </p:nvSpPr>
          <p:spPr>
            <a:xfrm>
              <a:off x="5098089" y="4737343"/>
              <a:ext cx="214629" cy="137795"/>
            </a:xfrm>
            <a:custGeom>
              <a:avLst/>
              <a:gdLst/>
              <a:ahLst/>
              <a:cxnLst/>
              <a:rect l="l" t="t" r="r" b="b"/>
              <a:pathLst>
                <a:path w="214629" h="137795">
                  <a:moveTo>
                    <a:pt x="209394" y="111125"/>
                  </a:moveTo>
                  <a:lnTo>
                    <a:pt x="205116" y="108691"/>
                  </a:lnTo>
                  <a:lnTo>
                    <a:pt x="198587" y="112118"/>
                  </a:lnTo>
                  <a:lnTo>
                    <a:pt x="194809" y="118778"/>
                  </a:lnTo>
                  <a:lnTo>
                    <a:pt x="191032" y="125439"/>
                  </a:lnTo>
                  <a:lnTo>
                    <a:pt x="191438" y="132811"/>
                  </a:lnTo>
                  <a:lnTo>
                    <a:pt x="195716" y="135245"/>
                  </a:lnTo>
                  <a:lnTo>
                    <a:pt x="199994" y="137679"/>
                  </a:lnTo>
                  <a:lnTo>
                    <a:pt x="206524" y="134253"/>
                  </a:lnTo>
                  <a:lnTo>
                    <a:pt x="210301" y="127592"/>
                  </a:lnTo>
                  <a:lnTo>
                    <a:pt x="214078" y="120932"/>
                  </a:lnTo>
                  <a:lnTo>
                    <a:pt x="213672" y="113559"/>
                  </a:lnTo>
                  <a:lnTo>
                    <a:pt x="209394" y="111125"/>
                  </a:lnTo>
                  <a:lnTo>
                    <a:pt x="18361" y="2433"/>
                  </a:lnTo>
                  <a:lnTo>
                    <a:pt x="14083" y="0"/>
                  </a:lnTo>
                  <a:lnTo>
                    <a:pt x="7554" y="3426"/>
                  </a:lnTo>
                  <a:lnTo>
                    <a:pt x="3777" y="10086"/>
                  </a:lnTo>
                  <a:lnTo>
                    <a:pt x="0" y="16747"/>
                  </a:lnTo>
                  <a:lnTo>
                    <a:pt x="406" y="24119"/>
                  </a:lnTo>
                  <a:lnTo>
                    <a:pt x="4683" y="26553"/>
                  </a:lnTo>
                  <a:lnTo>
                    <a:pt x="195716" y="135245"/>
                  </a:lnTo>
                </a:path>
              </a:pathLst>
            </a:custGeom>
            <a:ln w="3175">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pic>
          <p:nvPicPr>
            <p:cNvPr id="128" name="object 128"/>
            <p:cNvPicPr/>
            <p:nvPr/>
          </p:nvPicPr>
          <p:blipFill>
            <a:blip r:embed="rId49" cstate="print"/>
            <a:stretch>
              <a:fillRect/>
            </a:stretch>
          </p:blipFill>
          <p:spPr>
            <a:xfrm>
              <a:off x="5215876" y="4558233"/>
              <a:ext cx="214082" cy="136029"/>
            </a:xfrm>
            <a:prstGeom prst="rect">
              <a:avLst/>
            </a:prstGeom>
          </p:spPr>
        </p:pic>
        <p:pic>
          <p:nvPicPr>
            <p:cNvPr id="129" name="object 129"/>
            <p:cNvPicPr/>
            <p:nvPr/>
          </p:nvPicPr>
          <p:blipFill>
            <a:blip r:embed="rId50" cstate="print"/>
            <a:stretch>
              <a:fillRect/>
            </a:stretch>
          </p:blipFill>
          <p:spPr>
            <a:xfrm>
              <a:off x="5213832" y="4541201"/>
              <a:ext cx="217501" cy="154442"/>
            </a:xfrm>
            <a:prstGeom prst="rect">
              <a:avLst/>
            </a:prstGeom>
          </p:spPr>
        </p:pic>
        <p:pic>
          <p:nvPicPr>
            <p:cNvPr id="130" name="object 130"/>
            <p:cNvPicPr/>
            <p:nvPr/>
          </p:nvPicPr>
          <p:blipFill>
            <a:blip r:embed="rId38" cstate="print"/>
            <a:stretch>
              <a:fillRect/>
            </a:stretch>
          </p:blipFill>
          <p:spPr>
            <a:xfrm>
              <a:off x="5404866" y="4649901"/>
              <a:ext cx="23048" cy="27330"/>
            </a:xfrm>
            <a:prstGeom prst="rect">
              <a:avLst/>
            </a:prstGeom>
          </p:spPr>
        </p:pic>
        <p:pic>
          <p:nvPicPr>
            <p:cNvPr id="131" name="object 131"/>
            <p:cNvPicPr/>
            <p:nvPr/>
          </p:nvPicPr>
          <p:blipFill>
            <a:blip r:embed="rId51" cstate="print"/>
            <a:stretch>
              <a:fillRect/>
            </a:stretch>
          </p:blipFill>
          <p:spPr>
            <a:xfrm>
              <a:off x="5206656" y="4518622"/>
              <a:ext cx="222635" cy="159991"/>
            </a:xfrm>
            <a:prstGeom prst="rect">
              <a:avLst/>
            </a:prstGeom>
          </p:spPr>
        </p:pic>
        <p:pic>
          <p:nvPicPr>
            <p:cNvPr id="132" name="object 132"/>
            <p:cNvPicPr/>
            <p:nvPr/>
          </p:nvPicPr>
          <p:blipFill>
            <a:blip r:embed="rId40" cstate="print"/>
            <a:stretch>
              <a:fillRect/>
            </a:stretch>
          </p:blipFill>
          <p:spPr>
            <a:xfrm>
              <a:off x="5397690" y="4627320"/>
              <a:ext cx="23037" cy="27343"/>
            </a:xfrm>
            <a:prstGeom prst="rect">
              <a:avLst/>
            </a:prstGeom>
          </p:spPr>
        </p:pic>
        <p:pic>
          <p:nvPicPr>
            <p:cNvPr id="133" name="object 133"/>
            <p:cNvPicPr/>
            <p:nvPr/>
          </p:nvPicPr>
          <p:blipFill>
            <a:blip r:embed="rId52" cstate="print"/>
            <a:stretch>
              <a:fillRect/>
            </a:stretch>
          </p:blipFill>
          <p:spPr>
            <a:xfrm>
              <a:off x="7251573" y="4562982"/>
              <a:ext cx="680571" cy="950429"/>
            </a:xfrm>
            <a:prstGeom prst="rect">
              <a:avLst/>
            </a:prstGeom>
          </p:spPr>
        </p:pic>
        <p:pic>
          <p:nvPicPr>
            <p:cNvPr id="134" name="object 134"/>
            <p:cNvPicPr/>
            <p:nvPr/>
          </p:nvPicPr>
          <p:blipFill>
            <a:blip r:embed="rId53" cstate="print"/>
            <a:stretch>
              <a:fillRect/>
            </a:stretch>
          </p:blipFill>
          <p:spPr>
            <a:xfrm>
              <a:off x="5205279" y="4496256"/>
              <a:ext cx="216835" cy="159788"/>
            </a:xfrm>
            <a:prstGeom prst="rect">
              <a:avLst/>
            </a:prstGeom>
          </p:spPr>
        </p:pic>
        <p:pic>
          <p:nvPicPr>
            <p:cNvPr id="135" name="object 135"/>
            <p:cNvPicPr/>
            <p:nvPr/>
          </p:nvPicPr>
          <p:blipFill>
            <a:blip r:embed="rId38" cstate="print"/>
            <a:stretch>
              <a:fillRect/>
            </a:stretch>
          </p:blipFill>
          <p:spPr>
            <a:xfrm>
              <a:off x="5397081" y="4604955"/>
              <a:ext cx="23062" cy="27330"/>
            </a:xfrm>
            <a:prstGeom prst="rect">
              <a:avLst/>
            </a:prstGeom>
          </p:spPr>
        </p:pic>
        <p:sp>
          <p:nvSpPr>
            <p:cNvPr id="136" name="object 136"/>
            <p:cNvSpPr/>
            <p:nvPr/>
          </p:nvSpPr>
          <p:spPr>
            <a:xfrm>
              <a:off x="5206057" y="4494618"/>
              <a:ext cx="214629" cy="137795"/>
            </a:xfrm>
            <a:custGeom>
              <a:avLst/>
              <a:gdLst/>
              <a:ahLst/>
              <a:cxnLst/>
              <a:rect l="l" t="t" r="r" b="b"/>
              <a:pathLst>
                <a:path w="214629" h="137795">
                  <a:moveTo>
                    <a:pt x="209394" y="111125"/>
                  </a:moveTo>
                  <a:lnTo>
                    <a:pt x="205116" y="108691"/>
                  </a:lnTo>
                  <a:lnTo>
                    <a:pt x="198587" y="112118"/>
                  </a:lnTo>
                  <a:lnTo>
                    <a:pt x="194809" y="118778"/>
                  </a:lnTo>
                  <a:lnTo>
                    <a:pt x="191032" y="125439"/>
                  </a:lnTo>
                  <a:lnTo>
                    <a:pt x="191438" y="132811"/>
                  </a:lnTo>
                  <a:lnTo>
                    <a:pt x="195716" y="135245"/>
                  </a:lnTo>
                  <a:lnTo>
                    <a:pt x="199994" y="137679"/>
                  </a:lnTo>
                  <a:lnTo>
                    <a:pt x="206524" y="134253"/>
                  </a:lnTo>
                  <a:lnTo>
                    <a:pt x="210301" y="127592"/>
                  </a:lnTo>
                  <a:lnTo>
                    <a:pt x="214078" y="120932"/>
                  </a:lnTo>
                  <a:lnTo>
                    <a:pt x="213672" y="113559"/>
                  </a:lnTo>
                  <a:lnTo>
                    <a:pt x="209394" y="111125"/>
                  </a:lnTo>
                  <a:lnTo>
                    <a:pt x="18361" y="2433"/>
                  </a:lnTo>
                  <a:lnTo>
                    <a:pt x="14083" y="0"/>
                  </a:lnTo>
                  <a:lnTo>
                    <a:pt x="7554" y="3426"/>
                  </a:lnTo>
                  <a:lnTo>
                    <a:pt x="3777" y="10086"/>
                  </a:lnTo>
                  <a:lnTo>
                    <a:pt x="0" y="16747"/>
                  </a:lnTo>
                  <a:lnTo>
                    <a:pt x="406" y="24119"/>
                  </a:lnTo>
                  <a:lnTo>
                    <a:pt x="4683" y="26553"/>
                  </a:lnTo>
                  <a:lnTo>
                    <a:pt x="195716" y="135245"/>
                  </a:lnTo>
                </a:path>
              </a:pathLst>
            </a:custGeom>
            <a:ln w="3175">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pic>
          <p:nvPicPr>
            <p:cNvPr id="137" name="object 137"/>
            <p:cNvPicPr/>
            <p:nvPr/>
          </p:nvPicPr>
          <p:blipFill>
            <a:blip r:embed="rId54" cstate="print"/>
            <a:stretch>
              <a:fillRect/>
            </a:stretch>
          </p:blipFill>
          <p:spPr>
            <a:xfrm>
              <a:off x="5194808" y="4562093"/>
              <a:ext cx="214083" cy="136036"/>
            </a:xfrm>
            <a:prstGeom prst="rect">
              <a:avLst/>
            </a:prstGeom>
          </p:spPr>
        </p:pic>
        <p:pic>
          <p:nvPicPr>
            <p:cNvPr id="138" name="object 138"/>
            <p:cNvPicPr/>
            <p:nvPr/>
          </p:nvPicPr>
          <p:blipFill>
            <a:blip r:embed="rId55" cstate="print"/>
            <a:stretch>
              <a:fillRect/>
            </a:stretch>
          </p:blipFill>
          <p:spPr>
            <a:xfrm>
              <a:off x="5189562" y="4540808"/>
              <a:ext cx="220711" cy="158701"/>
            </a:xfrm>
            <a:prstGeom prst="rect">
              <a:avLst/>
            </a:prstGeom>
          </p:spPr>
        </p:pic>
        <p:pic>
          <p:nvPicPr>
            <p:cNvPr id="139" name="object 139"/>
            <p:cNvPicPr/>
            <p:nvPr/>
          </p:nvPicPr>
          <p:blipFill>
            <a:blip r:embed="rId38" cstate="print"/>
            <a:stretch>
              <a:fillRect/>
            </a:stretch>
          </p:blipFill>
          <p:spPr>
            <a:xfrm>
              <a:off x="5380608" y="4649508"/>
              <a:ext cx="23050" cy="27343"/>
            </a:xfrm>
            <a:prstGeom prst="rect">
              <a:avLst/>
            </a:prstGeom>
          </p:spPr>
        </p:pic>
        <p:pic>
          <p:nvPicPr>
            <p:cNvPr id="140" name="object 140"/>
            <p:cNvPicPr/>
            <p:nvPr/>
          </p:nvPicPr>
          <p:blipFill>
            <a:blip r:embed="rId56" cstate="print"/>
            <a:stretch>
              <a:fillRect/>
            </a:stretch>
          </p:blipFill>
          <p:spPr>
            <a:xfrm>
              <a:off x="5185765" y="4516983"/>
              <a:ext cx="219265" cy="161243"/>
            </a:xfrm>
            <a:prstGeom prst="rect">
              <a:avLst/>
            </a:prstGeom>
          </p:spPr>
        </p:pic>
        <p:pic>
          <p:nvPicPr>
            <p:cNvPr id="141" name="object 141"/>
            <p:cNvPicPr/>
            <p:nvPr/>
          </p:nvPicPr>
          <p:blipFill>
            <a:blip r:embed="rId38" cstate="print"/>
            <a:stretch>
              <a:fillRect/>
            </a:stretch>
          </p:blipFill>
          <p:spPr>
            <a:xfrm>
              <a:off x="5376798" y="4625682"/>
              <a:ext cx="23050" cy="27342"/>
            </a:xfrm>
            <a:prstGeom prst="rect">
              <a:avLst/>
            </a:prstGeom>
          </p:spPr>
        </p:pic>
        <p:pic>
          <p:nvPicPr>
            <p:cNvPr id="142" name="object 142"/>
            <p:cNvPicPr/>
            <p:nvPr/>
          </p:nvPicPr>
          <p:blipFill>
            <a:blip r:embed="rId57" cstate="print"/>
            <a:stretch>
              <a:fillRect/>
            </a:stretch>
          </p:blipFill>
          <p:spPr>
            <a:xfrm>
              <a:off x="5175072" y="4513966"/>
              <a:ext cx="226154" cy="184092"/>
            </a:xfrm>
            <a:prstGeom prst="rect">
              <a:avLst/>
            </a:prstGeom>
          </p:spPr>
        </p:pic>
        <p:pic>
          <p:nvPicPr>
            <p:cNvPr id="143" name="object 143"/>
            <p:cNvPicPr/>
            <p:nvPr/>
          </p:nvPicPr>
          <p:blipFill>
            <a:blip r:embed="rId38" cstate="print"/>
            <a:stretch>
              <a:fillRect/>
            </a:stretch>
          </p:blipFill>
          <p:spPr>
            <a:xfrm>
              <a:off x="5366106" y="4673154"/>
              <a:ext cx="23050" cy="27343"/>
            </a:xfrm>
            <a:prstGeom prst="rect">
              <a:avLst/>
            </a:prstGeom>
          </p:spPr>
        </p:pic>
        <p:pic>
          <p:nvPicPr>
            <p:cNvPr id="144" name="object 144"/>
            <p:cNvPicPr/>
            <p:nvPr/>
          </p:nvPicPr>
          <p:blipFill>
            <a:blip r:embed="rId58" cstate="print"/>
            <a:stretch>
              <a:fillRect/>
            </a:stretch>
          </p:blipFill>
          <p:spPr>
            <a:xfrm>
              <a:off x="5171160" y="4532870"/>
              <a:ext cx="219371" cy="169007"/>
            </a:xfrm>
            <a:prstGeom prst="rect">
              <a:avLst/>
            </a:prstGeom>
          </p:spPr>
        </p:pic>
        <p:pic>
          <p:nvPicPr>
            <p:cNvPr id="145" name="object 145"/>
            <p:cNvPicPr/>
            <p:nvPr/>
          </p:nvPicPr>
          <p:blipFill>
            <a:blip r:embed="rId40" cstate="print"/>
            <a:stretch>
              <a:fillRect/>
            </a:stretch>
          </p:blipFill>
          <p:spPr>
            <a:xfrm>
              <a:off x="5362206" y="4641570"/>
              <a:ext cx="23037" cy="27338"/>
            </a:xfrm>
            <a:prstGeom prst="rect">
              <a:avLst/>
            </a:prstGeom>
          </p:spPr>
        </p:pic>
        <p:pic>
          <p:nvPicPr>
            <p:cNvPr id="146" name="object 146"/>
            <p:cNvPicPr/>
            <p:nvPr/>
          </p:nvPicPr>
          <p:blipFill>
            <a:blip r:embed="rId59" cstate="print"/>
            <a:stretch>
              <a:fillRect/>
            </a:stretch>
          </p:blipFill>
          <p:spPr>
            <a:xfrm>
              <a:off x="5157279" y="4529852"/>
              <a:ext cx="229346" cy="160912"/>
            </a:xfrm>
            <a:prstGeom prst="rect">
              <a:avLst/>
            </a:prstGeom>
          </p:spPr>
        </p:pic>
        <p:pic>
          <p:nvPicPr>
            <p:cNvPr id="147" name="object 147"/>
            <p:cNvPicPr/>
            <p:nvPr/>
          </p:nvPicPr>
          <p:blipFill>
            <a:blip r:embed="rId40" cstate="print"/>
            <a:stretch>
              <a:fillRect/>
            </a:stretch>
          </p:blipFill>
          <p:spPr>
            <a:xfrm>
              <a:off x="5348300" y="4666068"/>
              <a:ext cx="23049" cy="27341"/>
            </a:xfrm>
            <a:prstGeom prst="rect">
              <a:avLst/>
            </a:prstGeom>
          </p:spPr>
        </p:pic>
        <p:sp>
          <p:nvSpPr>
            <p:cNvPr id="148" name="object 148"/>
            <p:cNvSpPr/>
            <p:nvPr/>
          </p:nvSpPr>
          <p:spPr>
            <a:xfrm>
              <a:off x="5157274" y="4555734"/>
              <a:ext cx="214629" cy="137795"/>
            </a:xfrm>
            <a:custGeom>
              <a:avLst/>
              <a:gdLst/>
              <a:ahLst/>
              <a:cxnLst/>
              <a:rect l="l" t="t" r="r" b="b"/>
              <a:pathLst>
                <a:path w="214629" h="137795">
                  <a:moveTo>
                    <a:pt x="209394" y="111125"/>
                  </a:moveTo>
                  <a:lnTo>
                    <a:pt x="205116" y="108691"/>
                  </a:lnTo>
                  <a:lnTo>
                    <a:pt x="198587" y="112118"/>
                  </a:lnTo>
                  <a:lnTo>
                    <a:pt x="194809" y="118778"/>
                  </a:lnTo>
                  <a:lnTo>
                    <a:pt x="191032" y="125439"/>
                  </a:lnTo>
                  <a:lnTo>
                    <a:pt x="191438" y="132811"/>
                  </a:lnTo>
                  <a:lnTo>
                    <a:pt x="195716" y="135245"/>
                  </a:lnTo>
                  <a:lnTo>
                    <a:pt x="199994" y="137679"/>
                  </a:lnTo>
                  <a:lnTo>
                    <a:pt x="206524" y="134253"/>
                  </a:lnTo>
                  <a:lnTo>
                    <a:pt x="210301" y="127592"/>
                  </a:lnTo>
                  <a:lnTo>
                    <a:pt x="214078" y="120932"/>
                  </a:lnTo>
                  <a:lnTo>
                    <a:pt x="213672" y="113559"/>
                  </a:lnTo>
                  <a:lnTo>
                    <a:pt x="209394" y="111125"/>
                  </a:lnTo>
                  <a:lnTo>
                    <a:pt x="18361" y="2433"/>
                  </a:lnTo>
                  <a:lnTo>
                    <a:pt x="14083" y="0"/>
                  </a:lnTo>
                  <a:lnTo>
                    <a:pt x="7554" y="3426"/>
                  </a:lnTo>
                  <a:lnTo>
                    <a:pt x="3777" y="10086"/>
                  </a:lnTo>
                  <a:lnTo>
                    <a:pt x="0" y="16747"/>
                  </a:lnTo>
                  <a:lnTo>
                    <a:pt x="406" y="24119"/>
                  </a:lnTo>
                  <a:lnTo>
                    <a:pt x="4683" y="26553"/>
                  </a:lnTo>
                  <a:lnTo>
                    <a:pt x="195716" y="135245"/>
                  </a:lnTo>
                </a:path>
              </a:pathLst>
            </a:custGeom>
            <a:ln w="3175">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pic>
          <p:nvPicPr>
            <p:cNvPr id="149" name="object 149"/>
            <p:cNvPicPr/>
            <p:nvPr/>
          </p:nvPicPr>
          <p:blipFill>
            <a:blip r:embed="rId60" cstate="print"/>
            <a:stretch>
              <a:fillRect/>
            </a:stretch>
          </p:blipFill>
          <p:spPr>
            <a:xfrm>
              <a:off x="5090388" y="5258930"/>
              <a:ext cx="353425" cy="340266"/>
            </a:xfrm>
            <a:prstGeom prst="rect">
              <a:avLst/>
            </a:prstGeom>
          </p:spPr>
        </p:pic>
        <p:sp>
          <p:nvSpPr>
            <p:cNvPr id="150" name="object 150"/>
            <p:cNvSpPr/>
            <p:nvPr/>
          </p:nvSpPr>
          <p:spPr>
            <a:xfrm>
              <a:off x="7283942" y="3660852"/>
              <a:ext cx="548640" cy="184150"/>
            </a:xfrm>
            <a:custGeom>
              <a:avLst/>
              <a:gdLst/>
              <a:ahLst/>
              <a:cxnLst/>
              <a:rect l="l" t="t" r="r" b="b"/>
              <a:pathLst>
                <a:path w="548640" h="184150">
                  <a:moveTo>
                    <a:pt x="517796" y="184004"/>
                  </a:moveTo>
                  <a:lnTo>
                    <a:pt x="30614" y="184004"/>
                  </a:lnTo>
                  <a:lnTo>
                    <a:pt x="18698" y="181594"/>
                  </a:lnTo>
                  <a:lnTo>
                    <a:pt x="8966" y="175022"/>
                  </a:lnTo>
                  <a:lnTo>
                    <a:pt x="2405" y="165274"/>
                  </a:lnTo>
                  <a:lnTo>
                    <a:pt x="0" y="153336"/>
                  </a:lnTo>
                  <a:lnTo>
                    <a:pt x="0" y="30668"/>
                  </a:lnTo>
                  <a:lnTo>
                    <a:pt x="2405" y="18730"/>
                  </a:lnTo>
                  <a:lnTo>
                    <a:pt x="8966" y="8982"/>
                  </a:lnTo>
                  <a:lnTo>
                    <a:pt x="18698" y="2410"/>
                  </a:lnTo>
                  <a:lnTo>
                    <a:pt x="30614" y="0"/>
                  </a:lnTo>
                  <a:lnTo>
                    <a:pt x="517796" y="0"/>
                  </a:lnTo>
                  <a:lnTo>
                    <a:pt x="529712" y="2410"/>
                  </a:lnTo>
                  <a:lnTo>
                    <a:pt x="539444" y="8982"/>
                  </a:lnTo>
                  <a:lnTo>
                    <a:pt x="546005" y="18730"/>
                  </a:lnTo>
                  <a:lnTo>
                    <a:pt x="548410" y="30668"/>
                  </a:lnTo>
                  <a:lnTo>
                    <a:pt x="548410" y="153336"/>
                  </a:lnTo>
                  <a:lnTo>
                    <a:pt x="546005" y="165274"/>
                  </a:lnTo>
                  <a:lnTo>
                    <a:pt x="539444" y="175022"/>
                  </a:lnTo>
                  <a:lnTo>
                    <a:pt x="529712" y="181594"/>
                  </a:lnTo>
                  <a:lnTo>
                    <a:pt x="517796" y="184004"/>
                  </a:lnTo>
                  <a:close/>
                </a:path>
              </a:pathLst>
            </a:custGeom>
            <a:solidFill>
              <a:srgbClr val="FFFF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1" name="object 151"/>
            <p:cNvSpPr/>
            <p:nvPr/>
          </p:nvSpPr>
          <p:spPr>
            <a:xfrm>
              <a:off x="7283942" y="3660852"/>
              <a:ext cx="548640" cy="184150"/>
            </a:xfrm>
            <a:custGeom>
              <a:avLst/>
              <a:gdLst/>
              <a:ahLst/>
              <a:cxnLst/>
              <a:rect l="l" t="t" r="r" b="b"/>
              <a:pathLst>
                <a:path w="548640" h="184150">
                  <a:moveTo>
                    <a:pt x="0" y="30668"/>
                  </a:moveTo>
                  <a:lnTo>
                    <a:pt x="2405" y="18730"/>
                  </a:lnTo>
                  <a:lnTo>
                    <a:pt x="8966" y="8982"/>
                  </a:lnTo>
                  <a:lnTo>
                    <a:pt x="18698" y="2410"/>
                  </a:lnTo>
                  <a:lnTo>
                    <a:pt x="30614" y="0"/>
                  </a:lnTo>
                  <a:lnTo>
                    <a:pt x="517796" y="0"/>
                  </a:lnTo>
                  <a:lnTo>
                    <a:pt x="529712" y="2410"/>
                  </a:lnTo>
                  <a:lnTo>
                    <a:pt x="539444" y="8982"/>
                  </a:lnTo>
                  <a:lnTo>
                    <a:pt x="546005" y="18730"/>
                  </a:lnTo>
                  <a:lnTo>
                    <a:pt x="548410" y="30668"/>
                  </a:lnTo>
                  <a:lnTo>
                    <a:pt x="548410" y="153336"/>
                  </a:lnTo>
                  <a:lnTo>
                    <a:pt x="546005" y="165274"/>
                  </a:lnTo>
                  <a:lnTo>
                    <a:pt x="539444" y="175022"/>
                  </a:lnTo>
                  <a:lnTo>
                    <a:pt x="529712" y="181594"/>
                  </a:lnTo>
                  <a:lnTo>
                    <a:pt x="517796" y="184004"/>
                  </a:lnTo>
                  <a:lnTo>
                    <a:pt x="30614" y="184004"/>
                  </a:lnTo>
                  <a:lnTo>
                    <a:pt x="18698" y="181594"/>
                  </a:lnTo>
                  <a:lnTo>
                    <a:pt x="8966" y="175022"/>
                  </a:lnTo>
                  <a:lnTo>
                    <a:pt x="2405" y="165274"/>
                  </a:lnTo>
                  <a:lnTo>
                    <a:pt x="0" y="153336"/>
                  </a:lnTo>
                  <a:lnTo>
                    <a:pt x="0" y="30668"/>
                  </a:lnTo>
                  <a:close/>
                </a:path>
              </a:pathLst>
            </a:custGeom>
            <a:ln w="24816">
              <a:solidFill>
                <a:srgbClr val="4F81BC"/>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152" name="object 152"/>
          <p:cNvSpPr txBox="1"/>
          <p:nvPr/>
        </p:nvSpPr>
        <p:spPr>
          <a:xfrm>
            <a:off x="7412013" y="3649515"/>
            <a:ext cx="290195" cy="173124"/>
          </a:xfrm>
          <a:prstGeom prst="rect">
            <a:avLst/>
          </a:prstGeom>
        </p:spPr>
        <p:txBody>
          <a:bodyPr vert="horz" wrap="square" lIns="0" tIns="11430" rIns="0" bIns="0" rtlCol="0">
            <a:spAutoFit/>
          </a:bodyPr>
          <a:lstStyle/>
          <a:p>
            <a:pPr marL="12700">
              <a:lnSpc>
                <a:spcPct val="100000"/>
              </a:lnSpc>
              <a:spcBef>
                <a:spcPts val="90"/>
              </a:spcBef>
            </a:pPr>
            <a:r>
              <a:rPr lang="zh-TW" altLang="en-US" sz="1050" b="1" spc="-10" dirty="0">
                <a:latin typeface="Microsoft YaHei UI" panose="020B0503020204020204" pitchFamily="34" charset="-122"/>
                <a:ea typeface="Microsoft YaHei UI" panose="020B0503020204020204" pitchFamily="34" charset="-122"/>
                <a:cs typeface="Yu Gothic"/>
              </a:rPr>
              <a:t>利用</a:t>
            </a:r>
            <a:endParaRPr sz="1050" dirty="0">
              <a:latin typeface="Microsoft YaHei UI" panose="020B0503020204020204" pitchFamily="34" charset="-122"/>
              <a:ea typeface="Microsoft YaHei UI" panose="020B0503020204020204" pitchFamily="34" charset="-122"/>
              <a:cs typeface="Yu Gothic"/>
            </a:endParaRPr>
          </a:p>
        </p:txBody>
      </p:sp>
      <p:grpSp>
        <p:nvGrpSpPr>
          <p:cNvPr id="153" name="object 153"/>
          <p:cNvGrpSpPr/>
          <p:nvPr/>
        </p:nvGrpSpPr>
        <p:grpSpPr>
          <a:xfrm>
            <a:off x="5467380" y="4667426"/>
            <a:ext cx="535940" cy="240029"/>
            <a:chOff x="5467380" y="4667426"/>
            <a:chExt cx="535940" cy="240029"/>
          </a:xfrm>
        </p:grpSpPr>
        <p:sp>
          <p:nvSpPr>
            <p:cNvPr id="154" name="object 154"/>
            <p:cNvSpPr/>
            <p:nvPr/>
          </p:nvSpPr>
          <p:spPr>
            <a:xfrm>
              <a:off x="5480080" y="4680126"/>
              <a:ext cx="510540" cy="214629"/>
            </a:xfrm>
            <a:custGeom>
              <a:avLst/>
              <a:gdLst/>
              <a:ahLst/>
              <a:cxnLst/>
              <a:rect l="l" t="t" r="r" b="b"/>
              <a:pathLst>
                <a:path w="510539" h="214629">
                  <a:moveTo>
                    <a:pt x="474434" y="214450"/>
                  </a:moveTo>
                  <a:lnTo>
                    <a:pt x="35682" y="214450"/>
                  </a:lnTo>
                  <a:lnTo>
                    <a:pt x="21793" y="211642"/>
                  </a:lnTo>
                  <a:lnTo>
                    <a:pt x="10451" y="203982"/>
                  </a:lnTo>
                  <a:lnTo>
                    <a:pt x="2804" y="192620"/>
                  </a:lnTo>
                  <a:lnTo>
                    <a:pt x="0" y="178708"/>
                  </a:lnTo>
                  <a:lnTo>
                    <a:pt x="0" y="35742"/>
                  </a:lnTo>
                  <a:lnTo>
                    <a:pt x="2804" y="21830"/>
                  </a:lnTo>
                  <a:lnTo>
                    <a:pt x="10451" y="10468"/>
                  </a:lnTo>
                  <a:lnTo>
                    <a:pt x="21793" y="2808"/>
                  </a:lnTo>
                  <a:lnTo>
                    <a:pt x="35682" y="0"/>
                  </a:lnTo>
                  <a:lnTo>
                    <a:pt x="474434" y="0"/>
                  </a:lnTo>
                  <a:lnTo>
                    <a:pt x="488323" y="2808"/>
                  </a:lnTo>
                  <a:lnTo>
                    <a:pt x="499665" y="10468"/>
                  </a:lnTo>
                  <a:lnTo>
                    <a:pt x="507312" y="21830"/>
                  </a:lnTo>
                  <a:lnTo>
                    <a:pt x="510116" y="35742"/>
                  </a:lnTo>
                  <a:lnTo>
                    <a:pt x="510116" y="178708"/>
                  </a:lnTo>
                  <a:lnTo>
                    <a:pt x="507312" y="192620"/>
                  </a:lnTo>
                  <a:lnTo>
                    <a:pt x="499665" y="203982"/>
                  </a:lnTo>
                  <a:lnTo>
                    <a:pt x="488323" y="211642"/>
                  </a:lnTo>
                  <a:lnTo>
                    <a:pt x="474434" y="214450"/>
                  </a:lnTo>
                  <a:close/>
                </a:path>
              </a:pathLst>
            </a:custGeom>
            <a:solidFill>
              <a:srgbClr val="FFFF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5" name="object 155"/>
            <p:cNvSpPr/>
            <p:nvPr/>
          </p:nvSpPr>
          <p:spPr>
            <a:xfrm>
              <a:off x="5480080" y="4680126"/>
              <a:ext cx="510540" cy="214629"/>
            </a:xfrm>
            <a:custGeom>
              <a:avLst/>
              <a:gdLst/>
              <a:ahLst/>
              <a:cxnLst/>
              <a:rect l="l" t="t" r="r" b="b"/>
              <a:pathLst>
                <a:path w="510539" h="214629">
                  <a:moveTo>
                    <a:pt x="0" y="35742"/>
                  </a:moveTo>
                  <a:lnTo>
                    <a:pt x="2804" y="21830"/>
                  </a:lnTo>
                  <a:lnTo>
                    <a:pt x="10451" y="10468"/>
                  </a:lnTo>
                  <a:lnTo>
                    <a:pt x="21793" y="2808"/>
                  </a:lnTo>
                  <a:lnTo>
                    <a:pt x="35682" y="0"/>
                  </a:lnTo>
                  <a:lnTo>
                    <a:pt x="474434" y="0"/>
                  </a:lnTo>
                  <a:lnTo>
                    <a:pt x="488323" y="2808"/>
                  </a:lnTo>
                  <a:lnTo>
                    <a:pt x="499665" y="10468"/>
                  </a:lnTo>
                  <a:lnTo>
                    <a:pt x="507312" y="21830"/>
                  </a:lnTo>
                  <a:lnTo>
                    <a:pt x="510116" y="35742"/>
                  </a:lnTo>
                  <a:lnTo>
                    <a:pt x="510116" y="178708"/>
                  </a:lnTo>
                  <a:lnTo>
                    <a:pt x="507312" y="192620"/>
                  </a:lnTo>
                  <a:lnTo>
                    <a:pt x="499665" y="203982"/>
                  </a:lnTo>
                  <a:lnTo>
                    <a:pt x="488323" y="211642"/>
                  </a:lnTo>
                  <a:lnTo>
                    <a:pt x="474434" y="214450"/>
                  </a:lnTo>
                  <a:lnTo>
                    <a:pt x="35682" y="214450"/>
                  </a:lnTo>
                  <a:lnTo>
                    <a:pt x="21793" y="211642"/>
                  </a:lnTo>
                  <a:lnTo>
                    <a:pt x="10451" y="203982"/>
                  </a:lnTo>
                  <a:lnTo>
                    <a:pt x="2804" y="192620"/>
                  </a:lnTo>
                  <a:lnTo>
                    <a:pt x="0" y="178708"/>
                  </a:lnTo>
                  <a:lnTo>
                    <a:pt x="0" y="35742"/>
                  </a:lnTo>
                  <a:close/>
                </a:path>
              </a:pathLst>
            </a:custGeom>
            <a:ln w="24814">
              <a:solidFill>
                <a:srgbClr val="4F81BC"/>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156" name="object 156"/>
          <p:cNvSpPr txBox="1"/>
          <p:nvPr/>
        </p:nvSpPr>
        <p:spPr>
          <a:xfrm>
            <a:off x="5523564" y="4683759"/>
            <a:ext cx="422275" cy="173124"/>
          </a:xfrm>
          <a:prstGeom prst="rect">
            <a:avLst/>
          </a:prstGeom>
        </p:spPr>
        <p:txBody>
          <a:bodyPr vert="horz" wrap="square" lIns="0" tIns="11430" rIns="0" bIns="0" rtlCol="0">
            <a:spAutoFit/>
          </a:bodyPr>
          <a:lstStyle/>
          <a:p>
            <a:pPr marL="12700" algn="ctr">
              <a:lnSpc>
                <a:spcPct val="100000"/>
              </a:lnSpc>
              <a:spcBef>
                <a:spcPts val="90"/>
              </a:spcBef>
            </a:pPr>
            <a:r>
              <a:rPr lang="zh-TW" altLang="en-US" sz="1050" b="1" spc="-10" dirty="0">
                <a:latin typeface="Microsoft YaHei UI" panose="020B0503020204020204" pitchFamily="34" charset="-122"/>
                <a:ea typeface="Microsoft YaHei UI" panose="020B0503020204020204" pitchFamily="34" charset="-122"/>
                <a:cs typeface="Yu Gothic"/>
              </a:rPr>
              <a:t>培</a:t>
            </a:r>
            <a:r>
              <a:rPr sz="1050" b="1" spc="-10" dirty="0">
                <a:latin typeface="Microsoft YaHei UI" panose="020B0503020204020204" pitchFamily="34" charset="-122"/>
                <a:ea typeface="Microsoft YaHei UI" panose="020B0503020204020204" pitchFamily="34" charset="-122"/>
                <a:cs typeface="Yu Gothic"/>
              </a:rPr>
              <a:t>育</a:t>
            </a:r>
            <a:endParaRPr sz="1050" dirty="0">
              <a:latin typeface="Microsoft YaHei UI" panose="020B0503020204020204" pitchFamily="34" charset="-122"/>
              <a:ea typeface="Microsoft YaHei UI" panose="020B0503020204020204" pitchFamily="34" charset="-122"/>
              <a:cs typeface="Yu Gothic"/>
            </a:endParaRPr>
          </a:p>
        </p:txBody>
      </p:sp>
      <p:sp>
        <p:nvSpPr>
          <p:cNvPr id="157" name="object 157"/>
          <p:cNvSpPr/>
          <p:nvPr/>
        </p:nvSpPr>
        <p:spPr>
          <a:xfrm>
            <a:off x="7722023" y="4429279"/>
            <a:ext cx="421640" cy="188595"/>
          </a:xfrm>
          <a:custGeom>
            <a:avLst/>
            <a:gdLst/>
            <a:ahLst/>
            <a:cxnLst/>
            <a:rect l="l" t="t" r="r" b="b"/>
            <a:pathLst>
              <a:path w="421640" h="188595">
                <a:moveTo>
                  <a:pt x="373805" y="187973"/>
                </a:moveTo>
                <a:lnTo>
                  <a:pt x="47745" y="187973"/>
                </a:lnTo>
                <a:lnTo>
                  <a:pt x="29160" y="184214"/>
                </a:lnTo>
                <a:lnTo>
                  <a:pt x="13984" y="173964"/>
                </a:lnTo>
                <a:lnTo>
                  <a:pt x="3752" y="158762"/>
                </a:lnTo>
                <a:lnTo>
                  <a:pt x="0" y="140145"/>
                </a:lnTo>
                <a:lnTo>
                  <a:pt x="0" y="47827"/>
                </a:lnTo>
                <a:lnTo>
                  <a:pt x="3752" y="29210"/>
                </a:lnTo>
                <a:lnTo>
                  <a:pt x="13984" y="14008"/>
                </a:lnTo>
                <a:lnTo>
                  <a:pt x="29160" y="3758"/>
                </a:lnTo>
                <a:lnTo>
                  <a:pt x="47745" y="0"/>
                </a:lnTo>
                <a:lnTo>
                  <a:pt x="373805" y="0"/>
                </a:lnTo>
                <a:lnTo>
                  <a:pt x="392390" y="3758"/>
                </a:lnTo>
                <a:lnTo>
                  <a:pt x="407567" y="14008"/>
                </a:lnTo>
                <a:lnTo>
                  <a:pt x="417799" y="29210"/>
                </a:lnTo>
                <a:lnTo>
                  <a:pt x="421551" y="47827"/>
                </a:lnTo>
                <a:lnTo>
                  <a:pt x="421551" y="140145"/>
                </a:lnTo>
                <a:lnTo>
                  <a:pt x="417799" y="158762"/>
                </a:lnTo>
                <a:lnTo>
                  <a:pt x="407567" y="173964"/>
                </a:lnTo>
                <a:lnTo>
                  <a:pt x="392390" y="184214"/>
                </a:lnTo>
                <a:lnTo>
                  <a:pt x="373805" y="187973"/>
                </a:lnTo>
                <a:close/>
              </a:path>
            </a:pathLst>
          </a:custGeom>
          <a:solidFill>
            <a:srgbClr val="BE9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8" name="object 158"/>
          <p:cNvSpPr txBox="1"/>
          <p:nvPr/>
        </p:nvSpPr>
        <p:spPr>
          <a:xfrm>
            <a:off x="7824210" y="4446003"/>
            <a:ext cx="224154" cy="132087"/>
          </a:xfrm>
          <a:prstGeom prst="rect">
            <a:avLst/>
          </a:prstGeom>
        </p:spPr>
        <p:txBody>
          <a:bodyPr vert="horz" wrap="square" lIns="0" tIns="16510" rIns="0" bIns="0" rtlCol="0">
            <a:spAutoFit/>
          </a:bodyPr>
          <a:lstStyle/>
          <a:p>
            <a:pPr marL="12700">
              <a:lnSpc>
                <a:spcPct val="100000"/>
              </a:lnSpc>
              <a:spcBef>
                <a:spcPts val="130"/>
              </a:spcBef>
            </a:pPr>
            <a:r>
              <a:rPr sz="750" spc="30" dirty="0">
                <a:solidFill>
                  <a:srgbClr val="FFFFFF"/>
                </a:solidFill>
                <a:latin typeface="Microsoft YaHei UI" panose="020B0503020204020204" pitchFamily="34" charset="-122"/>
                <a:ea typeface="Microsoft YaHei UI" panose="020B0503020204020204" pitchFamily="34" charset="-122"/>
                <a:cs typeface="MS PGothic"/>
              </a:rPr>
              <a:t>植栽</a:t>
            </a:r>
            <a:endParaRPr sz="750">
              <a:latin typeface="Microsoft YaHei UI" panose="020B0503020204020204" pitchFamily="34" charset="-122"/>
              <a:ea typeface="Microsoft YaHei UI" panose="020B0503020204020204" pitchFamily="34" charset="-122"/>
              <a:cs typeface="MS PGothic"/>
            </a:endParaRPr>
          </a:p>
        </p:txBody>
      </p:sp>
      <p:sp>
        <p:nvSpPr>
          <p:cNvPr id="159" name="object 159"/>
          <p:cNvSpPr/>
          <p:nvPr/>
        </p:nvSpPr>
        <p:spPr>
          <a:xfrm>
            <a:off x="5652537" y="3768736"/>
            <a:ext cx="333375" cy="165735"/>
          </a:xfrm>
          <a:custGeom>
            <a:avLst/>
            <a:gdLst/>
            <a:ahLst/>
            <a:cxnLst/>
            <a:rect l="l" t="t" r="r" b="b"/>
            <a:pathLst>
              <a:path w="333375" h="165735">
                <a:moveTo>
                  <a:pt x="297227" y="165466"/>
                </a:moveTo>
                <a:lnTo>
                  <a:pt x="35794" y="165466"/>
                </a:lnTo>
                <a:lnTo>
                  <a:pt x="21861" y="162648"/>
                </a:lnTo>
                <a:lnTo>
                  <a:pt x="10484" y="154964"/>
                </a:lnTo>
                <a:lnTo>
                  <a:pt x="2812" y="143567"/>
                </a:lnTo>
                <a:lnTo>
                  <a:pt x="0" y="129611"/>
                </a:lnTo>
                <a:lnTo>
                  <a:pt x="0" y="35854"/>
                </a:lnTo>
                <a:lnTo>
                  <a:pt x="2812" y="21898"/>
                </a:lnTo>
                <a:lnTo>
                  <a:pt x="10484" y="10501"/>
                </a:lnTo>
                <a:lnTo>
                  <a:pt x="21861" y="2817"/>
                </a:lnTo>
                <a:lnTo>
                  <a:pt x="35794" y="0"/>
                </a:lnTo>
                <a:lnTo>
                  <a:pt x="297227" y="0"/>
                </a:lnTo>
                <a:lnTo>
                  <a:pt x="311160" y="2817"/>
                </a:lnTo>
                <a:lnTo>
                  <a:pt x="322538" y="10501"/>
                </a:lnTo>
                <a:lnTo>
                  <a:pt x="330209" y="21898"/>
                </a:lnTo>
                <a:lnTo>
                  <a:pt x="333022" y="35854"/>
                </a:lnTo>
                <a:lnTo>
                  <a:pt x="333022" y="129611"/>
                </a:lnTo>
                <a:lnTo>
                  <a:pt x="330209" y="143567"/>
                </a:lnTo>
                <a:lnTo>
                  <a:pt x="322538" y="154964"/>
                </a:lnTo>
                <a:lnTo>
                  <a:pt x="311160" y="162648"/>
                </a:lnTo>
                <a:lnTo>
                  <a:pt x="297227" y="165466"/>
                </a:lnTo>
                <a:close/>
              </a:path>
            </a:pathLst>
          </a:custGeom>
          <a:solidFill>
            <a:srgbClr val="BE9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0" name="object 160"/>
          <p:cNvSpPr txBox="1"/>
          <p:nvPr/>
        </p:nvSpPr>
        <p:spPr>
          <a:xfrm>
            <a:off x="5703144" y="3777448"/>
            <a:ext cx="224154" cy="132087"/>
          </a:xfrm>
          <a:prstGeom prst="rect">
            <a:avLst/>
          </a:prstGeom>
        </p:spPr>
        <p:txBody>
          <a:bodyPr vert="horz" wrap="square" lIns="0" tIns="16510" rIns="0" bIns="0" rtlCol="0">
            <a:spAutoFit/>
          </a:bodyPr>
          <a:lstStyle/>
          <a:p>
            <a:pPr marL="12700">
              <a:lnSpc>
                <a:spcPct val="100000"/>
              </a:lnSpc>
              <a:spcBef>
                <a:spcPts val="130"/>
              </a:spcBef>
            </a:pPr>
            <a:r>
              <a:rPr sz="750" spc="30" dirty="0">
                <a:solidFill>
                  <a:srgbClr val="FFFFFF"/>
                </a:solidFill>
                <a:latin typeface="Microsoft YaHei UI" panose="020B0503020204020204" pitchFamily="34" charset="-122"/>
                <a:ea typeface="Microsoft YaHei UI" panose="020B0503020204020204" pitchFamily="34" charset="-122"/>
                <a:cs typeface="MS PGothic"/>
              </a:rPr>
              <a:t>主伐</a:t>
            </a:r>
            <a:endParaRPr sz="750">
              <a:latin typeface="Microsoft YaHei UI" panose="020B0503020204020204" pitchFamily="34" charset="-122"/>
              <a:ea typeface="Microsoft YaHei UI" panose="020B0503020204020204" pitchFamily="34" charset="-122"/>
              <a:cs typeface="MS PGothic"/>
            </a:endParaRPr>
          </a:p>
        </p:txBody>
      </p:sp>
      <p:sp>
        <p:nvSpPr>
          <p:cNvPr id="161" name="object 161"/>
          <p:cNvSpPr/>
          <p:nvPr/>
        </p:nvSpPr>
        <p:spPr>
          <a:xfrm>
            <a:off x="7455078" y="5042167"/>
            <a:ext cx="422909" cy="188595"/>
          </a:xfrm>
          <a:custGeom>
            <a:avLst/>
            <a:gdLst/>
            <a:ahLst/>
            <a:cxnLst/>
            <a:rect l="l" t="t" r="r" b="b"/>
            <a:pathLst>
              <a:path w="422909" h="188595">
                <a:moveTo>
                  <a:pt x="387453" y="187973"/>
                </a:moveTo>
                <a:lnTo>
                  <a:pt x="35418" y="187973"/>
                </a:lnTo>
                <a:lnTo>
                  <a:pt x="21632" y="185184"/>
                </a:lnTo>
                <a:lnTo>
                  <a:pt x="10373" y="177581"/>
                </a:lnTo>
                <a:lnTo>
                  <a:pt x="2783" y="166303"/>
                </a:lnTo>
                <a:lnTo>
                  <a:pt x="0" y="152493"/>
                </a:lnTo>
                <a:lnTo>
                  <a:pt x="0" y="35479"/>
                </a:lnTo>
                <a:lnTo>
                  <a:pt x="2783" y="21669"/>
                </a:lnTo>
                <a:lnTo>
                  <a:pt x="10373" y="10391"/>
                </a:lnTo>
                <a:lnTo>
                  <a:pt x="21632" y="2788"/>
                </a:lnTo>
                <a:lnTo>
                  <a:pt x="35418" y="0"/>
                </a:lnTo>
                <a:lnTo>
                  <a:pt x="387453" y="0"/>
                </a:lnTo>
                <a:lnTo>
                  <a:pt x="401240" y="2788"/>
                </a:lnTo>
                <a:lnTo>
                  <a:pt x="412498" y="10391"/>
                </a:lnTo>
                <a:lnTo>
                  <a:pt x="420089" y="21669"/>
                </a:lnTo>
                <a:lnTo>
                  <a:pt x="422872" y="35479"/>
                </a:lnTo>
                <a:lnTo>
                  <a:pt x="422872" y="152493"/>
                </a:lnTo>
                <a:lnTo>
                  <a:pt x="420089" y="166303"/>
                </a:lnTo>
                <a:lnTo>
                  <a:pt x="412498" y="177581"/>
                </a:lnTo>
                <a:lnTo>
                  <a:pt x="401240" y="185184"/>
                </a:lnTo>
                <a:lnTo>
                  <a:pt x="387453" y="187973"/>
                </a:lnTo>
                <a:close/>
              </a:path>
            </a:pathLst>
          </a:custGeom>
          <a:solidFill>
            <a:srgbClr val="BE9000"/>
          </a:solidFill>
        </p:spPr>
        <p:txBody>
          <a:bodyPr wrap="square" lIns="0" tIns="0" rIns="0" bIns="0" rtlCol="0"/>
          <a:lstStyle/>
          <a:p>
            <a:endParaRPr dirty="0">
              <a:latin typeface="Microsoft YaHei UI" panose="020B0503020204020204" pitchFamily="34" charset="-122"/>
              <a:ea typeface="Microsoft YaHei UI" panose="020B0503020204020204" pitchFamily="34" charset="-122"/>
            </a:endParaRPr>
          </a:p>
        </p:txBody>
      </p:sp>
      <p:sp>
        <p:nvSpPr>
          <p:cNvPr id="162" name="object 162"/>
          <p:cNvSpPr txBox="1"/>
          <p:nvPr/>
        </p:nvSpPr>
        <p:spPr>
          <a:xfrm>
            <a:off x="7516792" y="5058977"/>
            <a:ext cx="297815" cy="132087"/>
          </a:xfrm>
          <a:prstGeom prst="rect">
            <a:avLst/>
          </a:prstGeom>
        </p:spPr>
        <p:txBody>
          <a:bodyPr vert="horz" wrap="square" lIns="0" tIns="16510" rIns="0" bIns="0" rtlCol="0">
            <a:spAutoFit/>
          </a:bodyPr>
          <a:lstStyle/>
          <a:p>
            <a:pPr marL="12700">
              <a:lnSpc>
                <a:spcPct val="100000"/>
              </a:lnSpc>
              <a:spcBef>
                <a:spcPts val="130"/>
              </a:spcBef>
            </a:pPr>
            <a:r>
              <a:rPr lang="zh-TW" altLang="en-US" sz="750" spc="25" dirty="0">
                <a:solidFill>
                  <a:srgbClr val="FFFFFF"/>
                </a:solidFill>
                <a:latin typeface="Microsoft YaHei UI" panose="020B0503020204020204" pitchFamily="34" charset="-122"/>
                <a:ea typeface="Microsoft YaHei UI" panose="020B0503020204020204" pitchFamily="34" charset="-122"/>
                <a:cs typeface="MS PGothic"/>
              </a:rPr>
              <a:t>除草</a:t>
            </a:r>
            <a:endParaRPr sz="750" dirty="0">
              <a:latin typeface="Microsoft YaHei UI" panose="020B0503020204020204" pitchFamily="34" charset="-122"/>
              <a:ea typeface="Microsoft YaHei UI" panose="020B0503020204020204" pitchFamily="34" charset="-122"/>
              <a:cs typeface="MS PGothic"/>
            </a:endParaRPr>
          </a:p>
        </p:txBody>
      </p:sp>
      <p:sp>
        <p:nvSpPr>
          <p:cNvPr id="163" name="object 163"/>
          <p:cNvSpPr/>
          <p:nvPr/>
        </p:nvSpPr>
        <p:spPr>
          <a:xfrm>
            <a:off x="5775438" y="5040843"/>
            <a:ext cx="421640" cy="189865"/>
          </a:xfrm>
          <a:custGeom>
            <a:avLst/>
            <a:gdLst/>
            <a:ahLst/>
            <a:cxnLst/>
            <a:rect l="l" t="t" r="r" b="b"/>
            <a:pathLst>
              <a:path w="421639" h="189864">
                <a:moveTo>
                  <a:pt x="381763" y="189296"/>
                </a:moveTo>
                <a:lnTo>
                  <a:pt x="39787" y="189296"/>
                </a:lnTo>
                <a:lnTo>
                  <a:pt x="24300" y="186164"/>
                </a:lnTo>
                <a:lnTo>
                  <a:pt x="11653" y="177623"/>
                </a:lnTo>
                <a:lnTo>
                  <a:pt x="3126" y="164954"/>
                </a:lnTo>
                <a:lnTo>
                  <a:pt x="0" y="149440"/>
                </a:lnTo>
                <a:lnTo>
                  <a:pt x="0" y="39856"/>
                </a:lnTo>
                <a:lnTo>
                  <a:pt x="3126" y="24342"/>
                </a:lnTo>
                <a:lnTo>
                  <a:pt x="11653" y="11673"/>
                </a:lnTo>
                <a:lnTo>
                  <a:pt x="24300" y="3132"/>
                </a:lnTo>
                <a:lnTo>
                  <a:pt x="39787" y="0"/>
                </a:lnTo>
                <a:lnTo>
                  <a:pt x="381763" y="0"/>
                </a:lnTo>
                <a:lnTo>
                  <a:pt x="397250" y="3132"/>
                </a:lnTo>
                <a:lnTo>
                  <a:pt x="409897" y="11673"/>
                </a:lnTo>
                <a:lnTo>
                  <a:pt x="418424" y="24342"/>
                </a:lnTo>
                <a:lnTo>
                  <a:pt x="421551" y="39856"/>
                </a:lnTo>
                <a:lnTo>
                  <a:pt x="421551" y="149440"/>
                </a:lnTo>
                <a:lnTo>
                  <a:pt x="418424" y="164954"/>
                </a:lnTo>
                <a:lnTo>
                  <a:pt x="409897" y="177623"/>
                </a:lnTo>
                <a:lnTo>
                  <a:pt x="397250" y="186164"/>
                </a:lnTo>
                <a:lnTo>
                  <a:pt x="381763" y="189296"/>
                </a:lnTo>
                <a:close/>
              </a:path>
            </a:pathLst>
          </a:custGeom>
          <a:solidFill>
            <a:srgbClr val="BE9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4" name="object 164"/>
          <p:cNvSpPr txBox="1"/>
          <p:nvPr/>
        </p:nvSpPr>
        <p:spPr>
          <a:xfrm>
            <a:off x="5870411" y="5057966"/>
            <a:ext cx="224154" cy="132087"/>
          </a:xfrm>
          <a:prstGeom prst="rect">
            <a:avLst/>
          </a:prstGeom>
        </p:spPr>
        <p:txBody>
          <a:bodyPr vert="horz" wrap="square" lIns="0" tIns="16510" rIns="0" bIns="0" rtlCol="0">
            <a:spAutoFit/>
          </a:bodyPr>
          <a:lstStyle/>
          <a:p>
            <a:pPr marL="12700">
              <a:lnSpc>
                <a:spcPct val="100000"/>
              </a:lnSpc>
              <a:spcBef>
                <a:spcPts val="130"/>
              </a:spcBef>
            </a:pPr>
            <a:r>
              <a:rPr sz="750" spc="30" dirty="0">
                <a:solidFill>
                  <a:srgbClr val="FFFFFF"/>
                </a:solidFill>
                <a:latin typeface="Microsoft YaHei UI" panose="020B0503020204020204" pitchFamily="34" charset="-122"/>
                <a:ea typeface="Microsoft YaHei UI" panose="020B0503020204020204" pitchFamily="34" charset="-122"/>
                <a:cs typeface="MS PGothic"/>
              </a:rPr>
              <a:t>間伐</a:t>
            </a:r>
            <a:endParaRPr sz="750">
              <a:latin typeface="Microsoft YaHei UI" panose="020B0503020204020204" pitchFamily="34" charset="-122"/>
              <a:ea typeface="Microsoft YaHei UI" panose="020B0503020204020204" pitchFamily="34" charset="-122"/>
              <a:cs typeface="MS PGothic"/>
            </a:endParaRPr>
          </a:p>
        </p:txBody>
      </p:sp>
      <p:grpSp>
        <p:nvGrpSpPr>
          <p:cNvPr id="165" name="object 165"/>
          <p:cNvGrpSpPr/>
          <p:nvPr/>
        </p:nvGrpSpPr>
        <p:grpSpPr>
          <a:xfrm>
            <a:off x="7445681" y="4699196"/>
            <a:ext cx="648335" cy="233679"/>
            <a:chOff x="7445681" y="4699196"/>
            <a:chExt cx="648335" cy="233679"/>
          </a:xfrm>
        </p:grpSpPr>
        <p:sp>
          <p:nvSpPr>
            <p:cNvPr id="166" name="object 166"/>
            <p:cNvSpPr/>
            <p:nvPr/>
          </p:nvSpPr>
          <p:spPr>
            <a:xfrm>
              <a:off x="7458381" y="4711896"/>
              <a:ext cx="622935" cy="208279"/>
            </a:xfrm>
            <a:custGeom>
              <a:avLst/>
              <a:gdLst/>
              <a:ahLst/>
              <a:cxnLst/>
              <a:rect l="l" t="t" r="r" b="b"/>
              <a:pathLst>
                <a:path w="622934" h="208279">
                  <a:moveTo>
                    <a:pt x="587859" y="207822"/>
                  </a:moveTo>
                  <a:lnTo>
                    <a:pt x="34580" y="207822"/>
                  </a:lnTo>
                  <a:lnTo>
                    <a:pt x="21120" y="205100"/>
                  </a:lnTo>
                  <a:lnTo>
                    <a:pt x="10128" y="197676"/>
                  </a:lnTo>
                  <a:lnTo>
                    <a:pt x="2717" y="186666"/>
                  </a:lnTo>
                  <a:lnTo>
                    <a:pt x="0" y="173184"/>
                  </a:lnTo>
                  <a:lnTo>
                    <a:pt x="0" y="34637"/>
                  </a:lnTo>
                  <a:lnTo>
                    <a:pt x="2717" y="21155"/>
                  </a:lnTo>
                  <a:lnTo>
                    <a:pt x="10128" y="10145"/>
                  </a:lnTo>
                  <a:lnTo>
                    <a:pt x="21120" y="2722"/>
                  </a:lnTo>
                  <a:lnTo>
                    <a:pt x="34580" y="0"/>
                  </a:lnTo>
                  <a:lnTo>
                    <a:pt x="587859" y="0"/>
                  </a:lnTo>
                  <a:lnTo>
                    <a:pt x="601320" y="2722"/>
                  </a:lnTo>
                  <a:lnTo>
                    <a:pt x="612312" y="10145"/>
                  </a:lnTo>
                  <a:lnTo>
                    <a:pt x="619722" y="21155"/>
                  </a:lnTo>
                  <a:lnTo>
                    <a:pt x="622440" y="34637"/>
                  </a:lnTo>
                  <a:lnTo>
                    <a:pt x="622440" y="173184"/>
                  </a:lnTo>
                  <a:lnTo>
                    <a:pt x="619722" y="186666"/>
                  </a:lnTo>
                  <a:lnTo>
                    <a:pt x="612312" y="197676"/>
                  </a:lnTo>
                  <a:lnTo>
                    <a:pt x="601320" y="205100"/>
                  </a:lnTo>
                  <a:lnTo>
                    <a:pt x="587859" y="207822"/>
                  </a:lnTo>
                  <a:close/>
                </a:path>
              </a:pathLst>
            </a:custGeom>
            <a:solidFill>
              <a:srgbClr val="FFFF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7" name="object 167"/>
            <p:cNvSpPr/>
            <p:nvPr/>
          </p:nvSpPr>
          <p:spPr>
            <a:xfrm>
              <a:off x="7458381" y="4711896"/>
              <a:ext cx="622935" cy="208279"/>
            </a:xfrm>
            <a:custGeom>
              <a:avLst/>
              <a:gdLst/>
              <a:ahLst/>
              <a:cxnLst/>
              <a:rect l="l" t="t" r="r" b="b"/>
              <a:pathLst>
                <a:path w="622934" h="208279">
                  <a:moveTo>
                    <a:pt x="0" y="34637"/>
                  </a:moveTo>
                  <a:lnTo>
                    <a:pt x="2717" y="21155"/>
                  </a:lnTo>
                  <a:lnTo>
                    <a:pt x="10128" y="10145"/>
                  </a:lnTo>
                  <a:lnTo>
                    <a:pt x="21120" y="2722"/>
                  </a:lnTo>
                  <a:lnTo>
                    <a:pt x="34580" y="0"/>
                  </a:lnTo>
                  <a:lnTo>
                    <a:pt x="587859" y="0"/>
                  </a:lnTo>
                  <a:lnTo>
                    <a:pt x="601320" y="2722"/>
                  </a:lnTo>
                  <a:lnTo>
                    <a:pt x="612312" y="10145"/>
                  </a:lnTo>
                  <a:lnTo>
                    <a:pt x="619722" y="21155"/>
                  </a:lnTo>
                  <a:lnTo>
                    <a:pt x="622440" y="34637"/>
                  </a:lnTo>
                  <a:lnTo>
                    <a:pt x="622440" y="173184"/>
                  </a:lnTo>
                  <a:lnTo>
                    <a:pt x="619722" y="186666"/>
                  </a:lnTo>
                  <a:lnTo>
                    <a:pt x="612312" y="197676"/>
                  </a:lnTo>
                  <a:lnTo>
                    <a:pt x="601320" y="205100"/>
                  </a:lnTo>
                  <a:lnTo>
                    <a:pt x="587859" y="207822"/>
                  </a:lnTo>
                  <a:lnTo>
                    <a:pt x="34580" y="207822"/>
                  </a:lnTo>
                  <a:lnTo>
                    <a:pt x="21120" y="205100"/>
                  </a:lnTo>
                  <a:lnTo>
                    <a:pt x="10128" y="197676"/>
                  </a:lnTo>
                  <a:lnTo>
                    <a:pt x="2717" y="186666"/>
                  </a:lnTo>
                  <a:lnTo>
                    <a:pt x="0" y="173184"/>
                  </a:lnTo>
                  <a:lnTo>
                    <a:pt x="0" y="34637"/>
                  </a:lnTo>
                  <a:close/>
                </a:path>
              </a:pathLst>
            </a:custGeom>
            <a:ln w="24815">
              <a:solidFill>
                <a:srgbClr val="4F81BC"/>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168" name="object 168"/>
          <p:cNvSpPr txBox="1"/>
          <p:nvPr/>
        </p:nvSpPr>
        <p:spPr>
          <a:xfrm>
            <a:off x="7557808" y="4712796"/>
            <a:ext cx="422275" cy="173124"/>
          </a:xfrm>
          <a:prstGeom prst="rect">
            <a:avLst/>
          </a:prstGeom>
        </p:spPr>
        <p:txBody>
          <a:bodyPr vert="horz" wrap="square" lIns="0" tIns="11430" rIns="0" bIns="0" rtlCol="0">
            <a:spAutoFit/>
          </a:bodyPr>
          <a:lstStyle/>
          <a:p>
            <a:pPr marL="12700" algn="ctr">
              <a:lnSpc>
                <a:spcPct val="100000"/>
              </a:lnSpc>
              <a:spcBef>
                <a:spcPts val="90"/>
              </a:spcBef>
            </a:pPr>
            <a:r>
              <a:rPr lang="zh-TW" altLang="en-US" sz="1050" b="1" spc="-10" dirty="0">
                <a:latin typeface="Microsoft YaHei UI" panose="020B0503020204020204" pitchFamily="34" charset="-122"/>
                <a:ea typeface="Microsoft YaHei UI" panose="020B0503020204020204" pitchFamily="34" charset="-122"/>
                <a:cs typeface="Yu Gothic"/>
              </a:rPr>
              <a:t>種</a:t>
            </a:r>
            <a:r>
              <a:rPr sz="1050" b="1" spc="-10" dirty="0">
                <a:latin typeface="Microsoft YaHei UI" panose="020B0503020204020204" pitchFamily="34" charset="-122"/>
                <a:ea typeface="Microsoft YaHei UI" panose="020B0503020204020204" pitchFamily="34" charset="-122"/>
                <a:cs typeface="Yu Gothic"/>
              </a:rPr>
              <a:t>植</a:t>
            </a:r>
            <a:endParaRPr sz="1050" dirty="0">
              <a:latin typeface="Microsoft YaHei UI" panose="020B0503020204020204" pitchFamily="34" charset="-122"/>
              <a:ea typeface="Microsoft YaHei UI" panose="020B0503020204020204" pitchFamily="34" charset="-122"/>
              <a:cs typeface="Yu Gothic"/>
            </a:endParaRPr>
          </a:p>
        </p:txBody>
      </p:sp>
      <p:sp>
        <p:nvSpPr>
          <p:cNvPr id="169" name="object 169"/>
          <p:cNvSpPr txBox="1"/>
          <p:nvPr/>
        </p:nvSpPr>
        <p:spPr>
          <a:xfrm>
            <a:off x="8043401" y="2590844"/>
            <a:ext cx="556895" cy="119905"/>
          </a:xfrm>
          <a:prstGeom prst="rect">
            <a:avLst/>
          </a:prstGeom>
        </p:spPr>
        <p:txBody>
          <a:bodyPr vert="horz" wrap="square" lIns="0" tIns="12065" rIns="0" bIns="0" rtlCol="0">
            <a:spAutoFit/>
          </a:bodyPr>
          <a:lstStyle/>
          <a:p>
            <a:pPr marL="12700">
              <a:lnSpc>
                <a:spcPct val="100000"/>
              </a:lnSpc>
              <a:spcBef>
                <a:spcPts val="95"/>
              </a:spcBef>
            </a:pPr>
            <a:r>
              <a:rPr sz="700" b="1" spc="-5" dirty="0">
                <a:solidFill>
                  <a:srgbClr val="34AC8A"/>
                </a:solidFill>
                <a:latin typeface="Microsoft YaHei UI" panose="020B0503020204020204" pitchFamily="34" charset="-122"/>
                <a:ea typeface="Microsoft YaHei UI" panose="020B0503020204020204" pitchFamily="34" charset="-122"/>
                <a:cs typeface="Yu Gothic"/>
              </a:rPr>
              <a:t>都市の木造化</a:t>
            </a:r>
            <a:endParaRPr sz="700">
              <a:latin typeface="Microsoft YaHei UI" panose="020B0503020204020204" pitchFamily="34" charset="-122"/>
              <a:ea typeface="Microsoft YaHei UI" panose="020B0503020204020204" pitchFamily="34" charset="-122"/>
              <a:cs typeface="Yu Gothic"/>
            </a:endParaRPr>
          </a:p>
        </p:txBody>
      </p:sp>
      <p:grpSp>
        <p:nvGrpSpPr>
          <p:cNvPr id="170" name="object 170"/>
          <p:cNvGrpSpPr/>
          <p:nvPr/>
        </p:nvGrpSpPr>
        <p:grpSpPr>
          <a:xfrm>
            <a:off x="8471996" y="3061224"/>
            <a:ext cx="473075" cy="398780"/>
            <a:chOff x="8471996" y="3061224"/>
            <a:chExt cx="473075" cy="398780"/>
          </a:xfrm>
        </p:grpSpPr>
        <p:pic>
          <p:nvPicPr>
            <p:cNvPr id="171" name="object 171"/>
            <p:cNvPicPr/>
            <p:nvPr/>
          </p:nvPicPr>
          <p:blipFill>
            <a:blip r:embed="rId61" cstate="print"/>
            <a:stretch>
              <a:fillRect/>
            </a:stretch>
          </p:blipFill>
          <p:spPr>
            <a:xfrm>
              <a:off x="8480571" y="3069805"/>
              <a:ext cx="455910" cy="381228"/>
            </a:xfrm>
            <a:prstGeom prst="rect">
              <a:avLst/>
            </a:prstGeom>
          </p:spPr>
        </p:pic>
        <p:sp>
          <p:nvSpPr>
            <p:cNvPr id="172" name="object 172"/>
            <p:cNvSpPr/>
            <p:nvPr/>
          </p:nvSpPr>
          <p:spPr>
            <a:xfrm>
              <a:off x="8476441" y="3065669"/>
              <a:ext cx="464184" cy="389890"/>
            </a:xfrm>
            <a:custGeom>
              <a:avLst/>
              <a:gdLst/>
              <a:ahLst/>
              <a:cxnLst/>
              <a:rect l="l" t="t" r="r" b="b"/>
              <a:pathLst>
                <a:path w="464184" h="389889">
                  <a:moveTo>
                    <a:pt x="0" y="0"/>
                  </a:moveTo>
                  <a:lnTo>
                    <a:pt x="464174" y="0"/>
                  </a:lnTo>
                  <a:lnTo>
                    <a:pt x="464174" y="389496"/>
                  </a:lnTo>
                  <a:lnTo>
                    <a:pt x="0" y="389496"/>
                  </a:lnTo>
                  <a:lnTo>
                    <a:pt x="0" y="0"/>
                  </a:lnTo>
                  <a:close/>
                </a:path>
              </a:pathLst>
            </a:custGeom>
            <a:ln w="8267">
              <a:solidFill>
                <a:srgbClr val="FFC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173" name="object 173"/>
          <p:cNvSpPr txBox="1"/>
          <p:nvPr/>
        </p:nvSpPr>
        <p:spPr>
          <a:xfrm>
            <a:off x="8456338" y="3440696"/>
            <a:ext cx="468630" cy="119905"/>
          </a:xfrm>
          <a:prstGeom prst="rect">
            <a:avLst/>
          </a:prstGeom>
        </p:spPr>
        <p:txBody>
          <a:bodyPr vert="horz" wrap="square" lIns="0" tIns="12065" rIns="0" bIns="0" rtlCol="0">
            <a:spAutoFit/>
          </a:bodyPr>
          <a:lstStyle/>
          <a:p>
            <a:pPr marL="12700">
              <a:lnSpc>
                <a:spcPct val="100000"/>
              </a:lnSpc>
              <a:spcBef>
                <a:spcPts val="95"/>
              </a:spcBef>
            </a:pPr>
            <a:r>
              <a:rPr sz="700" b="1" spc="-5" dirty="0">
                <a:solidFill>
                  <a:srgbClr val="FFC000"/>
                </a:solidFill>
                <a:latin typeface="Microsoft YaHei UI" panose="020B0503020204020204" pitchFamily="34" charset="-122"/>
                <a:ea typeface="Microsoft YaHei UI" panose="020B0503020204020204" pitchFamily="34" charset="-122"/>
                <a:cs typeface="Yu Gothic"/>
              </a:rPr>
              <a:t>新素材開発</a:t>
            </a:r>
            <a:endParaRPr sz="700">
              <a:latin typeface="Microsoft YaHei UI" panose="020B0503020204020204" pitchFamily="34" charset="-122"/>
              <a:ea typeface="Microsoft YaHei UI" panose="020B0503020204020204" pitchFamily="34" charset="-122"/>
              <a:cs typeface="Yu Gothic"/>
            </a:endParaRPr>
          </a:p>
        </p:txBody>
      </p:sp>
      <p:grpSp>
        <p:nvGrpSpPr>
          <p:cNvPr id="174" name="object 174"/>
          <p:cNvGrpSpPr/>
          <p:nvPr/>
        </p:nvGrpSpPr>
        <p:grpSpPr>
          <a:xfrm>
            <a:off x="8370239" y="4310827"/>
            <a:ext cx="483870" cy="397510"/>
            <a:chOff x="8370239" y="4310827"/>
            <a:chExt cx="483870" cy="397510"/>
          </a:xfrm>
        </p:grpSpPr>
        <p:pic>
          <p:nvPicPr>
            <p:cNvPr id="175" name="object 175"/>
            <p:cNvPicPr/>
            <p:nvPr/>
          </p:nvPicPr>
          <p:blipFill>
            <a:blip r:embed="rId62" cstate="print"/>
            <a:stretch>
              <a:fillRect/>
            </a:stretch>
          </p:blipFill>
          <p:spPr>
            <a:xfrm>
              <a:off x="8378814" y="4319409"/>
              <a:ext cx="466481" cy="379907"/>
            </a:xfrm>
            <a:prstGeom prst="rect">
              <a:avLst/>
            </a:prstGeom>
          </p:spPr>
        </p:pic>
        <p:sp>
          <p:nvSpPr>
            <p:cNvPr id="176" name="object 176"/>
            <p:cNvSpPr/>
            <p:nvPr/>
          </p:nvSpPr>
          <p:spPr>
            <a:xfrm>
              <a:off x="8374684" y="4315272"/>
              <a:ext cx="474980" cy="388620"/>
            </a:xfrm>
            <a:custGeom>
              <a:avLst/>
              <a:gdLst/>
              <a:ahLst/>
              <a:cxnLst/>
              <a:rect l="l" t="t" r="r" b="b"/>
              <a:pathLst>
                <a:path w="474979" h="388620">
                  <a:moveTo>
                    <a:pt x="0" y="0"/>
                  </a:moveTo>
                  <a:lnTo>
                    <a:pt x="474746" y="0"/>
                  </a:lnTo>
                  <a:lnTo>
                    <a:pt x="474746" y="388172"/>
                  </a:lnTo>
                  <a:lnTo>
                    <a:pt x="0" y="388172"/>
                  </a:lnTo>
                  <a:lnTo>
                    <a:pt x="0" y="0"/>
                  </a:lnTo>
                  <a:close/>
                </a:path>
              </a:pathLst>
            </a:custGeom>
            <a:ln w="8267">
              <a:solidFill>
                <a:srgbClr val="FFC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177" name="object 177"/>
          <p:cNvSpPr txBox="1"/>
          <p:nvPr/>
        </p:nvSpPr>
        <p:spPr>
          <a:xfrm>
            <a:off x="8201399" y="4713772"/>
            <a:ext cx="645795" cy="217367"/>
          </a:xfrm>
          <a:prstGeom prst="rect">
            <a:avLst/>
          </a:prstGeom>
        </p:spPr>
        <p:txBody>
          <a:bodyPr vert="horz" wrap="square" lIns="0" tIns="12065" rIns="0" bIns="0" rtlCol="0">
            <a:spAutoFit/>
          </a:bodyPr>
          <a:lstStyle/>
          <a:p>
            <a:pPr marR="5080" algn="r">
              <a:lnSpc>
                <a:spcPts val="835"/>
              </a:lnSpc>
              <a:spcBef>
                <a:spcPts val="95"/>
              </a:spcBef>
            </a:pPr>
            <a:r>
              <a:rPr lang="zh-TW" altLang="en-US" sz="700" b="1" spc="-5" dirty="0">
                <a:solidFill>
                  <a:srgbClr val="FFC000"/>
                </a:solidFill>
                <a:latin typeface="Microsoft YaHei UI" panose="020B0503020204020204" pitchFamily="34" charset="-122"/>
                <a:ea typeface="Microsoft YaHei UI" panose="020B0503020204020204" pitchFamily="34" charset="-122"/>
                <a:cs typeface="Yu Gothic"/>
              </a:rPr>
              <a:t>木質生物質的利用</a:t>
            </a:r>
            <a:endParaRPr sz="700" dirty="0">
              <a:latin typeface="Microsoft YaHei UI" panose="020B0503020204020204" pitchFamily="34" charset="-122"/>
              <a:ea typeface="Microsoft YaHei UI" panose="020B0503020204020204" pitchFamily="34" charset="-122"/>
              <a:cs typeface="Yu Gothic"/>
            </a:endParaRPr>
          </a:p>
        </p:txBody>
      </p:sp>
      <p:sp>
        <p:nvSpPr>
          <p:cNvPr id="178" name="object 178"/>
          <p:cNvSpPr/>
          <p:nvPr/>
        </p:nvSpPr>
        <p:spPr>
          <a:xfrm>
            <a:off x="7301782" y="5529301"/>
            <a:ext cx="467995" cy="468630"/>
          </a:xfrm>
          <a:custGeom>
            <a:avLst/>
            <a:gdLst/>
            <a:ahLst/>
            <a:cxnLst/>
            <a:rect l="l" t="t" r="r" b="b"/>
            <a:pathLst>
              <a:path w="467995" h="468629">
                <a:moveTo>
                  <a:pt x="233910" y="468592"/>
                </a:moveTo>
                <a:lnTo>
                  <a:pt x="186769" y="463832"/>
                </a:lnTo>
                <a:lnTo>
                  <a:pt x="142862" y="450180"/>
                </a:lnTo>
                <a:lnTo>
                  <a:pt x="103129" y="428578"/>
                </a:lnTo>
                <a:lnTo>
                  <a:pt x="68510" y="399968"/>
                </a:lnTo>
                <a:lnTo>
                  <a:pt x="39948" y="365293"/>
                </a:lnTo>
                <a:lnTo>
                  <a:pt x="18381" y="325494"/>
                </a:lnTo>
                <a:lnTo>
                  <a:pt x="4752" y="281514"/>
                </a:lnTo>
                <a:lnTo>
                  <a:pt x="0" y="234296"/>
                </a:lnTo>
                <a:lnTo>
                  <a:pt x="4752" y="187077"/>
                </a:lnTo>
                <a:lnTo>
                  <a:pt x="18381" y="143097"/>
                </a:lnTo>
                <a:lnTo>
                  <a:pt x="39948" y="103298"/>
                </a:lnTo>
                <a:lnTo>
                  <a:pt x="68510" y="68623"/>
                </a:lnTo>
                <a:lnTo>
                  <a:pt x="103129" y="40014"/>
                </a:lnTo>
                <a:lnTo>
                  <a:pt x="142862" y="18412"/>
                </a:lnTo>
                <a:lnTo>
                  <a:pt x="186769" y="4760"/>
                </a:lnTo>
                <a:lnTo>
                  <a:pt x="233910" y="0"/>
                </a:lnTo>
                <a:lnTo>
                  <a:pt x="281051" y="4760"/>
                </a:lnTo>
                <a:lnTo>
                  <a:pt x="324959" y="18412"/>
                </a:lnTo>
                <a:lnTo>
                  <a:pt x="364692" y="40014"/>
                </a:lnTo>
                <a:lnTo>
                  <a:pt x="399310" y="68623"/>
                </a:lnTo>
                <a:lnTo>
                  <a:pt x="427873" y="103298"/>
                </a:lnTo>
                <a:lnTo>
                  <a:pt x="449439" y="143097"/>
                </a:lnTo>
                <a:lnTo>
                  <a:pt x="463069" y="187077"/>
                </a:lnTo>
                <a:lnTo>
                  <a:pt x="467821" y="234296"/>
                </a:lnTo>
                <a:lnTo>
                  <a:pt x="463069" y="281514"/>
                </a:lnTo>
                <a:lnTo>
                  <a:pt x="449439" y="325494"/>
                </a:lnTo>
                <a:lnTo>
                  <a:pt x="427873" y="365293"/>
                </a:lnTo>
                <a:lnTo>
                  <a:pt x="399310" y="399968"/>
                </a:lnTo>
                <a:lnTo>
                  <a:pt x="364692" y="428578"/>
                </a:lnTo>
                <a:lnTo>
                  <a:pt x="324959" y="450180"/>
                </a:lnTo>
                <a:lnTo>
                  <a:pt x="281051" y="463832"/>
                </a:lnTo>
                <a:lnTo>
                  <a:pt x="233910" y="468592"/>
                </a:lnTo>
                <a:close/>
              </a:path>
            </a:pathLst>
          </a:custGeom>
          <a:solidFill>
            <a:srgbClr val="5ECEAD"/>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9" name="object 179"/>
          <p:cNvSpPr txBox="1"/>
          <p:nvPr/>
        </p:nvSpPr>
        <p:spPr>
          <a:xfrm>
            <a:off x="7388985" y="5617509"/>
            <a:ext cx="859790" cy="466346"/>
          </a:xfrm>
          <a:prstGeom prst="rect">
            <a:avLst/>
          </a:prstGeom>
        </p:spPr>
        <p:txBody>
          <a:bodyPr vert="horz" wrap="square" lIns="0" tIns="26670" rIns="0" bIns="0" rtlCol="0">
            <a:spAutoFit/>
          </a:bodyPr>
          <a:lstStyle/>
          <a:p>
            <a:pPr marL="12700" marR="5080">
              <a:lnSpc>
                <a:spcPts val="1060"/>
              </a:lnSpc>
              <a:spcBef>
                <a:spcPts val="210"/>
              </a:spcBef>
            </a:pPr>
            <a:r>
              <a:rPr lang="zh-TW" altLang="en-US" sz="1425" b="1" u="sng" spc="7" baseline="5847" dirty="0">
                <a:uFill>
                  <a:solidFill>
                    <a:srgbClr val="000000"/>
                  </a:solidFill>
                </a:uFill>
                <a:latin typeface="Microsoft YaHei UI" panose="020B0503020204020204" pitchFamily="34" charset="-122"/>
                <a:ea typeface="Microsoft YaHei UI" panose="020B0503020204020204" pitchFamily="34" charset="-122"/>
                <a:cs typeface="Yu Gothic"/>
              </a:rPr>
              <a:t>年輕的樹木吸收二氧化碳的能力更強。</a:t>
            </a:r>
            <a:endParaRPr sz="950" dirty="0">
              <a:latin typeface="Microsoft YaHei UI" panose="020B0503020204020204" pitchFamily="34" charset="-122"/>
              <a:ea typeface="Microsoft YaHei UI" panose="020B0503020204020204" pitchFamily="34" charset="-122"/>
              <a:cs typeface="Yu Gothic"/>
            </a:endParaRPr>
          </a:p>
        </p:txBody>
      </p:sp>
      <p:sp>
        <p:nvSpPr>
          <p:cNvPr id="180" name="object 180"/>
          <p:cNvSpPr/>
          <p:nvPr/>
        </p:nvSpPr>
        <p:spPr>
          <a:xfrm>
            <a:off x="5996130" y="3930232"/>
            <a:ext cx="1527810" cy="463550"/>
          </a:xfrm>
          <a:custGeom>
            <a:avLst/>
            <a:gdLst/>
            <a:ahLst/>
            <a:cxnLst/>
            <a:rect l="l" t="t" r="r" b="b"/>
            <a:pathLst>
              <a:path w="1527809" h="463550">
                <a:moveTo>
                  <a:pt x="1450592" y="463306"/>
                </a:moveTo>
                <a:lnTo>
                  <a:pt x="77090" y="463306"/>
                </a:lnTo>
                <a:lnTo>
                  <a:pt x="47083" y="457238"/>
                </a:lnTo>
                <a:lnTo>
                  <a:pt x="22579" y="440689"/>
                </a:lnTo>
                <a:lnTo>
                  <a:pt x="6058" y="416144"/>
                </a:lnTo>
                <a:lnTo>
                  <a:pt x="0" y="386086"/>
                </a:lnTo>
                <a:lnTo>
                  <a:pt x="0" y="77219"/>
                </a:lnTo>
                <a:lnTo>
                  <a:pt x="6058" y="47162"/>
                </a:lnTo>
                <a:lnTo>
                  <a:pt x="22579" y="22617"/>
                </a:lnTo>
                <a:lnTo>
                  <a:pt x="47083" y="6068"/>
                </a:lnTo>
                <a:lnTo>
                  <a:pt x="77090" y="0"/>
                </a:lnTo>
                <a:lnTo>
                  <a:pt x="1450592" y="0"/>
                </a:lnTo>
                <a:lnTo>
                  <a:pt x="1480599" y="6068"/>
                </a:lnTo>
                <a:lnTo>
                  <a:pt x="1505103" y="22617"/>
                </a:lnTo>
                <a:lnTo>
                  <a:pt x="1521625" y="47162"/>
                </a:lnTo>
                <a:lnTo>
                  <a:pt x="1527683" y="77219"/>
                </a:lnTo>
                <a:lnTo>
                  <a:pt x="1527683" y="386086"/>
                </a:lnTo>
                <a:lnTo>
                  <a:pt x="1521625" y="416144"/>
                </a:lnTo>
                <a:lnTo>
                  <a:pt x="1505103" y="440689"/>
                </a:lnTo>
                <a:lnTo>
                  <a:pt x="1480599" y="457238"/>
                </a:lnTo>
                <a:lnTo>
                  <a:pt x="1450592" y="463306"/>
                </a:lnTo>
                <a:close/>
              </a:path>
            </a:pathLst>
          </a:custGeom>
          <a:solidFill>
            <a:srgbClr val="FFFFC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1" name="object 181"/>
          <p:cNvSpPr txBox="1"/>
          <p:nvPr/>
        </p:nvSpPr>
        <p:spPr>
          <a:xfrm>
            <a:off x="6018350" y="4078106"/>
            <a:ext cx="1483360" cy="159659"/>
          </a:xfrm>
          <a:prstGeom prst="rect">
            <a:avLst/>
          </a:prstGeom>
        </p:spPr>
        <p:txBody>
          <a:bodyPr vert="horz" wrap="square" lIns="0" tIns="13335" rIns="0" bIns="0" rtlCol="0">
            <a:spAutoFit/>
          </a:bodyPr>
          <a:lstStyle/>
          <a:p>
            <a:pPr marL="12700" algn="ctr">
              <a:lnSpc>
                <a:spcPct val="100000"/>
              </a:lnSpc>
              <a:spcBef>
                <a:spcPts val="105"/>
              </a:spcBef>
            </a:pPr>
            <a:r>
              <a:rPr lang="zh-TW" altLang="en-US" sz="950" spc="5" dirty="0">
                <a:latin typeface="Microsoft YaHei UI" panose="020B0503020204020204" pitchFamily="34" charset="-122"/>
                <a:ea typeface="Microsoft YaHei UI" panose="020B0503020204020204" pitchFamily="34" charset="-122"/>
                <a:cs typeface="Yu Gothic Medium"/>
              </a:rPr>
              <a:t>確立</a:t>
            </a:r>
            <a:r>
              <a:rPr sz="950" spc="5" dirty="0" err="1">
                <a:latin typeface="Microsoft YaHei UI" panose="020B0503020204020204" pitchFamily="34" charset="-122"/>
                <a:ea typeface="Microsoft YaHei UI" panose="020B0503020204020204" pitchFamily="34" charset="-122"/>
                <a:cs typeface="Yu Gothic Medium"/>
              </a:rPr>
              <a:t>森林資源</a:t>
            </a:r>
            <a:r>
              <a:rPr lang="zh-TW" altLang="en-US" sz="950" spc="5" dirty="0">
                <a:latin typeface="Microsoft YaHei UI" panose="020B0503020204020204" pitchFamily="34" charset="-122"/>
                <a:ea typeface="Microsoft YaHei UI" panose="020B0503020204020204" pitchFamily="34" charset="-122"/>
                <a:cs typeface="Yu Gothic Medium"/>
              </a:rPr>
              <a:t>的</a:t>
            </a:r>
            <a:r>
              <a:rPr sz="950" spc="5" dirty="0" err="1">
                <a:latin typeface="Microsoft YaHei UI" panose="020B0503020204020204" pitchFamily="34" charset="-122"/>
                <a:ea typeface="Microsoft YaHei UI" panose="020B0503020204020204" pitchFamily="34" charset="-122"/>
                <a:cs typeface="Yu Gothic Medium"/>
              </a:rPr>
              <a:t>循環利用</a:t>
            </a:r>
            <a:endParaRPr sz="950" dirty="0">
              <a:latin typeface="Microsoft YaHei UI" panose="020B0503020204020204" pitchFamily="34" charset="-122"/>
              <a:ea typeface="Microsoft YaHei UI" panose="020B0503020204020204" pitchFamily="34" charset="-122"/>
              <a:cs typeface="Yu Gothic Medium"/>
            </a:endParaRPr>
          </a:p>
        </p:txBody>
      </p:sp>
      <p:sp>
        <p:nvSpPr>
          <p:cNvPr id="182" name="object 182"/>
          <p:cNvSpPr/>
          <p:nvPr/>
        </p:nvSpPr>
        <p:spPr>
          <a:xfrm>
            <a:off x="5001030" y="3147535"/>
            <a:ext cx="676275" cy="272415"/>
          </a:xfrm>
          <a:custGeom>
            <a:avLst/>
            <a:gdLst/>
            <a:ahLst/>
            <a:cxnLst/>
            <a:rect l="l" t="t" r="r" b="b"/>
            <a:pathLst>
              <a:path w="676275" h="272414">
                <a:moveTo>
                  <a:pt x="357199" y="272420"/>
                </a:moveTo>
                <a:lnTo>
                  <a:pt x="315394" y="270234"/>
                </a:lnTo>
                <a:lnTo>
                  <a:pt x="269516" y="254710"/>
                </a:lnTo>
                <a:lnTo>
                  <a:pt x="258123" y="246890"/>
                </a:lnTo>
                <a:lnTo>
                  <a:pt x="212890" y="255753"/>
                </a:lnTo>
                <a:lnTo>
                  <a:pt x="166600" y="254428"/>
                </a:lnTo>
                <a:lnTo>
                  <a:pt x="124590" y="243646"/>
                </a:lnTo>
                <a:lnTo>
                  <a:pt x="91765" y="223741"/>
                </a:lnTo>
                <a:lnTo>
                  <a:pt x="90920" y="222940"/>
                </a:lnTo>
                <a:lnTo>
                  <a:pt x="63895" y="221719"/>
                </a:lnTo>
                <a:lnTo>
                  <a:pt x="40631" y="215152"/>
                </a:lnTo>
                <a:lnTo>
                  <a:pt x="23566" y="204293"/>
                </a:lnTo>
                <a:lnTo>
                  <a:pt x="15138" y="190194"/>
                </a:lnTo>
                <a:lnTo>
                  <a:pt x="15025" y="182046"/>
                </a:lnTo>
                <a:lnTo>
                  <a:pt x="18091" y="174168"/>
                </a:lnTo>
                <a:lnTo>
                  <a:pt x="24172" y="166832"/>
                </a:lnTo>
                <a:lnTo>
                  <a:pt x="33105" y="160312"/>
                </a:lnTo>
                <a:lnTo>
                  <a:pt x="12949" y="150385"/>
                </a:lnTo>
                <a:lnTo>
                  <a:pt x="1653" y="137418"/>
                </a:lnTo>
                <a:lnTo>
                  <a:pt x="0" y="123061"/>
                </a:lnTo>
                <a:lnTo>
                  <a:pt x="8771" y="108966"/>
                </a:lnTo>
                <a:lnTo>
                  <a:pt x="18445" y="101916"/>
                </a:lnTo>
                <a:lnTo>
                  <a:pt x="30663" y="96375"/>
                </a:lnTo>
                <a:lnTo>
                  <a:pt x="44871" y="92538"/>
                </a:lnTo>
                <a:lnTo>
                  <a:pt x="60515" y="90602"/>
                </a:lnTo>
                <a:lnTo>
                  <a:pt x="61085" y="89752"/>
                </a:lnTo>
                <a:lnTo>
                  <a:pt x="81700" y="46818"/>
                </a:lnTo>
                <a:lnTo>
                  <a:pt x="151631" y="24454"/>
                </a:lnTo>
                <a:lnTo>
                  <a:pt x="169235" y="23953"/>
                </a:lnTo>
                <a:lnTo>
                  <a:pt x="186629" y="25051"/>
                </a:lnTo>
                <a:lnTo>
                  <a:pt x="203454" y="27707"/>
                </a:lnTo>
                <a:lnTo>
                  <a:pt x="219354" y="31882"/>
                </a:lnTo>
                <a:lnTo>
                  <a:pt x="240402" y="17805"/>
                </a:lnTo>
                <a:lnTo>
                  <a:pt x="268666" y="9540"/>
                </a:lnTo>
                <a:lnTo>
                  <a:pt x="300511" y="7698"/>
                </a:lnTo>
                <a:lnTo>
                  <a:pt x="332303" y="12890"/>
                </a:lnTo>
                <a:lnTo>
                  <a:pt x="339427" y="14969"/>
                </a:lnTo>
                <a:lnTo>
                  <a:pt x="345965" y="17602"/>
                </a:lnTo>
                <a:lnTo>
                  <a:pt x="351713" y="20710"/>
                </a:lnTo>
                <a:lnTo>
                  <a:pt x="368400" y="8955"/>
                </a:lnTo>
                <a:lnTo>
                  <a:pt x="391211" y="1872"/>
                </a:lnTo>
                <a:lnTo>
                  <a:pt x="417196" y="0"/>
                </a:lnTo>
                <a:lnTo>
                  <a:pt x="443407" y="3881"/>
                </a:lnTo>
                <a:lnTo>
                  <a:pt x="450187" y="6011"/>
                </a:lnTo>
                <a:lnTo>
                  <a:pt x="456460" y="8543"/>
                </a:lnTo>
                <a:lnTo>
                  <a:pt x="462169" y="11450"/>
                </a:lnTo>
                <a:lnTo>
                  <a:pt x="467253" y="14706"/>
                </a:lnTo>
                <a:lnTo>
                  <a:pt x="490959" y="4460"/>
                </a:lnTo>
                <a:lnTo>
                  <a:pt x="519030" y="135"/>
                </a:lnTo>
                <a:lnTo>
                  <a:pt x="548017" y="1885"/>
                </a:lnTo>
                <a:lnTo>
                  <a:pt x="574470" y="9867"/>
                </a:lnTo>
                <a:lnTo>
                  <a:pt x="583725" y="14974"/>
                </a:lnTo>
                <a:lnTo>
                  <a:pt x="591187" y="20832"/>
                </a:lnTo>
                <a:lnTo>
                  <a:pt x="596711" y="27301"/>
                </a:lnTo>
                <a:lnTo>
                  <a:pt x="600149" y="34243"/>
                </a:lnTo>
                <a:lnTo>
                  <a:pt x="629795" y="42419"/>
                </a:lnTo>
                <a:lnTo>
                  <a:pt x="650710" y="55745"/>
                </a:lnTo>
                <a:lnTo>
                  <a:pt x="661006" y="72410"/>
                </a:lnTo>
                <a:lnTo>
                  <a:pt x="658797" y="90600"/>
                </a:lnTo>
                <a:lnTo>
                  <a:pt x="657779" y="92657"/>
                </a:lnTo>
                <a:lnTo>
                  <a:pt x="656500" y="94672"/>
                </a:lnTo>
                <a:lnTo>
                  <a:pt x="654972" y="96631"/>
                </a:lnTo>
                <a:lnTo>
                  <a:pt x="673518" y="117383"/>
                </a:lnTo>
                <a:lnTo>
                  <a:pt x="663131" y="160811"/>
                </a:lnTo>
                <a:lnTo>
                  <a:pt x="624137" y="182399"/>
                </a:lnTo>
                <a:lnTo>
                  <a:pt x="585838" y="189694"/>
                </a:lnTo>
                <a:lnTo>
                  <a:pt x="578435" y="208991"/>
                </a:lnTo>
                <a:lnTo>
                  <a:pt x="558787" y="224690"/>
                </a:lnTo>
                <a:lnTo>
                  <a:pt x="529832" y="235205"/>
                </a:lnTo>
                <a:lnTo>
                  <a:pt x="494508" y="238952"/>
                </a:lnTo>
                <a:lnTo>
                  <a:pt x="482066" y="238426"/>
                </a:lnTo>
                <a:lnTo>
                  <a:pt x="469930" y="236978"/>
                </a:lnTo>
                <a:lnTo>
                  <a:pt x="458269" y="234633"/>
                </a:lnTo>
                <a:lnTo>
                  <a:pt x="447253" y="231419"/>
                </a:lnTo>
                <a:lnTo>
                  <a:pt x="427371" y="251764"/>
                </a:lnTo>
                <a:lnTo>
                  <a:pt x="395939" y="265847"/>
                </a:lnTo>
                <a:lnTo>
                  <a:pt x="357199" y="272420"/>
                </a:lnTo>
                <a:close/>
              </a:path>
            </a:pathLst>
          </a:custGeom>
          <a:solidFill>
            <a:srgbClr val="C5D9F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3" name="object 183"/>
          <p:cNvSpPr txBox="1"/>
          <p:nvPr/>
        </p:nvSpPr>
        <p:spPr>
          <a:xfrm>
            <a:off x="5175812" y="3176686"/>
            <a:ext cx="278765" cy="280846"/>
          </a:xfrm>
          <a:prstGeom prst="rect">
            <a:avLst/>
          </a:prstGeom>
        </p:spPr>
        <p:txBody>
          <a:bodyPr vert="horz" wrap="square" lIns="0" tIns="11430" rIns="0" bIns="0" rtlCol="0">
            <a:spAutoFit/>
          </a:bodyPr>
          <a:lstStyle/>
          <a:p>
            <a:pPr marL="38100">
              <a:lnSpc>
                <a:spcPct val="100000"/>
              </a:lnSpc>
              <a:spcBef>
                <a:spcPts val="90"/>
              </a:spcBef>
            </a:pPr>
            <a:r>
              <a:rPr sz="1050" spc="-10" dirty="0">
                <a:latin typeface="Microsoft YaHei UI" panose="020B0503020204020204" pitchFamily="34" charset="-122"/>
                <a:ea typeface="Microsoft YaHei UI" panose="020B0503020204020204" pitchFamily="34" charset="-122"/>
                <a:cs typeface="Calibri"/>
              </a:rPr>
              <a:t>CO</a:t>
            </a:r>
            <a:r>
              <a:rPr sz="1050" spc="-15" baseline="-19841" dirty="0">
                <a:latin typeface="Microsoft YaHei UI" panose="020B0503020204020204" pitchFamily="34" charset="-122"/>
                <a:ea typeface="Microsoft YaHei UI" panose="020B0503020204020204" pitchFamily="34" charset="-122"/>
                <a:cs typeface="Calibri"/>
              </a:rPr>
              <a:t>2</a:t>
            </a:r>
            <a:endParaRPr sz="1050" baseline="-19841">
              <a:latin typeface="Microsoft YaHei UI" panose="020B0503020204020204" pitchFamily="34" charset="-122"/>
              <a:ea typeface="Microsoft YaHei UI" panose="020B0503020204020204" pitchFamily="34" charset="-122"/>
              <a:cs typeface="Calibri"/>
            </a:endParaRPr>
          </a:p>
        </p:txBody>
      </p:sp>
      <p:grpSp>
        <p:nvGrpSpPr>
          <p:cNvPr id="184" name="object 184"/>
          <p:cNvGrpSpPr/>
          <p:nvPr/>
        </p:nvGrpSpPr>
        <p:grpSpPr>
          <a:xfrm>
            <a:off x="5132969" y="2722987"/>
            <a:ext cx="908685" cy="878205"/>
            <a:chOff x="5132969" y="2722987"/>
            <a:chExt cx="908685" cy="878205"/>
          </a:xfrm>
        </p:grpSpPr>
        <p:pic>
          <p:nvPicPr>
            <p:cNvPr id="185" name="object 185"/>
            <p:cNvPicPr/>
            <p:nvPr/>
          </p:nvPicPr>
          <p:blipFill>
            <a:blip r:embed="rId63" cstate="print"/>
            <a:stretch>
              <a:fillRect/>
            </a:stretch>
          </p:blipFill>
          <p:spPr>
            <a:xfrm>
              <a:off x="5132969" y="3360460"/>
              <a:ext cx="328953" cy="240299"/>
            </a:xfrm>
            <a:prstGeom prst="rect">
              <a:avLst/>
            </a:prstGeom>
          </p:spPr>
        </p:pic>
        <p:sp>
          <p:nvSpPr>
            <p:cNvPr id="186" name="object 186"/>
            <p:cNvSpPr/>
            <p:nvPr/>
          </p:nvSpPr>
          <p:spPr>
            <a:xfrm>
              <a:off x="5604963" y="2722987"/>
              <a:ext cx="436245" cy="438150"/>
            </a:xfrm>
            <a:custGeom>
              <a:avLst/>
              <a:gdLst/>
              <a:ahLst/>
              <a:cxnLst/>
              <a:rect l="l" t="t" r="r" b="b"/>
              <a:pathLst>
                <a:path w="436245" h="438150">
                  <a:moveTo>
                    <a:pt x="218046" y="438142"/>
                  </a:moveTo>
                  <a:lnTo>
                    <a:pt x="168050" y="432356"/>
                  </a:lnTo>
                  <a:lnTo>
                    <a:pt x="122155" y="415875"/>
                  </a:lnTo>
                  <a:lnTo>
                    <a:pt x="81669" y="390014"/>
                  </a:lnTo>
                  <a:lnTo>
                    <a:pt x="47902" y="356088"/>
                  </a:lnTo>
                  <a:lnTo>
                    <a:pt x="22162" y="315413"/>
                  </a:lnTo>
                  <a:lnTo>
                    <a:pt x="5758" y="269302"/>
                  </a:lnTo>
                  <a:lnTo>
                    <a:pt x="0" y="219071"/>
                  </a:lnTo>
                  <a:lnTo>
                    <a:pt x="5758" y="168840"/>
                  </a:lnTo>
                  <a:lnTo>
                    <a:pt x="22162" y="122729"/>
                  </a:lnTo>
                  <a:lnTo>
                    <a:pt x="47902" y="82053"/>
                  </a:lnTo>
                  <a:lnTo>
                    <a:pt x="81669" y="48127"/>
                  </a:lnTo>
                  <a:lnTo>
                    <a:pt x="122155" y="22266"/>
                  </a:lnTo>
                  <a:lnTo>
                    <a:pt x="168050" y="5785"/>
                  </a:lnTo>
                  <a:lnTo>
                    <a:pt x="218046" y="0"/>
                  </a:lnTo>
                  <a:lnTo>
                    <a:pt x="268042" y="5785"/>
                  </a:lnTo>
                  <a:lnTo>
                    <a:pt x="313937" y="22266"/>
                  </a:lnTo>
                  <a:lnTo>
                    <a:pt x="354423" y="48127"/>
                  </a:lnTo>
                  <a:lnTo>
                    <a:pt x="388190" y="82053"/>
                  </a:lnTo>
                  <a:lnTo>
                    <a:pt x="413930" y="122729"/>
                  </a:lnTo>
                  <a:lnTo>
                    <a:pt x="430333" y="168840"/>
                  </a:lnTo>
                  <a:lnTo>
                    <a:pt x="436092" y="219071"/>
                  </a:lnTo>
                  <a:lnTo>
                    <a:pt x="430333" y="269302"/>
                  </a:lnTo>
                  <a:lnTo>
                    <a:pt x="413930" y="315413"/>
                  </a:lnTo>
                  <a:lnTo>
                    <a:pt x="388190" y="356088"/>
                  </a:lnTo>
                  <a:lnTo>
                    <a:pt x="354423" y="390014"/>
                  </a:lnTo>
                  <a:lnTo>
                    <a:pt x="313937" y="415875"/>
                  </a:lnTo>
                  <a:lnTo>
                    <a:pt x="268042" y="432356"/>
                  </a:lnTo>
                  <a:lnTo>
                    <a:pt x="218046" y="438142"/>
                  </a:lnTo>
                  <a:close/>
                </a:path>
              </a:pathLst>
            </a:custGeom>
            <a:solidFill>
              <a:srgbClr val="5ECEAD"/>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187" name="object 187"/>
          <p:cNvSpPr txBox="1"/>
          <p:nvPr/>
        </p:nvSpPr>
        <p:spPr>
          <a:xfrm>
            <a:off x="5696281" y="2772476"/>
            <a:ext cx="616585" cy="316112"/>
          </a:xfrm>
          <a:prstGeom prst="rect">
            <a:avLst/>
          </a:prstGeom>
        </p:spPr>
        <p:txBody>
          <a:bodyPr vert="horz" wrap="square" lIns="0" tIns="23495" rIns="0" bIns="0" rtlCol="0">
            <a:spAutoFit/>
          </a:bodyPr>
          <a:lstStyle/>
          <a:p>
            <a:pPr marL="12700">
              <a:lnSpc>
                <a:spcPct val="100000"/>
              </a:lnSpc>
              <a:spcBef>
                <a:spcPts val="185"/>
              </a:spcBef>
            </a:pPr>
            <a:r>
              <a:rPr sz="950" b="1" u="sng" spc="5" dirty="0" err="1">
                <a:uFill>
                  <a:solidFill>
                    <a:srgbClr val="000000"/>
                  </a:solidFill>
                </a:uFill>
                <a:latin typeface="Microsoft YaHei UI" panose="020B0503020204020204" pitchFamily="34" charset="-122"/>
                <a:ea typeface="Microsoft YaHei UI" panose="020B0503020204020204" pitchFamily="34" charset="-122"/>
                <a:cs typeface="Yu Gothic"/>
              </a:rPr>
              <a:t>森林</a:t>
            </a:r>
            <a:r>
              <a:rPr lang="zh-TW" altLang="en-US" sz="950" b="1" u="sng" spc="5" dirty="0">
                <a:uFill>
                  <a:solidFill>
                    <a:srgbClr val="000000"/>
                  </a:solidFill>
                </a:uFill>
                <a:latin typeface="Microsoft YaHei UI" panose="020B0503020204020204" pitchFamily="34" charset="-122"/>
                <a:ea typeface="Microsoft YaHei UI" panose="020B0503020204020204" pitchFamily="34" charset="-122"/>
                <a:cs typeface="Yu Gothic"/>
              </a:rPr>
              <a:t>吸收</a:t>
            </a:r>
            <a:r>
              <a:rPr sz="1425" b="1" u="sng" baseline="5847" dirty="0">
                <a:uFill>
                  <a:solidFill>
                    <a:srgbClr val="000000"/>
                  </a:solidFill>
                </a:uFill>
                <a:latin typeface="Microsoft YaHei UI" panose="020B0503020204020204" pitchFamily="34" charset="-122"/>
                <a:ea typeface="Microsoft YaHei UI" panose="020B0503020204020204" pitchFamily="34" charset="-122"/>
                <a:cs typeface="Yu Gothic"/>
              </a:rPr>
              <a:t>CO</a:t>
            </a:r>
            <a:r>
              <a:rPr sz="600" b="1" u="sng" spc="15" dirty="0">
                <a:uFill>
                  <a:solidFill>
                    <a:srgbClr val="000000"/>
                  </a:solidFill>
                </a:uFill>
                <a:latin typeface="Microsoft YaHei UI" panose="020B0503020204020204" pitchFamily="34" charset="-122"/>
                <a:ea typeface="Microsoft YaHei UI" panose="020B0503020204020204" pitchFamily="34" charset="-122"/>
                <a:cs typeface="Yu Gothic"/>
              </a:rPr>
              <a:t>2</a:t>
            </a:r>
            <a:endParaRPr sz="1425" baseline="5847" dirty="0">
              <a:latin typeface="Microsoft YaHei UI" panose="020B0503020204020204" pitchFamily="34" charset="-122"/>
              <a:ea typeface="Microsoft YaHei UI" panose="020B0503020204020204" pitchFamily="34" charset="-122"/>
              <a:cs typeface="Yu Gothic"/>
            </a:endParaRPr>
          </a:p>
        </p:txBody>
      </p:sp>
      <p:sp>
        <p:nvSpPr>
          <p:cNvPr id="188" name="object 188"/>
          <p:cNvSpPr/>
          <p:nvPr/>
        </p:nvSpPr>
        <p:spPr>
          <a:xfrm>
            <a:off x="6724282" y="2634297"/>
            <a:ext cx="467995" cy="468630"/>
          </a:xfrm>
          <a:custGeom>
            <a:avLst/>
            <a:gdLst/>
            <a:ahLst/>
            <a:cxnLst/>
            <a:rect l="l" t="t" r="r" b="b"/>
            <a:pathLst>
              <a:path w="467995" h="468630">
                <a:moveTo>
                  <a:pt x="233910" y="468592"/>
                </a:moveTo>
                <a:lnTo>
                  <a:pt x="186769" y="463832"/>
                </a:lnTo>
                <a:lnTo>
                  <a:pt x="142862" y="450180"/>
                </a:lnTo>
                <a:lnTo>
                  <a:pt x="103129" y="428578"/>
                </a:lnTo>
                <a:lnTo>
                  <a:pt x="68510" y="399968"/>
                </a:lnTo>
                <a:lnTo>
                  <a:pt x="39948" y="365293"/>
                </a:lnTo>
                <a:lnTo>
                  <a:pt x="18381" y="325494"/>
                </a:lnTo>
                <a:lnTo>
                  <a:pt x="4752" y="281514"/>
                </a:lnTo>
                <a:lnTo>
                  <a:pt x="0" y="234296"/>
                </a:lnTo>
                <a:lnTo>
                  <a:pt x="4752" y="187077"/>
                </a:lnTo>
                <a:lnTo>
                  <a:pt x="18381" y="143097"/>
                </a:lnTo>
                <a:lnTo>
                  <a:pt x="39948" y="103298"/>
                </a:lnTo>
                <a:lnTo>
                  <a:pt x="68510" y="68623"/>
                </a:lnTo>
                <a:lnTo>
                  <a:pt x="103129" y="40014"/>
                </a:lnTo>
                <a:lnTo>
                  <a:pt x="142862" y="18412"/>
                </a:lnTo>
                <a:lnTo>
                  <a:pt x="186769" y="4760"/>
                </a:lnTo>
                <a:lnTo>
                  <a:pt x="233910" y="0"/>
                </a:lnTo>
                <a:lnTo>
                  <a:pt x="281051" y="4760"/>
                </a:lnTo>
                <a:lnTo>
                  <a:pt x="324959" y="18412"/>
                </a:lnTo>
                <a:lnTo>
                  <a:pt x="364692" y="40014"/>
                </a:lnTo>
                <a:lnTo>
                  <a:pt x="399310" y="68623"/>
                </a:lnTo>
                <a:lnTo>
                  <a:pt x="427873" y="103298"/>
                </a:lnTo>
                <a:lnTo>
                  <a:pt x="449439" y="143097"/>
                </a:lnTo>
                <a:lnTo>
                  <a:pt x="463069" y="187077"/>
                </a:lnTo>
                <a:lnTo>
                  <a:pt x="467821" y="234296"/>
                </a:lnTo>
                <a:lnTo>
                  <a:pt x="463069" y="281514"/>
                </a:lnTo>
                <a:lnTo>
                  <a:pt x="449439" y="325494"/>
                </a:lnTo>
                <a:lnTo>
                  <a:pt x="427873" y="365293"/>
                </a:lnTo>
                <a:lnTo>
                  <a:pt x="399310" y="399968"/>
                </a:lnTo>
                <a:lnTo>
                  <a:pt x="364692" y="428578"/>
                </a:lnTo>
                <a:lnTo>
                  <a:pt x="324959" y="450180"/>
                </a:lnTo>
                <a:lnTo>
                  <a:pt x="281051" y="463832"/>
                </a:lnTo>
                <a:lnTo>
                  <a:pt x="233910" y="468592"/>
                </a:lnTo>
                <a:close/>
              </a:path>
            </a:pathLst>
          </a:custGeom>
          <a:solidFill>
            <a:srgbClr val="FFD552"/>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9" name="object 189"/>
          <p:cNvSpPr txBox="1"/>
          <p:nvPr/>
        </p:nvSpPr>
        <p:spPr>
          <a:xfrm>
            <a:off x="6807196" y="2717126"/>
            <a:ext cx="574040" cy="276357"/>
          </a:xfrm>
          <a:prstGeom prst="rect">
            <a:avLst/>
          </a:prstGeom>
        </p:spPr>
        <p:txBody>
          <a:bodyPr vert="horz" wrap="square" lIns="0" tIns="14604" rIns="0" bIns="0" rtlCol="0">
            <a:spAutoFit/>
          </a:bodyPr>
          <a:lstStyle/>
          <a:p>
            <a:pPr marL="12700">
              <a:lnSpc>
                <a:spcPct val="100000"/>
              </a:lnSpc>
              <a:spcBef>
                <a:spcPts val="114"/>
              </a:spcBef>
            </a:pPr>
            <a:r>
              <a:rPr lang="zh-TW" altLang="en-US" sz="850" b="1" u="sng" spc="10" dirty="0">
                <a:uFill>
                  <a:solidFill>
                    <a:srgbClr val="000000"/>
                  </a:solidFill>
                </a:uFill>
                <a:latin typeface="Microsoft YaHei UI" panose="020B0503020204020204" pitchFamily="34" charset="-122"/>
                <a:ea typeface="Microsoft YaHei UI" panose="020B0503020204020204" pitchFamily="34" charset="-122"/>
                <a:cs typeface="Yu Gothic"/>
              </a:rPr>
              <a:t>木材是一種節能材料</a:t>
            </a:r>
            <a:endParaRPr sz="850" dirty="0">
              <a:latin typeface="Microsoft YaHei UI" panose="020B0503020204020204" pitchFamily="34" charset="-122"/>
              <a:ea typeface="Microsoft YaHei UI" panose="020B0503020204020204" pitchFamily="34" charset="-122"/>
              <a:cs typeface="Yu Gothic"/>
            </a:endParaRPr>
          </a:p>
        </p:txBody>
      </p:sp>
      <p:grpSp>
        <p:nvGrpSpPr>
          <p:cNvPr id="190" name="object 190"/>
          <p:cNvGrpSpPr/>
          <p:nvPr/>
        </p:nvGrpSpPr>
        <p:grpSpPr>
          <a:xfrm>
            <a:off x="5640498" y="3429736"/>
            <a:ext cx="670560" cy="2355850"/>
            <a:chOff x="5640498" y="3429736"/>
            <a:chExt cx="670560" cy="2355850"/>
          </a:xfrm>
        </p:grpSpPr>
        <p:pic>
          <p:nvPicPr>
            <p:cNvPr id="191" name="object 191"/>
            <p:cNvPicPr/>
            <p:nvPr/>
          </p:nvPicPr>
          <p:blipFill>
            <a:blip r:embed="rId64" cstate="print"/>
            <a:stretch>
              <a:fillRect/>
            </a:stretch>
          </p:blipFill>
          <p:spPr>
            <a:xfrm>
              <a:off x="5862332" y="5448084"/>
              <a:ext cx="237680" cy="337168"/>
            </a:xfrm>
            <a:prstGeom prst="rect">
              <a:avLst/>
            </a:prstGeom>
          </p:spPr>
        </p:pic>
        <p:sp>
          <p:nvSpPr>
            <p:cNvPr id="192" name="object 192"/>
            <p:cNvSpPr/>
            <p:nvPr/>
          </p:nvSpPr>
          <p:spPr>
            <a:xfrm>
              <a:off x="5653198" y="3442436"/>
              <a:ext cx="645160" cy="214629"/>
            </a:xfrm>
            <a:custGeom>
              <a:avLst/>
              <a:gdLst/>
              <a:ahLst/>
              <a:cxnLst/>
              <a:rect l="l" t="t" r="r" b="b"/>
              <a:pathLst>
                <a:path w="645160" h="214629">
                  <a:moveTo>
                    <a:pt x="609224" y="214440"/>
                  </a:moveTo>
                  <a:lnTo>
                    <a:pt x="35682" y="214440"/>
                  </a:lnTo>
                  <a:lnTo>
                    <a:pt x="21793" y="211631"/>
                  </a:lnTo>
                  <a:lnTo>
                    <a:pt x="10451" y="203972"/>
                  </a:lnTo>
                  <a:lnTo>
                    <a:pt x="2804" y="192611"/>
                  </a:lnTo>
                  <a:lnTo>
                    <a:pt x="0" y="178699"/>
                  </a:lnTo>
                  <a:lnTo>
                    <a:pt x="0" y="35741"/>
                  </a:lnTo>
                  <a:lnTo>
                    <a:pt x="2804" y="21829"/>
                  </a:lnTo>
                  <a:lnTo>
                    <a:pt x="10451" y="10468"/>
                  </a:lnTo>
                  <a:lnTo>
                    <a:pt x="21793" y="2808"/>
                  </a:lnTo>
                  <a:lnTo>
                    <a:pt x="35682" y="0"/>
                  </a:lnTo>
                  <a:lnTo>
                    <a:pt x="609224" y="0"/>
                  </a:lnTo>
                  <a:lnTo>
                    <a:pt x="623113" y="2808"/>
                  </a:lnTo>
                  <a:lnTo>
                    <a:pt x="634455" y="10468"/>
                  </a:lnTo>
                  <a:lnTo>
                    <a:pt x="642102" y="21829"/>
                  </a:lnTo>
                  <a:lnTo>
                    <a:pt x="644906" y="35741"/>
                  </a:lnTo>
                  <a:lnTo>
                    <a:pt x="644906" y="178699"/>
                  </a:lnTo>
                  <a:lnTo>
                    <a:pt x="642102" y="192611"/>
                  </a:lnTo>
                  <a:lnTo>
                    <a:pt x="634455" y="203972"/>
                  </a:lnTo>
                  <a:lnTo>
                    <a:pt x="623113" y="211631"/>
                  </a:lnTo>
                  <a:lnTo>
                    <a:pt x="609224" y="214440"/>
                  </a:lnTo>
                  <a:close/>
                </a:path>
              </a:pathLst>
            </a:custGeom>
            <a:solidFill>
              <a:srgbClr val="FFFF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93" name="object 193"/>
            <p:cNvSpPr/>
            <p:nvPr/>
          </p:nvSpPr>
          <p:spPr>
            <a:xfrm>
              <a:off x="5653198" y="3442436"/>
              <a:ext cx="645160" cy="214629"/>
            </a:xfrm>
            <a:custGeom>
              <a:avLst/>
              <a:gdLst/>
              <a:ahLst/>
              <a:cxnLst/>
              <a:rect l="l" t="t" r="r" b="b"/>
              <a:pathLst>
                <a:path w="645160" h="214629">
                  <a:moveTo>
                    <a:pt x="0" y="35741"/>
                  </a:moveTo>
                  <a:lnTo>
                    <a:pt x="2804" y="21829"/>
                  </a:lnTo>
                  <a:lnTo>
                    <a:pt x="10451" y="10468"/>
                  </a:lnTo>
                  <a:lnTo>
                    <a:pt x="21793" y="2808"/>
                  </a:lnTo>
                  <a:lnTo>
                    <a:pt x="35682" y="0"/>
                  </a:lnTo>
                  <a:lnTo>
                    <a:pt x="609224" y="0"/>
                  </a:lnTo>
                  <a:lnTo>
                    <a:pt x="623113" y="2808"/>
                  </a:lnTo>
                  <a:lnTo>
                    <a:pt x="634455" y="10468"/>
                  </a:lnTo>
                  <a:lnTo>
                    <a:pt x="642102" y="21829"/>
                  </a:lnTo>
                  <a:lnTo>
                    <a:pt x="644906" y="35741"/>
                  </a:lnTo>
                  <a:lnTo>
                    <a:pt x="644906" y="178699"/>
                  </a:lnTo>
                  <a:lnTo>
                    <a:pt x="642102" y="192611"/>
                  </a:lnTo>
                  <a:lnTo>
                    <a:pt x="634455" y="203972"/>
                  </a:lnTo>
                  <a:lnTo>
                    <a:pt x="623113" y="211631"/>
                  </a:lnTo>
                  <a:lnTo>
                    <a:pt x="609224" y="214440"/>
                  </a:lnTo>
                  <a:lnTo>
                    <a:pt x="35682" y="214440"/>
                  </a:lnTo>
                  <a:lnTo>
                    <a:pt x="21793" y="211631"/>
                  </a:lnTo>
                  <a:lnTo>
                    <a:pt x="10451" y="203972"/>
                  </a:lnTo>
                  <a:lnTo>
                    <a:pt x="2804" y="192611"/>
                  </a:lnTo>
                  <a:lnTo>
                    <a:pt x="0" y="178699"/>
                  </a:lnTo>
                  <a:lnTo>
                    <a:pt x="0" y="35741"/>
                  </a:lnTo>
                  <a:close/>
                </a:path>
              </a:pathLst>
            </a:custGeom>
            <a:ln w="24815">
              <a:solidFill>
                <a:srgbClr val="4F81BC"/>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194" name="object 194"/>
          <p:cNvSpPr txBox="1"/>
          <p:nvPr/>
        </p:nvSpPr>
        <p:spPr>
          <a:xfrm>
            <a:off x="5697560" y="3445822"/>
            <a:ext cx="554355" cy="173124"/>
          </a:xfrm>
          <a:prstGeom prst="rect">
            <a:avLst/>
          </a:prstGeom>
        </p:spPr>
        <p:txBody>
          <a:bodyPr vert="horz" wrap="square" lIns="0" tIns="11430" rIns="0" bIns="0" rtlCol="0">
            <a:spAutoFit/>
          </a:bodyPr>
          <a:lstStyle/>
          <a:p>
            <a:pPr marL="12700" algn="ctr">
              <a:lnSpc>
                <a:spcPct val="100000"/>
              </a:lnSpc>
              <a:spcBef>
                <a:spcPts val="90"/>
              </a:spcBef>
            </a:pPr>
            <a:r>
              <a:rPr sz="1050" b="1" spc="-10" dirty="0" err="1">
                <a:latin typeface="Microsoft YaHei UI" panose="020B0503020204020204" pitchFamily="34" charset="-122"/>
                <a:ea typeface="Microsoft YaHei UI" panose="020B0503020204020204" pitchFamily="34" charset="-122"/>
                <a:cs typeface="Yu Gothic"/>
              </a:rPr>
              <a:t>収穫</a:t>
            </a:r>
            <a:endParaRPr sz="1050" dirty="0">
              <a:latin typeface="Microsoft YaHei UI" panose="020B0503020204020204" pitchFamily="34" charset="-122"/>
              <a:ea typeface="Microsoft YaHei UI" panose="020B0503020204020204" pitchFamily="34" charset="-122"/>
              <a:cs typeface="Yu Gothic"/>
            </a:endParaRPr>
          </a:p>
        </p:txBody>
      </p:sp>
      <p:sp>
        <p:nvSpPr>
          <p:cNvPr id="195" name="object 195"/>
          <p:cNvSpPr/>
          <p:nvPr/>
        </p:nvSpPr>
        <p:spPr>
          <a:xfrm>
            <a:off x="7699557" y="3893167"/>
            <a:ext cx="469265" cy="470534"/>
          </a:xfrm>
          <a:custGeom>
            <a:avLst/>
            <a:gdLst/>
            <a:ahLst/>
            <a:cxnLst/>
            <a:rect l="l" t="t" r="r" b="b"/>
            <a:pathLst>
              <a:path w="469265" h="470535">
                <a:moveTo>
                  <a:pt x="234571" y="469916"/>
                </a:moveTo>
                <a:lnTo>
                  <a:pt x="187297" y="465142"/>
                </a:lnTo>
                <a:lnTo>
                  <a:pt x="143265" y="451451"/>
                </a:lnTo>
                <a:lnTo>
                  <a:pt x="103420" y="429788"/>
                </a:lnTo>
                <a:lnTo>
                  <a:pt x="68704" y="401098"/>
                </a:lnTo>
                <a:lnTo>
                  <a:pt x="40061" y="366325"/>
                </a:lnTo>
                <a:lnTo>
                  <a:pt x="18433" y="326414"/>
                </a:lnTo>
                <a:lnTo>
                  <a:pt x="4765" y="282310"/>
                </a:lnTo>
                <a:lnTo>
                  <a:pt x="0" y="234958"/>
                </a:lnTo>
                <a:lnTo>
                  <a:pt x="4765" y="187605"/>
                </a:lnTo>
                <a:lnTo>
                  <a:pt x="18433" y="143501"/>
                </a:lnTo>
                <a:lnTo>
                  <a:pt x="40061" y="103590"/>
                </a:lnTo>
                <a:lnTo>
                  <a:pt x="68704" y="68817"/>
                </a:lnTo>
                <a:lnTo>
                  <a:pt x="103420" y="40127"/>
                </a:lnTo>
                <a:lnTo>
                  <a:pt x="143265" y="18464"/>
                </a:lnTo>
                <a:lnTo>
                  <a:pt x="187297" y="4773"/>
                </a:lnTo>
                <a:lnTo>
                  <a:pt x="234571" y="0"/>
                </a:lnTo>
                <a:lnTo>
                  <a:pt x="281845" y="4773"/>
                </a:lnTo>
                <a:lnTo>
                  <a:pt x="325877" y="18464"/>
                </a:lnTo>
                <a:lnTo>
                  <a:pt x="365722" y="40127"/>
                </a:lnTo>
                <a:lnTo>
                  <a:pt x="400438" y="68817"/>
                </a:lnTo>
                <a:lnTo>
                  <a:pt x="429081" y="103590"/>
                </a:lnTo>
                <a:lnTo>
                  <a:pt x="450709" y="143501"/>
                </a:lnTo>
                <a:lnTo>
                  <a:pt x="464377" y="187605"/>
                </a:lnTo>
                <a:lnTo>
                  <a:pt x="469143" y="234958"/>
                </a:lnTo>
                <a:lnTo>
                  <a:pt x="464377" y="282310"/>
                </a:lnTo>
                <a:lnTo>
                  <a:pt x="450709" y="326414"/>
                </a:lnTo>
                <a:lnTo>
                  <a:pt x="429081" y="366325"/>
                </a:lnTo>
                <a:lnTo>
                  <a:pt x="400438" y="401098"/>
                </a:lnTo>
                <a:lnTo>
                  <a:pt x="365722" y="429788"/>
                </a:lnTo>
                <a:lnTo>
                  <a:pt x="325877" y="451451"/>
                </a:lnTo>
                <a:lnTo>
                  <a:pt x="281845" y="465142"/>
                </a:lnTo>
                <a:lnTo>
                  <a:pt x="234571" y="469916"/>
                </a:lnTo>
                <a:close/>
              </a:path>
            </a:pathLst>
          </a:custGeom>
          <a:solidFill>
            <a:srgbClr val="FFD552"/>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96" name="object 196"/>
          <p:cNvSpPr txBox="1"/>
          <p:nvPr/>
        </p:nvSpPr>
        <p:spPr>
          <a:xfrm>
            <a:off x="7783651" y="3973544"/>
            <a:ext cx="1122680" cy="274499"/>
          </a:xfrm>
          <a:prstGeom prst="rect">
            <a:avLst/>
          </a:prstGeom>
        </p:spPr>
        <p:txBody>
          <a:bodyPr vert="horz" wrap="square" lIns="0" tIns="11430" rIns="0" bIns="0" rtlCol="0">
            <a:spAutoFit/>
          </a:bodyPr>
          <a:lstStyle/>
          <a:p>
            <a:pPr marL="12700" marR="5080">
              <a:lnSpc>
                <a:spcPct val="102200"/>
              </a:lnSpc>
              <a:spcBef>
                <a:spcPts val="90"/>
              </a:spcBef>
            </a:pPr>
            <a:r>
              <a:rPr lang="zh-TW" altLang="en-US" sz="850" b="1" u="sng" spc="10" dirty="0">
                <a:uFill>
                  <a:solidFill>
                    <a:srgbClr val="000000"/>
                  </a:solidFill>
                </a:uFill>
                <a:latin typeface="Microsoft YaHei UI" panose="020B0503020204020204" pitchFamily="34" charset="-122"/>
                <a:ea typeface="Microsoft YaHei UI" panose="020B0503020204020204" pitchFamily="34" charset="-122"/>
                <a:cs typeface="Yu Gothic"/>
              </a:rPr>
              <a:t>透過能源利用來替代化石燃料。</a:t>
            </a:r>
          </a:p>
        </p:txBody>
      </p:sp>
      <p:sp>
        <p:nvSpPr>
          <p:cNvPr id="197" name="object 197"/>
          <p:cNvSpPr/>
          <p:nvPr/>
        </p:nvSpPr>
        <p:spPr>
          <a:xfrm>
            <a:off x="8090724" y="3486781"/>
            <a:ext cx="469265" cy="470534"/>
          </a:xfrm>
          <a:custGeom>
            <a:avLst/>
            <a:gdLst/>
            <a:ahLst/>
            <a:cxnLst/>
            <a:rect l="l" t="t" r="r" b="b"/>
            <a:pathLst>
              <a:path w="469265" h="470535">
                <a:moveTo>
                  <a:pt x="234571" y="469916"/>
                </a:moveTo>
                <a:lnTo>
                  <a:pt x="187297" y="465142"/>
                </a:lnTo>
                <a:lnTo>
                  <a:pt x="143265" y="451451"/>
                </a:lnTo>
                <a:lnTo>
                  <a:pt x="103420" y="429788"/>
                </a:lnTo>
                <a:lnTo>
                  <a:pt x="68704" y="401098"/>
                </a:lnTo>
                <a:lnTo>
                  <a:pt x="40061" y="366325"/>
                </a:lnTo>
                <a:lnTo>
                  <a:pt x="18433" y="326414"/>
                </a:lnTo>
                <a:lnTo>
                  <a:pt x="4765" y="282310"/>
                </a:lnTo>
                <a:lnTo>
                  <a:pt x="0" y="234958"/>
                </a:lnTo>
                <a:lnTo>
                  <a:pt x="4765" y="187605"/>
                </a:lnTo>
                <a:lnTo>
                  <a:pt x="18433" y="143501"/>
                </a:lnTo>
                <a:lnTo>
                  <a:pt x="40061" y="103590"/>
                </a:lnTo>
                <a:lnTo>
                  <a:pt x="68704" y="68817"/>
                </a:lnTo>
                <a:lnTo>
                  <a:pt x="103420" y="40127"/>
                </a:lnTo>
                <a:lnTo>
                  <a:pt x="143265" y="18464"/>
                </a:lnTo>
                <a:lnTo>
                  <a:pt x="187297" y="4773"/>
                </a:lnTo>
                <a:lnTo>
                  <a:pt x="234571" y="0"/>
                </a:lnTo>
                <a:lnTo>
                  <a:pt x="281845" y="4773"/>
                </a:lnTo>
                <a:lnTo>
                  <a:pt x="325877" y="18464"/>
                </a:lnTo>
                <a:lnTo>
                  <a:pt x="365722" y="40127"/>
                </a:lnTo>
                <a:lnTo>
                  <a:pt x="400438" y="68817"/>
                </a:lnTo>
                <a:lnTo>
                  <a:pt x="429081" y="103590"/>
                </a:lnTo>
                <a:lnTo>
                  <a:pt x="450709" y="143501"/>
                </a:lnTo>
                <a:lnTo>
                  <a:pt x="464377" y="187605"/>
                </a:lnTo>
                <a:lnTo>
                  <a:pt x="469143" y="234958"/>
                </a:lnTo>
                <a:lnTo>
                  <a:pt x="464377" y="282310"/>
                </a:lnTo>
                <a:lnTo>
                  <a:pt x="450709" y="326414"/>
                </a:lnTo>
                <a:lnTo>
                  <a:pt x="429081" y="366325"/>
                </a:lnTo>
                <a:lnTo>
                  <a:pt x="400438" y="401098"/>
                </a:lnTo>
                <a:lnTo>
                  <a:pt x="365722" y="429788"/>
                </a:lnTo>
                <a:lnTo>
                  <a:pt x="325877" y="451451"/>
                </a:lnTo>
                <a:lnTo>
                  <a:pt x="281845" y="465142"/>
                </a:lnTo>
                <a:lnTo>
                  <a:pt x="234571" y="469916"/>
                </a:lnTo>
                <a:close/>
              </a:path>
            </a:pathLst>
          </a:custGeom>
          <a:solidFill>
            <a:srgbClr val="FFD552"/>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98" name="object 198"/>
          <p:cNvSpPr txBox="1"/>
          <p:nvPr/>
        </p:nvSpPr>
        <p:spPr>
          <a:xfrm>
            <a:off x="8143864" y="3597507"/>
            <a:ext cx="793750" cy="141064"/>
          </a:xfrm>
          <a:prstGeom prst="rect">
            <a:avLst/>
          </a:prstGeom>
        </p:spPr>
        <p:txBody>
          <a:bodyPr vert="horz" wrap="square" lIns="0" tIns="11430" rIns="0" bIns="0" rtlCol="0">
            <a:spAutoFit/>
          </a:bodyPr>
          <a:lstStyle/>
          <a:p>
            <a:pPr marL="12700" marR="5080">
              <a:lnSpc>
                <a:spcPct val="102200"/>
              </a:lnSpc>
              <a:spcBef>
                <a:spcPts val="90"/>
              </a:spcBef>
            </a:pPr>
            <a:r>
              <a:rPr lang="zh-TW" altLang="en-US" sz="850" b="1" u="sng" spc="10" dirty="0">
                <a:uFill>
                  <a:solidFill>
                    <a:srgbClr val="000000"/>
                  </a:solidFill>
                </a:uFill>
                <a:latin typeface="Microsoft YaHei UI" panose="020B0503020204020204" pitchFamily="34" charset="-122"/>
                <a:ea typeface="Microsoft YaHei UI" panose="020B0503020204020204" pitchFamily="34" charset="-122"/>
                <a:cs typeface="Yu Gothic"/>
              </a:rPr>
              <a:t>替代塑料等材料。</a:t>
            </a:r>
          </a:p>
        </p:txBody>
      </p:sp>
      <p:sp>
        <p:nvSpPr>
          <p:cNvPr id="199" name="object 199"/>
          <p:cNvSpPr/>
          <p:nvPr/>
        </p:nvSpPr>
        <p:spPr>
          <a:xfrm>
            <a:off x="6532664" y="4384272"/>
            <a:ext cx="383540" cy="180340"/>
          </a:xfrm>
          <a:custGeom>
            <a:avLst/>
            <a:gdLst/>
            <a:ahLst/>
            <a:cxnLst/>
            <a:rect l="l" t="t" r="r" b="b"/>
            <a:pathLst>
              <a:path w="383540" h="180339">
                <a:moveTo>
                  <a:pt x="191624" y="180028"/>
                </a:moveTo>
                <a:lnTo>
                  <a:pt x="0" y="90014"/>
                </a:lnTo>
                <a:lnTo>
                  <a:pt x="95812" y="90014"/>
                </a:lnTo>
                <a:lnTo>
                  <a:pt x="95812" y="0"/>
                </a:lnTo>
                <a:lnTo>
                  <a:pt x="287436" y="0"/>
                </a:lnTo>
                <a:lnTo>
                  <a:pt x="287436" y="90014"/>
                </a:lnTo>
                <a:lnTo>
                  <a:pt x="383248" y="90014"/>
                </a:lnTo>
                <a:lnTo>
                  <a:pt x="191624" y="180028"/>
                </a:lnTo>
                <a:close/>
              </a:path>
            </a:pathLst>
          </a:custGeom>
          <a:solidFill>
            <a:srgbClr val="92D0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00" name="object 200"/>
          <p:cNvSpPr txBox="1"/>
          <p:nvPr/>
        </p:nvSpPr>
        <p:spPr>
          <a:xfrm>
            <a:off x="6065274" y="4580472"/>
            <a:ext cx="1332230" cy="159659"/>
          </a:xfrm>
          <a:prstGeom prst="rect">
            <a:avLst/>
          </a:prstGeom>
        </p:spPr>
        <p:txBody>
          <a:bodyPr vert="horz" wrap="square" lIns="0" tIns="13335" rIns="0" bIns="0" rtlCol="0">
            <a:spAutoFit/>
          </a:bodyPr>
          <a:lstStyle/>
          <a:p>
            <a:pPr marL="367665" marR="5080" indent="-355600" algn="ctr">
              <a:lnSpc>
                <a:spcPct val="100000"/>
              </a:lnSpc>
              <a:spcBef>
                <a:spcPts val="105"/>
              </a:spcBef>
            </a:pPr>
            <a:r>
              <a:rPr lang="zh-TW" altLang="en-US" sz="950" u="sng" spc="-10" dirty="0">
                <a:solidFill>
                  <a:srgbClr val="00AF50"/>
                </a:solidFill>
                <a:uFill>
                  <a:solidFill>
                    <a:srgbClr val="00AF50"/>
                  </a:solidFill>
                </a:uFill>
                <a:latin typeface="Microsoft YaHei UI" panose="020B0503020204020204" pitchFamily="34" charset="-122"/>
                <a:ea typeface="Microsoft YaHei UI" panose="020B0503020204020204" pitchFamily="34" charset="-122"/>
                <a:cs typeface="Yu Gothic Medium"/>
              </a:rPr>
              <a:t>實現碳中和的社會</a:t>
            </a:r>
            <a:endParaRPr lang="ja-JP" altLang="en-US" sz="950" dirty="0">
              <a:latin typeface="Microsoft YaHei UI" panose="020B0503020204020204" pitchFamily="34" charset="-122"/>
              <a:ea typeface="Microsoft YaHei UI" panose="020B0503020204020204" pitchFamily="34" charset="-122"/>
              <a:cs typeface="Yu Gothic Medium"/>
            </a:endParaRPr>
          </a:p>
        </p:txBody>
      </p:sp>
      <p:sp>
        <p:nvSpPr>
          <p:cNvPr id="201" name="object 201"/>
          <p:cNvSpPr/>
          <p:nvPr/>
        </p:nvSpPr>
        <p:spPr>
          <a:xfrm>
            <a:off x="4551716" y="4027818"/>
            <a:ext cx="675005" cy="272415"/>
          </a:xfrm>
          <a:custGeom>
            <a:avLst/>
            <a:gdLst/>
            <a:ahLst/>
            <a:cxnLst/>
            <a:rect l="l" t="t" r="r" b="b"/>
            <a:pathLst>
              <a:path w="675004" h="272414">
                <a:moveTo>
                  <a:pt x="356502" y="272420"/>
                </a:moveTo>
                <a:lnTo>
                  <a:pt x="314778" y="270234"/>
                </a:lnTo>
                <a:lnTo>
                  <a:pt x="268990" y="254710"/>
                </a:lnTo>
                <a:lnTo>
                  <a:pt x="257619" y="246890"/>
                </a:lnTo>
                <a:lnTo>
                  <a:pt x="212474" y="255753"/>
                </a:lnTo>
                <a:lnTo>
                  <a:pt x="166274" y="254428"/>
                </a:lnTo>
                <a:lnTo>
                  <a:pt x="124347" y="243646"/>
                </a:lnTo>
                <a:lnTo>
                  <a:pt x="91585" y="223741"/>
                </a:lnTo>
                <a:lnTo>
                  <a:pt x="90743" y="222940"/>
                </a:lnTo>
                <a:lnTo>
                  <a:pt x="63771" y="221719"/>
                </a:lnTo>
                <a:lnTo>
                  <a:pt x="40552" y="215152"/>
                </a:lnTo>
                <a:lnTo>
                  <a:pt x="23520" y="204293"/>
                </a:lnTo>
                <a:lnTo>
                  <a:pt x="15109" y="190194"/>
                </a:lnTo>
                <a:lnTo>
                  <a:pt x="14996" y="182046"/>
                </a:lnTo>
                <a:lnTo>
                  <a:pt x="18056" y="174168"/>
                </a:lnTo>
                <a:lnTo>
                  <a:pt x="24125" y="166832"/>
                </a:lnTo>
                <a:lnTo>
                  <a:pt x="33040" y="160312"/>
                </a:lnTo>
                <a:lnTo>
                  <a:pt x="12924" y="150385"/>
                </a:lnTo>
                <a:lnTo>
                  <a:pt x="1650" y="137418"/>
                </a:lnTo>
                <a:lnTo>
                  <a:pt x="0" y="123061"/>
                </a:lnTo>
                <a:lnTo>
                  <a:pt x="8754" y="108966"/>
                </a:lnTo>
                <a:lnTo>
                  <a:pt x="18409" y="101916"/>
                </a:lnTo>
                <a:lnTo>
                  <a:pt x="30604" y="96375"/>
                </a:lnTo>
                <a:lnTo>
                  <a:pt x="44784" y="92538"/>
                </a:lnTo>
                <a:lnTo>
                  <a:pt x="60396" y="90602"/>
                </a:lnTo>
                <a:lnTo>
                  <a:pt x="60965" y="89752"/>
                </a:lnTo>
                <a:lnTo>
                  <a:pt x="81541" y="46818"/>
                </a:lnTo>
                <a:lnTo>
                  <a:pt x="151335" y="24454"/>
                </a:lnTo>
                <a:lnTo>
                  <a:pt x="168905" y="23953"/>
                </a:lnTo>
                <a:lnTo>
                  <a:pt x="186264" y="25051"/>
                </a:lnTo>
                <a:lnTo>
                  <a:pt x="203057" y="27707"/>
                </a:lnTo>
                <a:lnTo>
                  <a:pt x="218925" y="31882"/>
                </a:lnTo>
                <a:lnTo>
                  <a:pt x="239933" y="17805"/>
                </a:lnTo>
                <a:lnTo>
                  <a:pt x="268141" y="9540"/>
                </a:lnTo>
                <a:lnTo>
                  <a:pt x="299924" y="7698"/>
                </a:lnTo>
                <a:lnTo>
                  <a:pt x="331654" y="12890"/>
                </a:lnTo>
                <a:lnTo>
                  <a:pt x="338764" y="14969"/>
                </a:lnTo>
                <a:lnTo>
                  <a:pt x="345289" y="17602"/>
                </a:lnTo>
                <a:lnTo>
                  <a:pt x="351027" y="20710"/>
                </a:lnTo>
                <a:lnTo>
                  <a:pt x="367680" y="8955"/>
                </a:lnTo>
                <a:lnTo>
                  <a:pt x="390446" y="1872"/>
                </a:lnTo>
                <a:lnTo>
                  <a:pt x="416381" y="0"/>
                </a:lnTo>
                <a:lnTo>
                  <a:pt x="442541" y="3881"/>
                </a:lnTo>
                <a:lnTo>
                  <a:pt x="449308" y="6011"/>
                </a:lnTo>
                <a:lnTo>
                  <a:pt x="455569" y="8543"/>
                </a:lnTo>
                <a:lnTo>
                  <a:pt x="461266" y="11450"/>
                </a:lnTo>
                <a:lnTo>
                  <a:pt x="466340" y="14706"/>
                </a:lnTo>
                <a:lnTo>
                  <a:pt x="490000" y="4460"/>
                </a:lnTo>
                <a:lnTo>
                  <a:pt x="518017" y="135"/>
                </a:lnTo>
                <a:lnTo>
                  <a:pt x="546947" y="1885"/>
                </a:lnTo>
                <a:lnTo>
                  <a:pt x="573348" y="9867"/>
                </a:lnTo>
                <a:lnTo>
                  <a:pt x="582585" y="14974"/>
                </a:lnTo>
                <a:lnTo>
                  <a:pt x="590032" y="20832"/>
                </a:lnTo>
                <a:lnTo>
                  <a:pt x="595545" y="27301"/>
                </a:lnTo>
                <a:lnTo>
                  <a:pt x="598977" y="34243"/>
                </a:lnTo>
                <a:lnTo>
                  <a:pt x="628565" y="42419"/>
                </a:lnTo>
                <a:lnTo>
                  <a:pt x="649439" y="55745"/>
                </a:lnTo>
                <a:lnTo>
                  <a:pt x="659715" y="72410"/>
                </a:lnTo>
                <a:lnTo>
                  <a:pt x="657511" y="90600"/>
                </a:lnTo>
                <a:lnTo>
                  <a:pt x="656494" y="92657"/>
                </a:lnTo>
                <a:lnTo>
                  <a:pt x="655218" y="94672"/>
                </a:lnTo>
                <a:lnTo>
                  <a:pt x="653693" y="96631"/>
                </a:lnTo>
                <a:lnTo>
                  <a:pt x="672202" y="117383"/>
                </a:lnTo>
                <a:lnTo>
                  <a:pt x="661835" y="160811"/>
                </a:lnTo>
                <a:lnTo>
                  <a:pt x="622918" y="182399"/>
                </a:lnTo>
                <a:lnTo>
                  <a:pt x="584694" y="189694"/>
                </a:lnTo>
                <a:lnTo>
                  <a:pt x="577305" y="208991"/>
                </a:lnTo>
                <a:lnTo>
                  <a:pt x="557696" y="224690"/>
                </a:lnTo>
                <a:lnTo>
                  <a:pt x="528797" y="235205"/>
                </a:lnTo>
                <a:lnTo>
                  <a:pt x="493542" y="238952"/>
                </a:lnTo>
                <a:lnTo>
                  <a:pt x="481124" y="238426"/>
                </a:lnTo>
                <a:lnTo>
                  <a:pt x="469012" y="236978"/>
                </a:lnTo>
                <a:lnTo>
                  <a:pt x="457374" y="234633"/>
                </a:lnTo>
                <a:lnTo>
                  <a:pt x="446380" y="231419"/>
                </a:lnTo>
                <a:lnTo>
                  <a:pt x="426536" y="251764"/>
                </a:lnTo>
                <a:lnTo>
                  <a:pt x="395166" y="265847"/>
                </a:lnTo>
                <a:lnTo>
                  <a:pt x="356502" y="272420"/>
                </a:lnTo>
                <a:close/>
              </a:path>
            </a:pathLst>
          </a:custGeom>
          <a:solidFill>
            <a:srgbClr val="CCFF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02" name="object 202"/>
          <p:cNvSpPr txBox="1"/>
          <p:nvPr/>
        </p:nvSpPr>
        <p:spPr>
          <a:xfrm>
            <a:off x="4787066" y="4056913"/>
            <a:ext cx="113030" cy="173124"/>
          </a:xfrm>
          <a:prstGeom prst="rect">
            <a:avLst/>
          </a:prstGeom>
        </p:spPr>
        <p:txBody>
          <a:bodyPr vert="horz" wrap="square" lIns="0" tIns="11430" rIns="0" bIns="0" rtlCol="0">
            <a:spAutoFit/>
          </a:bodyPr>
          <a:lstStyle/>
          <a:p>
            <a:pPr marL="12700">
              <a:lnSpc>
                <a:spcPct val="100000"/>
              </a:lnSpc>
              <a:spcBef>
                <a:spcPts val="90"/>
              </a:spcBef>
            </a:pPr>
            <a:r>
              <a:rPr sz="1050" spc="-10" dirty="0">
                <a:latin typeface="Microsoft YaHei UI" panose="020B0503020204020204" pitchFamily="34" charset="-122"/>
                <a:ea typeface="Microsoft YaHei UI" panose="020B0503020204020204" pitchFamily="34" charset="-122"/>
                <a:cs typeface="Calibri"/>
              </a:rPr>
              <a:t>O</a:t>
            </a:r>
            <a:endParaRPr sz="1050">
              <a:latin typeface="Microsoft YaHei UI" panose="020B0503020204020204" pitchFamily="34" charset="-122"/>
              <a:ea typeface="Microsoft YaHei UI" panose="020B0503020204020204" pitchFamily="34" charset="-122"/>
              <a:cs typeface="Calibri"/>
            </a:endParaRPr>
          </a:p>
        </p:txBody>
      </p:sp>
      <p:sp>
        <p:nvSpPr>
          <p:cNvPr id="203" name="object 203"/>
          <p:cNvSpPr txBox="1"/>
          <p:nvPr/>
        </p:nvSpPr>
        <p:spPr>
          <a:xfrm>
            <a:off x="4874286" y="4132366"/>
            <a:ext cx="70485" cy="119905"/>
          </a:xfrm>
          <a:prstGeom prst="rect">
            <a:avLst/>
          </a:prstGeom>
        </p:spPr>
        <p:txBody>
          <a:bodyPr vert="horz" wrap="square" lIns="0" tIns="12065" rIns="0" bIns="0" rtlCol="0">
            <a:spAutoFit/>
          </a:bodyPr>
          <a:lstStyle/>
          <a:p>
            <a:pPr marL="12700">
              <a:lnSpc>
                <a:spcPct val="100000"/>
              </a:lnSpc>
              <a:spcBef>
                <a:spcPts val="95"/>
              </a:spcBef>
            </a:pPr>
            <a:r>
              <a:rPr sz="700" spc="-5" dirty="0">
                <a:latin typeface="Microsoft YaHei UI" panose="020B0503020204020204" pitchFamily="34" charset="-122"/>
                <a:ea typeface="Microsoft YaHei UI" panose="020B0503020204020204" pitchFamily="34" charset="-122"/>
                <a:cs typeface="Calibri"/>
              </a:rPr>
              <a:t>2</a:t>
            </a:r>
            <a:endParaRPr sz="700">
              <a:latin typeface="Microsoft YaHei UI" panose="020B0503020204020204" pitchFamily="34" charset="-122"/>
              <a:ea typeface="Microsoft YaHei UI" panose="020B0503020204020204" pitchFamily="34" charset="-122"/>
              <a:cs typeface="Calibri"/>
            </a:endParaRPr>
          </a:p>
        </p:txBody>
      </p:sp>
      <p:sp>
        <p:nvSpPr>
          <p:cNvPr id="204" name="object 204"/>
          <p:cNvSpPr/>
          <p:nvPr/>
        </p:nvSpPr>
        <p:spPr>
          <a:xfrm>
            <a:off x="6641024" y="5896928"/>
            <a:ext cx="675005" cy="272415"/>
          </a:xfrm>
          <a:custGeom>
            <a:avLst/>
            <a:gdLst/>
            <a:ahLst/>
            <a:cxnLst/>
            <a:rect l="l" t="t" r="r" b="b"/>
            <a:pathLst>
              <a:path w="675004" h="272414">
                <a:moveTo>
                  <a:pt x="356502" y="272420"/>
                </a:moveTo>
                <a:lnTo>
                  <a:pt x="314778" y="270234"/>
                </a:lnTo>
                <a:lnTo>
                  <a:pt x="268990" y="254710"/>
                </a:lnTo>
                <a:lnTo>
                  <a:pt x="257619" y="246890"/>
                </a:lnTo>
                <a:lnTo>
                  <a:pt x="212474" y="255753"/>
                </a:lnTo>
                <a:lnTo>
                  <a:pt x="166274" y="254428"/>
                </a:lnTo>
                <a:lnTo>
                  <a:pt x="124347" y="243646"/>
                </a:lnTo>
                <a:lnTo>
                  <a:pt x="91585" y="223741"/>
                </a:lnTo>
                <a:lnTo>
                  <a:pt x="90743" y="222940"/>
                </a:lnTo>
                <a:lnTo>
                  <a:pt x="63771" y="221719"/>
                </a:lnTo>
                <a:lnTo>
                  <a:pt x="40552" y="215152"/>
                </a:lnTo>
                <a:lnTo>
                  <a:pt x="23520" y="204293"/>
                </a:lnTo>
                <a:lnTo>
                  <a:pt x="15109" y="190194"/>
                </a:lnTo>
                <a:lnTo>
                  <a:pt x="14996" y="182046"/>
                </a:lnTo>
                <a:lnTo>
                  <a:pt x="18056" y="174168"/>
                </a:lnTo>
                <a:lnTo>
                  <a:pt x="24125" y="166832"/>
                </a:lnTo>
                <a:lnTo>
                  <a:pt x="33040" y="160312"/>
                </a:lnTo>
                <a:lnTo>
                  <a:pt x="12924" y="150385"/>
                </a:lnTo>
                <a:lnTo>
                  <a:pt x="1650" y="137418"/>
                </a:lnTo>
                <a:lnTo>
                  <a:pt x="0" y="123061"/>
                </a:lnTo>
                <a:lnTo>
                  <a:pt x="8754" y="108966"/>
                </a:lnTo>
                <a:lnTo>
                  <a:pt x="18409" y="101916"/>
                </a:lnTo>
                <a:lnTo>
                  <a:pt x="30604" y="96375"/>
                </a:lnTo>
                <a:lnTo>
                  <a:pt x="44784" y="92538"/>
                </a:lnTo>
                <a:lnTo>
                  <a:pt x="60396" y="90602"/>
                </a:lnTo>
                <a:lnTo>
                  <a:pt x="60965" y="89752"/>
                </a:lnTo>
                <a:lnTo>
                  <a:pt x="81541" y="46818"/>
                </a:lnTo>
                <a:lnTo>
                  <a:pt x="151335" y="24454"/>
                </a:lnTo>
                <a:lnTo>
                  <a:pt x="168905" y="23953"/>
                </a:lnTo>
                <a:lnTo>
                  <a:pt x="186264" y="25051"/>
                </a:lnTo>
                <a:lnTo>
                  <a:pt x="203057" y="27707"/>
                </a:lnTo>
                <a:lnTo>
                  <a:pt x="218925" y="31882"/>
                </a:lnTo>
                <a:lnTo>
                  <a:pt x="239933" y="17805"/>
                </a:lnTo>
                <a:lnTo>
                  <a:pt x="268141" y="9540"/>
                </a:lnTo>
                <a:lnTo>
                  <a:pt x="299924" y="7698"/>
                </a:lnTo>
                <a:lnTo>
                  <a:pt x="331654" y="12890"/>
                </a:lnTo>
                <a:lnTo>
                  <a:pt x="338764" y="14969"/>
                </a:lnTo>
                <a:lnTo>
                  <a:pt x="345289" y="17602"/>
                </a:lnTo>
                <a:lnTo>
                  <a:pt x="351027" y="20710"/>
                </a:lnTo>
                <a:lnTo>
                  <a:pt x="367680" y="8955"/>
                </a:lnTo>
                <a:lnTo>
                  <a:pt x="390446" y="1872"/>
                </a:lnTo>
                <a:lnTo>
                  <a:pt x="416381" y="0"/>
                </a:lnTo>
                <a:lnTo>
                  <a:pt x="442541" y="3881"/>
                </a:lnTo>
                <a:lnTo>
                  <a:pt x="449308" y="6011"/>
                </a:lnTo>
                <a:lnTo>
                  <a:pt x="455569" y="8543"/>
                </a:lnTo>
                <a:lnTo>
                  <a:pt x="461266" y="11450"/>
                </a:lnTo>
                <a:lnTo>
                  <a:pt x="466340" y="14706"/>
                </a:lnTo>
                <a:lnTo>
                  <a:pt x="490000" y="4460"/>
                </a:lnTo>
                <a:lnTo>
                  <a:pt x="518017" y="135"/>
                </a:lnTo>
                <a:lnTo>
                  <a:pt x="546947" y="1885"/>
                </a:lnTo>
                <a:lnTo>
                  <a:pt x="573348" y="9867"/>
                </a:lnTo>
                <a:lnTo>
                  <a:pt x="582585" y="14974"/>
                </a:lnTo>
                <a:lnTo>
                  <a:pt x="590032" y="20832"/>
                </a:lnTo>
                <a:lnTo>
                  <a:pt x="595545" y="27301"/>
                </a:lnTo>
                <a:lnTo>
                  <a:pt x="598977" y="34243"/>
                </a:lnTo>
                <a:lnTo>
                  <a:pt x="628565" y="42419"/>
                </a:lnTo>
                <a:lnTo>
                  <a:pt x="649439" y="55745"/>
                </a:lnTo>
                <a:lnTo>
                  <a:pt x="659715" y="72410"/>
                </a:lnTo>
                <a:lnTo>
                  <a:pt x="657511" y="90600"/>
                </a:lnTo>
                <a:lnTo>
                  <a:pt x="656494" y="92657"/>
                </a:lnTo>
                <a:lnTo>
                  <a:pt x="655218" y="94672"/>
                </a:lnTo>
                <a:lnTo>
                  <a:pt x="653693" y="96631"/>
                </a:lnTo>
                <a:lnTo>
                  <a:pt x="672202" y="117383"/>
                </a:lnTo>
                <a:lnTo>
                  <a:pt x="661835" y="160811"/>
                </a:lnTo>
                <a:lnTo>
                  <a:pt x="622918" y="182399"/>
                </a:lnTo>
                <a:lnTo>
                  <a:pt x="584694" y="189694"/>
                </a:lnTo>
                <a:lnTo>
                  <a:pt x="577305" y="208991"/>
                </a:lnTo>
                <a:lnTo>
                  <a:pt x="557696" y="224690"/>
                </a:lnTo>
                <a:lnTo>
                  <a:pt x="528797" y="235205"/>
                </a:lnTo>
                <a:lnTo>
                  <a:pt x="493542" y="238952"/>
                </a:lnTo>
                <a:lnTo>
                  <a:pt x="481124" y="238426"/>
                </a:lnTo>
                <a:lnTo>
                  <a:pt x="469012" y="236978"/>
                </a:lnTo>
                <a:lnTo>
                  <a:pt x="457374" y="234633"/>
                </a:lnTo>
                <a:lnTo>
                  <a:pt x="446380" y="231419"/>
                </a:lnTo>
                <a:lnTo>
                  <a:pt x="426536" y="251764"/>
                </a:lnTo>
                <a:lnTo>
                  <a:pt x="395166" y="265847"/>
                </a:lnTo>
                <a:lnTo>
                  <a:pt x="356502" y="272420"/>
                </a:lnTo>
                <a:close/>
              </a:path>
            </a:pathLst>
          </a:custGeom>
          <a:solidFill>
            <a:srgbClr val="CCFF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05" name="object 205"/>
          <p:cNvSpPr txBox="1"/>
          <p:nvPr/>
        </p:nvSpPr>
        <p:spPr>
          <a:xfrm>
            <a:off x="6850912" y="5926030"/>
            <a:ext cx="208915" cy="173124"/>
          </a:xfrm>
          <a:prstGeom prst="rect">
            <a:avLst/>
          </a:prstGeom>
        </p:spPr>
        <p:txBody>
          <a:bodyPr vert="horz" wrap="square" lIns="0" tIns="11430" rIns="0" bIns="0" rtlCol="0">
            <a:spAutoFit/>
          </a:bodyPr>
          <a:lstStyle/>
          <a:p>
            <a:pPr marL="38100">
              <a:lnSpc>
                <a:spcPct val="100000"/>
              </a:lnSpc>
              <a:spcBef>
                <a:spcPts val="90"/>
              </a:spcBef>
            </a:pPr>
            <a:r>
              <a:rPr sz="1050" spc="-10" dirty="0">
                <a:latin typeface="Microsoft YaHei UI" panose="020B0503020204020204" pitchFamily="34" charset="-122"/>
                <a:ea typeface="Microsoft YaHei UI" panose="020B0503020204020204" pitchFamily="34" charset="-122"/>
                <a:cs typeface="Calibri"/>
              </a:rPr>
              <a:t>O</a:t>
            </a:r>
            <a:r>
              <a:rPr sz="1050" spc="-15" baseline="-19841" dirty="0">
                <a:latin typeface="Microsoft YaHei UI" panose="020B0503020204020204" pitchFamily="34" charset="-122"/>
                <a:ea typeface="Microsoft YaHei UI" panose="020B0503020204020204" pitchFamily="34" charset="-122"/>
                <a:cs typeface="Calibri"/>
              </a:rPr>
              <a:t>2</a:t>
            </a:r>
            <a:endParaRPr sz="1050" baseline="-19841">
              <a:latin typeface="Microsoft YaHei UI" panose="020B0503020204020204" pitchFamily="34" charset="-122"/>
              <a:ea typeface="Microsoft YaHei UI" panose="020B0503020204020204" pitchFamily="34" charset="-122"/>
              <a:cs typeface="Calibri"/>
            </a:endParaRPr>
          </a:p>
        </p:txBody>
      </p:sp>
      <p:grpSp>
        <p:nvGrpSpPr>
          <p:cNvPr id="206" name="object 206"/>
          <p:cNvGrpSpPr/>
          <p:nvPr/>
        </p:nvGrpSpPr>
        <p:grpSpPr>
          <a:xfrm>
            <a:off x="5074043" y="3704714"/>
            <a:ext cx="1881505" cy="2223135"/>
            <a:chOff x="5074043" y="3704714"/>
            <a:chExt cx="1881505" cy="2223135"/>
          </a:xfrm>
        </p:grpSpPr>
        <p:pic>
          <p:nvPicPr>
            <p:cNvPr id="207" name="object 207"/>
            <p:cNvPicPr/>
            <p:nvPr/>
          </p:nvPicPr>
          <p:blipFill>
            <a:blip r:embed="rId65" cstate="print"/>
            <a:stretch>
              <a:fillRect/>
            </a:stretch>
          </p:blipFill>
          <p:spPr>
            <a:xfrm>
              <a:off x="5074043" y="3704714"/>
              <a:ext cx="239783" cy="331633"/>
            </a:xfrm>
            <a:prstGeom prst="rect">
              <a:avLst/>
            </a:prstGeom>
          </p:spPr>
        </p:pic>
        <p:pic>
          <p:nvPicPr>
            <p:cNvPr id="208" name="object 208"/>
            <p:cNvPicPr/>
            <p:nvPr/>
          </p:nvPicPr>
          <p:blipFill>
            <a:blip r:embed="rId66" cstate="print"/>
            <a:stretch>
              <a:fillRect/>
            </a:stretch>
          </p:blipFill>
          <p:spPr>
            <a:xfrm>
              <a:off x="6618458" y="5689771"/>
              <a:ext cx="337079" cy="237907"/>
            </a:xfrm>
            <a:prstGeom prst="rect">
              <a:avLst/>
            </a:prstGeom>
          </p:spPr>
        </p:pic>
      </p:grpSp>
      <p:sp>
        <p:nvSpPr>
          <p:cNvPr id="209" name="object 209"/>
          <p:cNvSpPr txBox="1"/>
          <p:nvPr/>
        </p:nvSpPr>
        <p:spPr>
          <a:xfrm>
            <a:off x="6133977" y="2018686"/>
            <a:ext cx="1231265" cy="175048"/>
          </a:xfrm>
          <a:prstGeom prst="rect">
            <a:avLst/>
          </a:prstGeom>
        </p:spPr>
        <p:txBody>
          <a:bodyPr vert="horz" wrap="square" lIns="0" tIns="13335" rIns="0" bIns="0" rtlCol="0">
            <a:spAutoFit/>
          </a:bodyPr>
          <a:lstStyle/>
          <a:p>
            <a:pPr marL="12700">
              <a:lnSpc>
                <a:spcPct val="100000"/>
              </a:lnSpc>
              <a:spcBef>
                <a:spcPts val="105"/>
              </a:spcBef>
            </a:pPr>
            <a:r>
              <a:rPr sz="1050" b="1" spc="5" dirty="0" err="1">
                <a:latin typeface="Microsoft YaHei UI" panose="020B0503020204020204" pitchFamily="34" charset="-122"/>
                <a:ea typeface="Microsoft YaHei UI" panose="020B0503020204020204" pitchFamily="34" charset="-122"/>
                <a:cs typeface="Microsoft YaHei UI"/>
              </a:rPr>
              <a:t>循環利用</a:t>
            </a:r>
            <a:r>
              <a:rPr lang="zh-TW" altLang="en-US" sz="1050" b="1" spc="5" dirty="0">
                <a:latin typeface="Microsoft YaHei UI" panose="020B0503020204020204" pitchFamily="34" charset="-122"/>
                <a:ea typeface="Microsoft YaHei UI" panose="020B0503020204020204" pitchFamily="34" charset="-122"/>
                <a:cs typeface="Microsoft YaHei UI"/>
              </a:rPr>
              <a:t>的概念</a:t>
            </a:r>
            <a:endParaRPr sz="1050" dirty="0">
              <a:latin typeface="Microsoft YaHei UI" panose="020B0503020204020204" pitchFamily="34" charset="-122"/>
              <a:ea typeface="Microsoft YaHei UI" panose="020B0503020204020204" pitchFamily="34" charset="-122"/>
              <a:cs typeface="Microsoft YaHei UI"/>
            </a:endParaRPr>
          </a:p>
        </p:txBody>
      </p:sp>
      <p:sp>
        <p:nvSpPr>
          <p:cNvPr id="211" name="object 211"/>
          <p:cNvSpPr txBox="1">
            <a:spLocks noGrp="1"/>
          </p:cNvSpPr>
          <p:nvPr>
            <p:ph type="sldNum" sz="quarter" idx="7"/>
          </p:nvPr>
        </p:nvSpPr>
        <p:spPr>
          <a:xfrm>
            <a:off x="8857488" y="6663634"/>
            <a:ext cx="231775" cy="153888"/>
          </a:xfrm>
          <a:prstGeom prst="rect">
            <a:avLst/>
          </a:prstGeom>
        </p:spPr>
        <p:txBody>
          <a:bodyPr vert="horz" wrap="square" lIns="0" tIns="0" rIns="0" bIns="0" rtlCol="0">
            <a:spAutoFit/>
          </a:bodyPr>
          <a:lstStyle/>
          <a:p>
            <a:pPr marL="38100">
              <a:lnSpc>
                <a:spcPts val="1240"/>
              </a:lnSpc>
            </a:pPr>
            <a:r>
              <a:rPr dirty="0">
                <a:latin typeface="Microsoft YaHei UI" panose="020B0503020204020204" pitchFamily="34" charset="-122"/>
                <a:ea typeface="Microsoft YaHei UI" panose="020B0503020204020204" pitchFamily="34" charset="-122"/>
              </a:rPr>
              <a:t>41</a:t>
            </a:r>
          </a:p>
        </p:txBody>
      </p:sp>
      <p:sp>
        <p:nvSpPr>
          <p:cNvPr id="210" name="object 210"/>
          <p:cNvSpPr txBox="1"/>
          <p:nvPr/>
        </p:nvSpPr>
        <p:spPr>
          <a:xfrm>
            <a:off x="124968" y="1229867"/>
            <a:ext cx="8894445" cy="371897"/>
          </a:xfrm>
          <a:prstGeom prst="rect">
            <a:avLst/>
          </a:prstGeom>
          <a:ln w="12700">
            <a:solidFill>
              <a:srgbClr val="000000"/>
            </a:solidFill>
          </a:ln>
        </p:spPr>
        <p:txBody>
          <a:bodyPr vert="horz" wrap="square" lIns="0" tIns="124460" rIns="0" bIns="0" rtlCol="0">
            <a:spAutoFit/>
          </a:bodyPr>
          <a:lstStyle/>
          <a:p>
            <a:pPr marL="92075">
              <a:lnSpc>
                <a:spcPct val="100000"/>
              </a:lnSpc>
              <a:spcBef>
                <a:spcPts val="980"/>
              </a:spcBef>
            </a:pPr>
            <a:r>
              <a:rPr lang="zh-TW" altLang="en-US" sz="1600" b="1" spc="-5" dirty="0">
                <a:latin typeface="Microsoft YaHei UI" panose="020B0503020204020204" pitchFamily="34" charset="-122"/>
                <a:ea typeface="Microsoft YaHei UI" panose="020B0503020204020204" pitchFamily="34" charset="-122"/>
                <a:cs typeface="Microsoft YaHei UI"/>
              </a:rPr>
              <a:t>木材利用將有助於實現</a:t>
            </a:r>
            <a:r>
              <a:rPr lang="en-US" altLang="zh-TW" sz="1600" b="1" spc="-5" dirty="0">
                <a:latin typeface="Microsoft YaHei UI" panose="020B0503020204020204" pitchFamily="34" charset="-122"/>
                <a:ea typeface="Microsoft YaHei UI" panose="020B0503020204020204" pitchFamily="34" charset="-122"/>
                <a:cs typeface="Microsoft YaHei UI"/>
              </a:rPr>
              <a:t>2050</a:t>
            </a:r>
            <a:r>
              <a:rPr lang="zh-TW" altLang="en-US" sz="1600" b="1" spc="-5" dirty="0">
                <a:latin typeface="Microsoft YaHei UI" panose="020B0503020204020204" pitchFamily="34" charset="-122"/>
                <a:ea typeface="Microsoft YaHei UI" panose="020B0503020204020204" pitchFamily="34" charset="-122"/>
                <a:cs typeface="Microsoft YaHei UI"/>
              </a:rPr>
              <a:t>年碳中和的目標。</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17"/>
            <a:ext cx="9144000" cy="204470"/>
          </a:xfrm>
          <a:custGeom>
            <a:avLst/>
            <a:gdLst/>
            <a:ahLst/>
            <a:cxnLst/>
            <a:rect l="l" t="t" r="r" b="b"/>
            <a:pathLst>
              <a:path w="9144000" h="204470">
                <a:moveTo>
                  <a:pt x="9144000" y="0"/>
                </a:moveTo>
                <a:lnTo>
                  <a:pt x="0" y="0"/>
                </a:lnTo>
                <a:lnTo>
                  <a:pt x="0" y="203200"/>
                </a:lnTo>
                <a:lnTo>
                  <a:pt x="101" y="204470"/>
                </a:lnTo>
                <a:lnTo>
                  <a:pt x="9143860" y="204470"/>
                </a:lnTo>
                <a:lnTo>
                  <a:pt x="9143860" y="203200"/>
                </a:lnTo>
                <a:lnTo>
                  <a:pt x="9144000" y="203200"/>
                </a:lnTo>
                <a:lnTo>
                  <a:pt x="9144000" y="0"/>
                </a:lnTo>
                <a:close/>
              </a:path>
            </a:pathLst>
          </a:custGeom>
          <a:solidFill>
            <a:srgbClr val="C79057"/>
          </a:solidFill>
        </p:spPr>
        <p:txBody>
          <a:bodyPr wrap="square" lIns="0" tIns="0" rIns="0" bIns="0" rtlCol="0"/>
          <a:lstStyle/>
          <a:p>
            <a:endParaRPr/>
          </a:p>
        </p:txBody>
      </p:sp>
      <p:sp>
        <p:nvSpPr>
          <p:cNvPr id="3" name="object 3"/>
          <p:cNvSpPr txBox="1"/>
          <p:nvPr/>
        </p:nvSpPr>
        <p:spPr>
          <a:xfrm>
            <a:off x="6798146" y="0"/>
            <a:ext cx="2265680" cy="208279"/>
          </a:xfrm>
          <a:prstGeom prst="rect">
            <a:avLst/>
          </a:prstGeom>
        </p:spPr>
        <p:txBody>
          <a:bodyPr vert="horz" wrap="square" lIns="0" tIns="12700" rIns="0" bIns="0" rtlCol="0">
            <a:spAutoFit/>
          </a:bodyPr>
          <a:lstStyle/>
          <a:p>
            <a:pPr marL="12700">
              <a:lnSpc>
                <a:spcPct val="100000"/>
              </a:lnSpc>
              <a:spcBef>
                <a:spcPts val="100"/>
              </a:spcBef>
            </a:pPr>
            <a:r>
              <a:rPr sz="1200" spc="-100" dirty="0">
                <a:solidFill>
                  <a:srgbClr val="F1F1F1"/>
                </a:solidFill>
                <a:latin typeface="MS UI Gothic"/>
                <a:cs typeface="MS UI Gothic"/>
              </a:rPr>
              <a:t>第</a:t>
            </a:r>
            <a:r>
              <a:rPr sz="1200" spc="-100" dirty="0">
                <a:solidFill>
                  <a:srgbClr val="FFFFFF"/>
                </a:solidFill>
                <a:latin typeface="MS UI Gothic"/>
                <a:cs typeface="MS UI Gothic"/>
              </a:rPr>
              <a:t>Ⅲ</a:t>
            </a:r>
            <a:r>
              <a:rPr sz="1200" dirty="0">
                <a:solidFill>
                  <a:srgbClr val="FFFFFF"/>
                </a:solidFill>
                <a:latin typeface="MS UI Gothic"/>
                <a:cs typeface="MS UI Gothic"/>
              </a:rPr>
              <a:t>章</a:t>
            </a:r>
            <a:r>
              <a:rPr sz="1200" spc="565" dirty="0">
                <a:solidFill>
                  <a:srgbClr val="FFFFFF"/>
                </a:solidFill>
                <a:latin typeface="MS UI Gothic"/>
                <a:cs typeface="MS UI Gothic"/>
              </a:rPr>
              <a:t> </a:t>
            </a:r>
            <a:r>
              <a:rPr sz="1200" spc="10" dirty="0">
                <a:solidFill>
                  <a:srgbClr val="FFFFFF"/>
                </a:solidFill>
                <a:latin typeface="MS UI Gothic"/>
                <a:cs typeface="MS UI Gothic"/>
              </a:rPr>
              <a:t>木材需給</a:t>
            </a:r>
            <a:r>
              <a:rPr sz="1200" spc="-45" dirty="0">
                <a:solidFill>
                  <a:srgbClr val="FFFFFF"/>
                </a:solidFill>
                <a:latin typeface="MS UI Gothic"/>
                <a:cs typeface="MS UI Gothic"/>
              </a:rPr>
              <a:t>・</a:t>
            </a:r>
            <a:r>
              <a:rPr sz="1200" spc="10" dirty="0">
                <a:solidFill>
                  <a:srgbClr val="FFFFFF"/>
                </a:solidFill>
                <a:latin typeface="MS UI Gothic"/>
                <a:cs typeface="MS UI Gothic"/>
              </a:rPr>
              <a:t>利用</a:t>
            </a:r>
            <a:r>
              <a:rPr sz="1200" spc="-30" dirty="0">
                <a:solidFill>
                  <a:srgbClr val="FFFFFF"/>
                </a:solidFill>
                <a:latin typeface="MS UI Gothic"/>
                <a:cs typeface="MS UI Gothic"/>
              </a:rPr>
              <a:t>と</a:t>
            </a:r>
            <a:r>
              <a:rPr sz="1200" spc="10" dirty="0">
                <a:solidFill>
                  <a:srgbClr val="FFFFFF"/>
                </a:solidFill>
                <a:latin typeface="MS UI Gothic"/>
                <a:cs typeface="MS UI Gothic"/>
              </a:rPr>
              <a:t>木</a:t>
            </a:r>
            <a:r>
              <a:rPr sz="1200" dirty="0">
                <a:solidFill>
                  <a:srgbClr val="FFFFFF"/>
                </a:solidFill>
                <a:latin typeface="MS UI Gothic"/>
                <a:cs typeface="MS UI Gothic"/>
              </a:rPr>
              <a:t>材</a:t>
            </a:r>
            <a:r>
              <a:rPr sz="1200" spc="-100" dirty="0">
                <a:solidFill>
                  <a:srgbClr val="FFFFFF"/>
                </a:solidFill>
                <a:latin typeface="MS UI Gothic"/>
                <a:cs typeface="MS UI Gothic"/>
              </a:rPr>
              <a:t>産業</a:t>
            </a:r>
            <a:endParaRPr sz="1200">
              <a:latin typeface="MS UI Gothic"/>
              <a:cs typeface="MS UI Gothic"/>
            </a:endParaRPr>
          </a:p>
        </p:txBody>
      </p:sp>
      <p:sp>
        <p:nvSpPr>
          <p:cNvPr id="4" name="object 4"/>
          <p:cNvSpPr txBox="1">
            <a:spLocks noGrp="1"/>
          </p:cNvSpPr>
          <p:nvPr>
            <p:ph type="title"/>
          </p:nvPr>
        </p:nvSpPr>
        <p:spPr>
          <a:xfrm>
            <a:off x="95299" y="301174"/>
            <a:ext cx="2883535" cy="258404"/>
          </a:xfrm>
          <a:prstGeom prst="rect">
            <a:avLst/>
          </a:prstGeom>
        </p:spPr>
        <p:txBody>
          <a:bodyPr vert="horz" wrap="square" lIns="0" tIns="12065" rIns="0" bIns="0" rtlCol="0">
            <a:spAutoFit/>
          </a:bodyPr>
          <a:lstStyle/>
          <a:p>
            <a:pPr marL="12700">
              <a:lnSpc>
                <a:spcPct val="100000"/>
              </a:lnSpc>
              <a:spcBef>
                <a:spcPts val="95"/>
              </a:spcBef>
            </a:pPr>
            <a:r>
              <a:rPr sz="1600" u="sng" spc="-105" dirty="0">
                <a:solidFill>
                  <a:srgbClr val="785028"/>
                </a:solidFill>
                <a:uFill>
                  <a:solidFill>
                    <a:srgbClr val="785028"/>
                  </a:solidFill>
                </a:uFill>
                <a:latin typeface="Microsoft YaHei UI" panose="020B0503020204020204" pitchFamily="34" charset="-122"/>
                <a:ea typeface="Microsoft YaHei UI" panose="020B0503020204020204" pitchFamily="34" charset="-122"/>
              </a:rPr>
              <a:t>（２）</a:t>
            </a:r>
            <a:r>
              <a:rPr lang="zh-TW" altLang="en-US" sz="1600" u="sng" spc="-105" dirty="0">
                <a:solidFill>
                  <a:srgbClr val="785028"/>
                </a:solidFill>
                <a:uFill>
                  <a:solidFill>
                    <a:srgbClr val="785028"/>
                  </a:solidFill>
                </a:uFill>
                <a:latin typeface="Microsoft YaHei UI" panose="020B0503020204020204" pitchFamily="34" charset="-122"/>
                <a:ea typeface="Microsoft YaHei UI" panose="020B0503020204020204" pitchFamily="34" charset="-122"/>
              </a:rPr>
              <a:t>建築領域中的木材使用</a:t>
            </a:r>
            <a:endParaRPr sz="1600" dirty="0">
              <a:latin typeface="Microsoft YaHei UI" panose="020B0503020204020204" pitchFamily="34" charset="-122"/>
              <a:ea typeface="Microsoft YaHei UI" panose="020B0503020204020204" pitchFamily="34" charset="-122"/>
            </a:endParaRPr>
          </a:p>
        </p:txBody>
      </p:sp>
      <p:sp>
        <p:nvSpPr>
          <p:cNvPr id="5" name="object 5"/>
          <p:cNvSpPr txBox="1"/>
          <p:nvPr/>
        </p:nvSpPr>
        <p:spPr>
          <a:xfrm>
            <a:off x="125644" y="1816540"/>
            <a:ext cx="4802505" cy="2162772"/>
          </a:xfrm>
          <a:prstGeom prst="rect">
            <a:avLst/>
          </a:prstGeom>
        </p:spPr>
        <p:txBody>
          <a:bodyPr vert="horz" wrap="square" lIns="0" tIns="13335" rIns="0" bIns="0" rtlCol="0">
            <a:spAutoFit/>
          </a:bodyPr>
          <a:lstStyle/>
          <a:p>
            <a:pPr marL="12700" algn="just">
              <a:lnSpc>
                <a:spcPct val="100000"/>
              </a:lnSpc>
              <a:spcBef>
                <a:spcPts val="105"/>
              </a:spcBef>
            </a:pPr>
            <a:r>
              <a:rPr lang="zh-TW" altLang="en-US" sz="1400" b="1" u="sng" spc="-160" dirty="0">
                <a:uFill>
                  <a:solidFill>
                    <a:srgbClr val="000000"/>
                  </a:solidFill>
                </a:uFill>
                <a:latin typeface="Microsoft YaHei UI" panose="020B0503020204020204" pitchFamily="34" charset="-122"/>
                <a:ea typeface="Microsoft YaHei UI" panose="020B0503020204020204" pitchFamily="34" charset="-122"/>
                <a:cs typeface="Microsoft YaHei UI"/>
              </a:rPr>
              <a:t>建築領域中木材使用的概況</a:t>
            </a:r>
            <a:endParaRPr lang="ja-JP" altLang="en-US" sz="1400" dirty="0">
              <a:latin typeface="Microsoft YaHei UI" panose="020B0503020204020204" pitchFamily="34" charset="-122"/>
              <a:ea typeface="Microsoft YaHei UI" panose="020B0503020204020204" pitchFamily="34" charset="-122"/>
              <a:cs typeface="Microsoft YaHei UI"/>
            </a:endParaRPr>
          </a:p>
          <a:p>
            <a:pPr marL="367030" indent="-338455" algn="just">
              <a:lnSpc>
                <a:spcPct val="100000"/>
              </a:lnSpc>
              <a:spcBef>
                <a:spcPts val="1335"/>
              </a:spcBef>
              <a:buFont typeface="Wingdings"/>
              <a:buChar char=""/>
              <a:tabLst>
                <a:tab pos="367665" algn="l"/>
              </a:tabLst>
            </a:pPr>
            <a:r>
              <a:rPr lang="zh-TW" altLang="en-US" sz="1300" spc="-65" dirty="0">
                <a:latin typeface="Microsoft YaHei UI" panose="020B0503020204020204" pitchFamily="34" charset="-122"/>
                <a:ea typeface="Microsoft YaHei UI" panose="020B0503020204020204" pitchFamily="34" charset="-122"/>
                <a:cs typeface="MS UI Gothic"/>
              </a:rPr>
              <a:t>在已開工的建築物中，就樓地板面積而言，低層住宅（</a:t>
            </a:r>
            <a:r>
              <a:rPr lang="en-US" altLang="zh-TW" sz="1300" spc="-65" dirty="0">
                <a:latin typeface="Microsoft YaHei UI" panose="020B0503020204020204" pitchFamily="34" charset="-122"/>
                <a:ea typeface="Microsoft YaHei UI" panose="020B0503020204020204" pitchFamily="34" charset="-122"/>
                <a:cs typeface="MS UI Gothic"/>
              </a:rPr>
              <a:t>1</a:t>
            </a:r>
            <a:r>
              <a:rPr lang="zh-TW" altLang="en-US" sz="1300" spc="-65" dirty="0">
                <a:latin typeface="Microsoft YaHei UI" panose="020B0503020204020204" pitchFamily="34" charset="-122"/>
                <a:ea typeface="Microsoft YaHei UI" panose="020B0503020204020204" pitchFamily="34" charset="-122"/>
                <a:cs typeface="MS UI Gothic"/>
              </a:rPr>
              <a:t>至</a:t>
            </a:r>
            <a:r>
              <a:rPr lang="en-US" altLang="zh-TW" sz="1300" spc="-65" dirty="0">
                <a:latin typeface="Microsoft YaHei UI" panose="020B0503020204020204" pitchFamily="34" charset="-122"/>
                <a:ea typeface="Microsoft YaHei UI" panose="020B0503020204020204" pitchFamily="34" charset="-122"/>
                <a:cs typeface="MS UI Gothic"/>
              </a:rPr>
              <a:t>3</a:t>
            </a:r>
            <a:r>
              <a:rPr lang="zh-TW" altLang="en-US" sz="1300" spc="-65" dirty="0">
                <a:latin typeface="Microsoft YaHei UI" panose="020B0503020204020204" pitchFamily="34" charset="-122"/>
                <a:ea typeface="Microsoft YaHei UI" panose="020B0503020204020204" pitchFamily="34" charset="-122"/>
                <a:cs typeface="MS UI Gothic"/>
              </a:rPr>
              <a:t>層樓）的木造比例超過</a:t>
            </a:r>
            <a:r>
              <a:rPr lang="en-US" altLang="zh-TW" sz="1300" spc="-65" dirty="0">
                <a:latin typeface="Microsoft YaHei UI" panose="020B0503020204020204" pitchFamily="34" charset="-122"/>
                <a:ea typeface="Microsoft YaHei UI" panose="020B0503020204020204" pitchFamily="34" charset="-122"/>
                <a:cs typeface="MS UI Gothic"/>
              </a:rPr>
              <a:t>80</a:t>
            </a:r>
            <a:r>
              <a:rPr lang="zh-TW" altLang="en-US" sz="1300" spc="-65" dirty="0">
                <a:latin typeface="Microsoft YaHei UI" panose="020B0503020204020204" pitchFamily="34" charset="-122"/>
                <a:ea typeface="Microsoft YaHei UI" panose="020B0503020204020204" pitchFamily="34" charset="-122"/>
                <a:cs typeface="MS UI Gothic"/>
              </a:rPr>
              <a:t>％，但低層非住宅建築物和中高層建築物（</a:t>
            </a:r>
            <a:r>
              <a:rPr lang="en-US" altLang="zh-TW" sz="1300" spc="-65" dirty="0">
                <a:latin typeface="Microsoft YaHei UI" panose="020B0503020204020204" pitchFamily="34" charset="-122"/>
                <a:ea typeface="Microsoft YaHei UI" panose="020B0503020204020204" pitchFamily="34" charset="-122"/>
                <a:cs typeface="MS UI Gothic"/>
              </a:rPr>
              <a:t>4</a:t>
            </a:r>
            <a:r>
              <a:rPr lang="zh-TW" altLang="en-US" sz="1300" spc="-65" dirty="0">
                <a:latin typeface="Microsoft YaHei UI" panose="020B0503020204020204" pitchFamily="34" charset="-122"/>
                <a:ea typeface="Microsoft YaHei UI" panose="020B0503020204020204" pitchFamily="34" charset="-122"/>
                <a:cs typeface="MS UI Gothic"/>
              </a:rPr>
              <a:t>層樓以上）的木造比例較低。在住宅建築中（採用木造結構），國產木材的使用比例約為約</a:t>
            </a:r>
            <a:r>
              <a:rPr lang="en-US" altLang="zh-TW" sz="1300" spc="-65" dirty="0">
                <a:latin typeface="Microsoft YaHei UI" panose="020B0503020204020204" pitchFamily="34" charset="-122"/>
                <a:ea typeface="Microsoft YaHei UI" panose="020B0503020204020204" pitchFamily="34" charset="-122"/>
                <a:cs typeface="MS UI Gothic"/>
              </a:rPr>
              <a:t>50</a:t>
            </a:r>
            <a:r>
              <a:rPr lang="zh-TW" altLang="en-US" sz="1300" spc="-65" dirty="0">
                <a:latin typeface="Microsoft YaHei UI" panose="020B0503020204020204" pitchFamily="34" charset="-122"/>
                <a:ea typeface="Microsoft YaHei UI" panose="020B0503020204020204" pitchFamily="34" charset="-122"/>
                <a:cs typeface="MS UI Gothic"/>
              </a:rPr>
              <a:t>％。</a:t>
            </a:r>
            <a:endParaRPr lang="en-US" altLang="zh-TW" sz="1300" spc="-65" dirty="0">
              <a:latin typeface="Microsoft YaHei UI" panose="020B0503020204020204" pitchFamily="34" charset="-122"/>
              <a:ea typeface="Microsoft YaHei UI" panose="020B0503020204020204" pitchFamily="34" charset="-122"/>
              <a:cs typeface="MS UI Gothic"/>
            </a:endParaRPr>
          </a:p>
          <a:p>
            <a:pPr marL="367030" indent="-338455" algn="just">
              <a:lnSpc>
                <a:spcPct val="100000"/>
              </a:lnSpc>
              <a:spcBef>
                <a:spcPts val="1335"/>
              </a:spcBef>
              <a:buFont typeface="Wingdings"/>
              <a:buChar char=""/>
              <a:tabLst>
                <a:tab pos="367665" algn="l"/>
              </a:tabLst>
            </a:pPr>
            <a:r>
              <a:rPr sz="1300" spc="-65" dirty="0">
                <a:latin typeface="Microsoft YaHei UI" panose="020B0503020204020204" pitchFamily="34" charset="-122"/>
                <a:ea typeface="Microsoft YaHei UI" panose="020B0503020204020204" pitchFamily="34" charset="-122"/>
              </a:rPr>
              <a:t>	</a:t>
            </a:r>
            <a:r>
              <a:rPr lang="zh-TW" altLang="en-US" sz="1300" spc="-65" dirty="0">
                <a:latin typeface="Microsoft YaHei UI" panose="020B0503020204020204" pitchFamily="34" charset="-122"/>
                <a:ea typeface="Microsoft YaHei UI" panose="020B0503020204020204" pitchFamily="34" charset="-122"/>
              </a:rPr>
              <a:t>在佔建築用木材需求大部分的低層住宅領域中，增加國產木材的利用率十分重要。此外，考慮到人口減少等因素可能導致新建住宅的開工數量長期下降，因此推進非住宅和中高層建築物的使用，創造新的木材需求至關重要。</a:t>
            </a:r>
            <a:endParaRPr sz="1300" spc="-65" dirty="0">
              <a:latin typeface="Microsoft YaHei UI" panose="020B0503020204020204" pitchFamily="34" charset="-122"/>
              <a:ea typeface="Microsoft YaHei UI" panose="020B0503020204020204" pitchFamily="34" charset="-122"/>
            </a:endParaRPr>
          </a:p>
        </p:txBody>
      </p:sp>
      <p:sp>
        <p:nvSpPr>
          <p:cNvPr id="6" name="object 6"/>
          <p:cNvSpPr txBox="1"/>
          <p:nvPr/>
        </p:nvSpPr>
        <p:spPr>
          <a:xfrm>
            <a:off x="125644" y="4656101"/>
            <a:ext cx="5046345" cy="1628651"/>
          </a:xfrm>
          <a:prstGeom prst="rect">
            <a:avLst/>
          </a:prstGeom>
        </p:spPr>
        <p:txBody>
          <a:bodyPr vert="horz" wrap="square" lIns="0" tIns="12700" rIns="0" bIns="0" rtlCol="0">
            <a:spAutoFit/>
          </a:bodyPr>
          <a:lstStyle/>
          <a:p>
            <a:pPr marL="12700">
              <a:lnSpc>
                <a:spcPct val="100000"/>
              </a:lnSpc>
              <a:spcBef>
                <a:spcPts val="100"/>
              </a:spcBef>
            </a:pPr>
            <a:r>
              <a:rPr lang="zh-TW" altLang="en-US" sz="1400" b="1" u="sng" spc="-160" dirty="0">
                <a:uFill>
                  <a:solidFill>
                    <a:srgbClr val="000000"/>
                  </a:solidFill>
                </a:uFill>
                <a:latin typeface="Microsoft YaHei UI" panose="020B0503020204020204" pitchFamily="34" charset="-122"/>
                <a:ea typeface="Microsoft YaHei UI" panose="020B0503020204020204" pitchFamily="34" charset="-122"/>
                <a:cs typeface="Microsoft YaHei UI"/>
              </a:rPr>
              <a:t>住宅領域中</a:t>
            </a:r>
            <a:r>
              <a:rPr sz="1400" b="1" u="sng" spc="-160" dirty="0" err="1">
                <a:uFill>
                  <a:solidFill>
                    <a:srgbClr val="000000"/>
                  </a:solidFill>
                </a:uFill>
                <a:latin typeface="Microsoft YaHei UI" panose="020B0503020204020204" pitchFamily="34" charset="-122"/>
                <a:ea typeface="Microsoft YaHei UI" panose="020B0503020204020204" pitchFamily="34" charset="-122"/>
                <a:cs typeface="Microsoft YaHei UI"/>
              </a:rPr>
              <a:t>木材</a:t>
            </a:r>
            <a:r>
              <a:rPr lang="zh-TW" altLang="en-US" sz="1400" b="1" u="sng" spc="-160" dirty="0">
                <a:uFill>
                  <a:solidFill>
                    <a:srgbClr val="000000"/>
                  </a:solidFill>
                </a:uFill>
                <a:latin typeface="Microsoft YaHei UI" panose="020B0503020204020204" pitchFamily="34" charset="-122"/>
                <a:ea typeface="Microsoft YaHei UI" panose="020B0503020204020204" pitchFamily="34" charset="-122"/>
                <a:cs typeface="Microsoft YaHei UI"/>
              </a:rPr>
              <a:t>使用的趨勢</a:t>
            </a:r>
            <a:endParaRPr sz="1400" b="1" dirty="0">
              <a:latin typeface="Microsoft YaHei UI" panose="020B0503020204020204" pitchFamily="34" charset="-122"/>
              <a:ea typeface="Microsoft YaHei UI" panose="020B0503020204020204" pitchFamily="34" charset="-122"/>
              <a:cs typeface="Microsoft YaHei UI"/>
            </a:endParaRPr>
          </a:p>
          <a:p>
            <a:pPr marL="364490" indent="-327025">
              <a:buFont typeface="Wingdings"/>
              <a:buChar char=""/>
              <a:tabLst>
                <a:tab pos="364490" algn="l"/>
                <a:tab pos="365125" algn="l"/>
              </a:tabLst>
            </a:pPr>
            <a:endParaRPr lang="en-US" altLang="zh-TW" sz="1300" spc="-45" dirty="0">
              <a:latin typeface="Microsoft YaHei UI" panose="020B0503020204020204" pitchFamily="34" charset="-122"/>
              <a:ea typeface="Microsoft YaHei UI" panose="020B0503020204020204" pitchFamily="34" charset="-122"/>
            </a:endParaRPr>
          </a:p>
          <a:p>
            <a:pPr marL="364490" indent="-327025">
              <a:buFont typeface="Wingdings"/>
              <a:buChar char=""/>
              <a:tabLst>
                <a:tab pos="364490" algn="l"/>
                <a:tab pos="365125" algn="l"/>
              </a:tabLst>
            </a:pPr>
            <a:r>
              <a:rPr lang="zh-TW" altLang="en-US" sz="1300" spc="-45" dirty="0">
                <a:latin typeface="Microsoft YaHei UI" panose="020B0503020204020204" pitchFamily="34" charset="-122"/>
                <a:ea typeface="Microsoft YaHei UI" panose="020B0503020204020204" pitchFamily="34" charset="-122"/>
              </a:rPr>
              <a:t>大型住宅建造公司中，橫架材的情況是進口木材佔有較高的市場比例。而柱材方面，國產杉木的集合材使用也增加。</a:t>
            </a:r>
            <a:endParaRPr lang="en-US" altLang="zh-TW" sz="1300" spc="-45" dirty="0">
              <a:latin typeface="Microsoft YaHei UI" panose="020B0503020204020204" pitchFamily="34" charset="-122"/>
              <a:ea typeface="Microsoft YaHei UI" panose="020B0503020204020204" pitchFamily="34" charset="-122"/>
            </a:endParaRPr>
          </a:p>
          <a:p>
            <a:pPr marL="37465">
              <a:tabLst>
                <a:tab pos="364490" algn="l"/>
                <a:tab pos="365125" algn="l"/>
              </a:tabLst>
            </a:pPr>
            <a:endParaRPr lang="zh-TW" altLang="en-US" sz="1300" spc="-45" dirty="0">
              <a:latin typeface="Microsoft YaHei UI" panose="020B0503020204020204" pitchFamily="34" charset="-122"/>
              <a:ea typeface="Microsoft YaHei UI" panose="020B0503020204020204" pitchFamily="34" charset="-122"/>
            </a:endParaRPr>
          </a:p>
          <a:p>
            <a:pPr marL="364490" indent="-327025">
              <a:buFont typeface="Wingdings"/>
              <a:buChar char=""/>
              <a:tabLst>
                <a:tab pos="364490" algn="l"/>
                <a:tab pos="365125" algn="l"/>
              </a:tabLst>
            </a:pPr>
            <a:r>
              <a:rPr lang="zh-TW" altLang="en-US" sz="1300" spc="-45" dirty="0">
                <a:latin typeface="Microsoft YaHei UI" panose="020B0503020204020204" pitchFamily="34" charset="-122"/>
                <a:ea typeface="Microsoft YaHei UI" panose="020B0503020204020204" pitchFamily="34" charset="-122"/>
                <a:cs typeface="MS UI Gothic"/>
              </a:rPr>
              <a:t>在一般的工務店中，木材的利用率很高，而且不論是哪種部材，國產木材的使用率也很高。</a:t>
            </a:r>
            <a:endParaRPr lang="en-US" altLang="zh-TW" sz="1300" spc="-45" dirty="0">
              <a:latin typeface="Microsoft YaHei UI" panose="020B0503020204020204" pitchFamily="34" charset="-122"/>
              <a:ea typeface="Microsoft YaHei UI" panose="020B0503020204020204" pitchFamily="34" charset="-122"/>
              <a:cs typeface="MS UI Gothic"/>
            </a:endParaRPr>
          </a:p>
          <a:p>
            <a:pPr marL="364490" indent="-327025">
              <a:lnSpc>
                <a:spcPct val="100000"/>
              </a:lnSpc>
              <a:buFont typeface="Wingdings"/>
              <a:buChar char=""/>
              <a:tabLst>
                <a:tab pos="364490" algn="l"/>
                <a:tab pos="365125" algn="l"/>
              </a:tabLst>
            </a:pPr>
            <a:endParaRPr lang="zh-TW" altLang="en-US" sz="1300" spc="-45" dirty="0">
              <a:latin typeface="MS UI Gothic"/>
              <a:cs typeface="MS UI Gothic"/>
            </a:endParaRPr>
          </a:p>
        </p:txBody>
      </p:sp>
      <p:sp>
        <p:nvSpPr>
          <p:cNvPr id="7" name="object 7"/>
          <p:cNvSpPr txBox="1"/>
          <p:nvPr/>
        </p:nvSpPr>
        <p:spPr>
          <a:xfrm>
            <a:off x="5765228" y="5088178"/>
            <a:ext cx="3086100" cy="563616"/>
          </a:xfrm>
          <a:prstGeom prst="rect">
            <a:avLst/>
          </a:prstGeom>
        </p:spPr>
        <p:txBody>
          <a:bodyPr vert="horz" wrap="square" lIns="0" tIns="12065" rIns="0" bIns="0" rtlCol="0">
            <a:spAutoFit/>
          </a:bodyPr>
          <a:lstStyle/>
          <a:p>
            <a:pPr marL="278765" marR="139065" indent="-178435">
              <a:lnSpc>
                <a:spcPct val="100000"/>
              </a:lnSpc>
              <a:spcBef>
                <a:spcPts val="95"/>
              </a:spcBef>
            </a:pPr>
            <a:r>
              <a:rPr lang="zh-TW" altLang="en-US" sz="700" spc="105" dirty="0">
                <a:latin typeface="MS UI Gothic"/>
                <a:cs typeface="MS UI Gothic"/>
              </a:rPr>
              <a:t>註：「住宅」包括居住專用住宅、居住專用準住宅和居住產業合用建築物的總和。「非住宅」則包括除此之外的建築物。</a:t>
            </a:r>
          </a:p>
          <a:p>
            <a:pPr marL="278765" marR="139065" indent="-178435">
              <a:lnSpc>
                <a:spcPct val="100000"/>
              </a:lnSpc>
              <a:spcBef>
                <a:spcPts val="95"/>
              </a:spcBef>
            </a:pPr>
            <a:endParaRPr lang="zh-TW" altLang="en-US" sz="700" spc="105" dirty="0">
              <a:latin typeface="MS UI Gothic"/>
              <a:cs typeface="MS UI Gothic"/>
            </a:endParaRPr>
          </a:p>
          <a:p>
            <a:pPr marL="12700">
              <a:lnSpc>
                <a:spcPct val="100000"/>
              </a:lnSpc>
            </a:pPr>
            <a:r>
              <a:rPr lang="ja-JP" altLang="en-US" sz="700" spc="35" dirty="0">
                <a:latin typeface="MS UI Gothic"/>
                <a:cs typeface="MS UI Gothic"/>
              </a:rPr>
              <a:t>資料：</a:t>
            </a:r>
            <a:r>
              <a:rPr lang="zh-TW" altLang="en-US" sz="700" spc="35" dirty="0">
                <a:latin typeface="MS UI Gothic"/>
                <a:cs typeface="MS UI Gothic"/>
              </a:rPr>
              <a:t>由林務局木材工業課根據國土交通省「</a:t>
            </a:r>
            <a:r>
              <a:rPr lang="en-US" altLang="zh-TW" sz="700" spc="35" dirty="0">
                <a:latin typeface="MS UI Gothic"/>
                <a:cs typeface="MS UI Gothic"/>
              </a:rPr>
              <a:t>2022</a:t>
            </a:r>
            <a:r>
              <a:rPr lang="zh-TW" altLang="en-US" sz="700" spc="35" dirty="0">
                <a:latin typeface="MS UI Gothic"/>
                <a:cs typeface="MS UI Gothic"/>
              </a:rPr>
              <a:t>年建築開工統計調查」所編製的</a:t>
            </a:r>
            <a:endParaRPr lang="ja-JP" altLang="en-US" sz="700" dirty="0">
              <a:latin typeface="MS UI Gothic"/>
              <a:cs typeface="MS UI Gothic"/>
            </a:endParaRPr>
          </a:p>
        </p:txBody>
      </p:sp>
      <p:sp>
        <p:nvSpPr>
          <p:cNvPr id="8" name="object 8"/>
          <p:cNvSpPr/>
          <p:nvPr/>
        </p:nvSpPr>
        <p:spPr>
          <a:xfrm>
            <a:off x="86868" y="807719"/>
            <a:ext cx="8892540" cy="757555"/>
          </a:xfrm>
          <a:custGeom>
            <a:avLst/>
            <a:gdLst/>
            <a:ahLst/>
            <a:cxnLst/>
            <a:rect l="l" t="t" r="r" b="b"/>
            <a:pathLst>
              <a:path w="8892540" h="757555">
                <a:moveTo>
                  <a:pt x="0" y="0"/>
                </a:moveTo>
                <a:lnTo>
                  <a:pt x="8892540" y="0"/>
                </a:lnTo>
                <a:lnTo>
                  <a:pt x="8892540" y="757427"/>
                </a:lnTo>
                <a:lnTo>
                  <a:pt x="0" y="757427"/>
                </a:lnTo>
                <a:lnTo>
                  <a:pt x="0" y="0"/>
                </a:lnTo>
                <a:close/>
              </a:path>
            </a:pathLst>
          </a:custGeom>
          <a:ln w="12700">
            <a:solidFill>
              <a:srgbClr val="000000"/>
            </a:solidFill>
          </a:ln>
        </p:spPr>
        <p:txBody>
          <a:bodyPr wrap="square" lIns="0" tIns="0" rIns="0" bIns="0" rtlCol="0"/>
          <a:lstStyle/>
          <a:p>
            <a:endParaRPr/>
          </a:p>
        </p:txBody>
      </p:sp>
      <p:sp>
        <p:nvSpPr>
          <p:cNvPr id="9" name="object 9"/>
          <p:cNvSpPr txBox="1"/>
          <p:nvPr/>
        </p:nvSpPr>
        <p:spPr>
          <a:xfrm>
            <a:off x="178499" y="761996"/>
            <a:ext cx="8540115" cy="708399"/>
          </a:xfrm>
          <a:prstGeom prst="rect">
            <a:avLst/>
          </a:prstGeom>
        </p:spPr>
        <p:txBody>
          <a:bodyPr vert="horz" wrap="square" lIns="0" tIns="12700" rIns="0" bIns="0" rtlCol="0">
            <a:spAutoFit/>
          </a:bodyPr>
          <a:lstStyle/>
          <a:p>
            <a:pPr marR="5080">
              <a:lnSpc>
                <a:spcPct val="150000"/>
              </a:lnSpc>
              <a:spcBef>
                <a:spcPts val="100"/>
              </a:spcBef>
            </a:pPr>
            <a:r>
              <a:rPr lang="zh-TW" altLang="en-US" sz="1600" b="1" spc="-5" dirty="0">
                <a:latin typeface="Microsoft YaHei UI" panose="020B0503020204020204" pitchFamily="34" charset="-122"/>
                <a:ea typeface="Microsoft YaHei UI" panose="020B0503020204020204" pitchFamily="34" charset="-122"/>
                <a:cs typeface="Microsoft YaHei UI"/>
              </a:rPr>
              <a:t>非住宅和高層建築物使用木材和木料正在加速推進。</a:t>
            </a:r>
            <a:r>
              <a:rPr lang="en-US" altLang="zh-TW" sz="1600" b="1" spc="-5" dirty="0">
                <a:latin typeface="Microsoft YaHei UI" panose="020B0503020204020204" pitchFamily="34" charset="-122"/>
                <a:ea typeface="Microsoft YaHei UI" panose="020B0503020204020204" pitchFamily="34" charset="-122"/>
                <a:cs typeface="Microsoft YaHei UI"/>
              </a:rPr>
              <a:t>《</a:t>
            </a:r>
            <a:r>
              <a:rPr lang="zh-TW" altLang="en-US" sz="1600" b="1" spc="-5" dirty="0">
                <a:latin typeface="Microsoft YaHei UI" panose="020B0503020204020204" pitchFamily="34" charset="-122"/>
                <a:ea typeface="Microsoft YaHei UI" panose="020B0503020204020204" pitchFamily="34" charset="-122"/>
                <a:cs typeface="Microsoft YaHei UI"/>
              </a:rPr>
              <a:t>都市木造化推進法</a:t>
            </a:r>
            <a:r>
              <a:rPr lang="en-US" altLang="zh-TW" sz="1600" b="1" spc="-5" dirty="0">
                <a:latin typeface="Microsoft YaHei UI" panose="020B0503020204020204" pitchFamily="34" charset="-122"/>
                <a:ea typeface="Microsoft YaHei UI" panose="020B0503020204020204" pitchFamily="34" charset="-122"/>
                <a:cs typeface="Microsoft YaHei UI"/>
              </a:rPr>
              <a:t>》</a:t>
            </a:r>
            <a:r>
              <a:rPr lang="zh-TW" altLang="en-US" sz="1600" b="1" spc="-5" dirty="0">
                <a:latin typeface="Microsoft YaHei UI" panose="020B0503020204020204" pitchFamily="34" charset="-122"/>
                <a:ea typeface="Microsoft YaHei UI" panose="020B0503020204020204" pitchFamily="34" charset="-122"/>
                <a:cs typeface="Microsoft YaHei UI"/>
              </a:rPr>
              <a:t>等法規的實施，進一步推動了木材的使用。</a:t>
            </a:r>
            <a:endParaRPr lang="zh-TW" altLang="en-US" sz="1600" dirty="0">
              <a:latin typeface="Microsoft YaHei UI" panose="020B0503020204020204" pitchFamily="34" charset="-122"/>
              <a:ea typeface="Microsoft YaHei UI" panose="020B0503020204020204" pitchFamily="34" charset="-122"/>
              <a:cs typeface="Microsoft YaHei UI"/>
            </a:endParaRPr>
          </a:p>
        </p:txBody>
      </p:sp>
      <p:grpSp>
        <p:nvGrpSpPr>
          <p:cNvPr id="11" name="object 11"/>
          <p:cNvGrpSpPr/>
          <p:nvPr/>
        </p:nvGrpSpPr>
        <p:grpSpPr>
          <a:xfrm>
            <a:off x="5780467" y="2694341"/>
            <a:ext cx="1856105" cy="2042160"/>
            <a:chOff x="5780467" y="2694341"/>
            <a:chExt cx="1856105" cy="2042160"/>
          </a:xfrm>
        </p:grpSpPr>
        <p:sp>
          <p:nvSpPr>
            <p:cNvPr id="12" name="object 12"/>
            <p:cNvSpPr/>
            <p:nvPr/>
          </p:nvSpPr>
          <p:spPr>
            <a:xfrm>
              <a:off x="7632264" y="3112184"/>
              <a:ext cx="1270" cy="321310"/>
            </a:xfrm>
            <a:custGeom>
              <a:avLst/>
              <a:gdLst/>
              <a:ahLst/>
              <a:cxnLst/>
              <a:rect l="l" t="t" r="r" b="b"/>
              <a:pathLst>
                <a:path w="1270" h="321310">
                  <a:moveTo>
                    <a:pt x="877" y="321281"/>
                  </a:moveTo>
                  <a:lnTo>
                    <a:pt x="0" y="321281"/>
                  </a:lnTo>
                  <a:lnTo>
                    <a:pt x="0" y="0"/>
                  </a:lnTo>
                  <a:lnTo>
                    <a:pt x="877" y="0"/>
                  </a:lnTo>
                  <a:lnTo>
                    <a:pt x="877" y="321281"/>
                  </a:lnTo>
                  <a:close/>
                </a:path>
              </a:pathLst>
            </a:custGeom>
            <a:solidFill>
              <a:srgbClr val="92D050"/>
            </a:solidFill>
          </p:spPr>
          <p:txBody>
            <a:bodyPr wrap="square" lIns="0" tIns="0" rIns="0" bIns="0" rtlCol="0"/>
            <a:lstStyle/>
            <a:p>
              <a:endParaRPr/>
            </a:p>
          </p:txBody>
        </p:sp>
        <p:sp>
          <p:nvSpPr>
            <p:cNvPr id="13" name="object 13"/>
            <p:cNvSpPr/>
            <p:nvPr/>
          </p:nvSpPr>
          <p:spPr>
            <a:xfrm>
              <a:off x="7519010" y="3112184"/>
              <a:ext cx="113664" cy="321310"/>
            </a:xfrm>
            <a:custGeom>
              <a:avLst/>
              <a:gdLst/>
              <a:ahLst/>
              <a:cxnLst/>
              <a:rect l="l" t="t" r="r" b="b"/>
              <a:pathLst>
                <a:path w="113665" h="321310">
                  <a:moveTo>
                    <a:pt x="113254" y="321281"/>
                  </a:moveTo>
                  <a:lnTo>
                    <a:pt x="0" y="321281"/>
                  </a:lnTo>
                  <a:lnTo>
                    <a:pt x="0" y="0"/>
                  </a:lnTo>
                  <a:lnTo>
                    <a:pt x="113254" y="0"/>
                  </a:lnTo>
                  <a:lnTo>
                    <a:pt x="113254" y="321281"/>
                  </a:lnTo>
                  <a:close/>
                </a:path>
              </a:pathLst>
            </a:custGeom>
            <a:solidFill>
              <a:srgbClr val="FFC000"/>
            </a:solidFill>
          </p:spPr>
          <p:txBody>
            <a:bodyPr wrap="square" lIns="0" tIns="0" rIns="0" bIns="0" rtlCol="0"/>
            <a:lstStyle/>
            <a:p>
              <a:endParaRPr/>
            </a:p>
          </p:txBody>
        </p:sp>
        <p:sp>
          <p:nvSpPr>
            <p:cNvPr id="14" name="object 14"/>
            <p:cNvSpPr/>
            <p:nvPr/>
          </p:nvSpPr>
          <p:spPr>
            <a:xfrm>
              <a:off x="7466333" y="3529148"/>
              <a:ext cx="167005" cy="321310"/>
            </a:xfrm>
            <a:custGeom>
              <a:avLst/>
              <a:gdLst/>
              <a:ahLst/>
              <a:cxnLst/>
              <a:rect l="l" t="t" r="r" b="b"/>
              <a:pathLst>
                <a:path w="167004" h="321310">
                  <a:moveTo>
                    <a:pt x="166808" y="321281"/>
                  </a:moveTo>
                  <a:lnTo>
                    <a:pt x="0" y="321281"/>
                  </a:lnTo>
                  <a:lnTo>
                    <a:pt x="0" y="0"/>
                  </a:lnTo>
                  <a:lnTo>
                    <a:pt x="166808" y="0"/>
                  </a:lnTo>
                  <a:lnTo>
                    <a:pt x="166808" y="321281"/>
                  </a:lnTo>
                  <a:close/>
                </a:path>
              </a:pathLst>
            </a:custGeom>
            <a:solidFill>
              <a:srgbClr val="92D050"/>
            </a:solidFill>
          </p:spPr>
          <p:txBody>
            <a:bodyPr wrap="square" lIns="0" tIns="0" rIns="0" bIns="0" rtlCol="0"/>
            <a:lstStyle/>
            <a:p>
              <a:endParaRPr/>
            </a:p>
          </p:txBody>
        </p:sp>
        <p:sp>
          <p:nvSpPr>
            <p:cNvPr id="15" name="object 15"/>
            <p:cNvSpPr/>
            <p:nvPr/>
          </p:nvSpPr>
          <p:spPr>
            <a:xfrm>
              <a:off x="7321473" y="3529148"/>
              <a:ext cx="145415" cy="321310"/>
            </a:xfrm>
            <a:custGeom>
              <a:avLst/>
              <a:gdLst/>
              <a:ahLst/>
              <a:cxnLst/>
              <a:rect l="l" t="t" r="r" b="b"/>
              <a:pathLst>
                <a:path w="145415" h="321310">
                  <a:moveTo>
                    <a:pt x="144859" y="321281"/>
                  </a:moveTo>
                  <a:lnTo>
                    <a:pt x="0" y="321281"/>
                  </a:lnTo>
                  <a:lnTo>
                    <a:pt x="0" y="0"/>
                  </a:lnTo>
                  <a:lnTo>
                    <a:pt x="144859" y="0"/>
                  </a:lnTo>
                  <a:lnTo>
                    <a:pt x="144859" y="321281"/>
                  </a:lnTo>
                  <a:close/>
                </a:path>
              </a:pathLst>
            </a:custGeom>
            <a:solidFill>
              <a:srgbClr val="FFC000"/>
            </a:solidFill>
          </p:spPr>
          <p:txBody>
            <a:bodyPr wrap="square" lIns="0" tIns="0" rIns="0" bIns="0" rtlCol="0"/>
            <a:lstStyle/>
            <a:p>
              <a:endParaRPr/>
            </a:p>
          </p:txBody>
        </p:sp>
        <p:sp>
          <p:nvSpPr>
            <p:cNvPr id="16" name="object 16"/>
            <p:cNvSpPr/>
            <p:nvPr/>
          </p:nvSpPr>
          <p:spPr>
            <a:xfrm>
              <a:off x="7443507" y="4363954"/>
              <a:ext cx="189865" cy="321310"/>
            </a:xfrm>
            <a:custGeom>
              <a:avLst/>
              <a:gdLst/>
              <a:ahLst/>
              <a:cxnLst/>
              <a:rect l="l" t="t" r="r" b="b"/>
              <a:pathLst>
                <a:path w="189865" h="321310">
                  <a:moveTo>
                    <a:pt x="189634" y="321281"/>
                  </a:moveTo>
                  <a:lnTo>
                    <a:pt x="0" y="321281"/>
                  </a:lnTo>
                  <a:lnTo>
                    <a:pt x="0" y="0"/>
                  </a:lnTo>
                  <a:lnTo>
                    <a:pt x="189634" y="0"/>
                  </a:lnTo>
                  <a:lnTo>
                    <a:pt x="189634" y="321281"/>
                  </a:lnTo>
                  <a:close/>
                </a:path>
              </a:pathLst>
            </a:custGeom>
            <a:solidFill>
              <a:srgbClr val="92D050"/>
            </a:solidFill>
          </p:spPr>
          <p:txBody>
            <a:bodyPr wrap="square" lIns="0" tIns="0" rIns="0" bIns="0" rtlCol="0"/>
            <a:lstStyle/>
            <a:p>
              <a:endParaRPr/>
            </a:p>
          </p:txBody>
        </p:sp>
        <p:sp>
          <p:nvSpPr>
            <p:cNvPr id="17" name="object 17"/>
            <p:cNvSpPr/>
            <p:nvPr/>
          </p:nvSpPr>
          <p:spPr>
            <a:xfrm>
              <a:off x="7419803" y="4363954"/>
              <a:ext cx="24130" cy="321310"/>
            </a:xfrm>
            <a:custGeom>
              <a:avLst/>
              <a:gdLst/>
              <a:ahLst/>
              <a:cxnLst/>
              <a:rect l="l" t="t" r="r" b="b"/>
              <a:pathLst>
                <a:path w="24129" h="321310">
                  <a:moveTo>
                    <a:pt x="23704" y="321281"/>
                  </a:moveTo>
                  <a:lnTo>
                    <a:pt x="0" y="321281"/>
                  </a:lnTo>
                  <a:lnTo>
                    <a:pt x="0" y="0"/>
                  </a:lnTo>
                  <a:lnTo>
                    <a:pt x="23704" y="0"/>
                  </a:lnTo>
                  <a:lnTo>
                    <a:pt x="23704" y="321281"/>
                  </a:lnTo>
                  <a:close/>
                </a:path>
              </a:pathLst>
            </a:custGeom>
            <a:solidFill>
              <a:srgbClr val="FFC000"/>
            </a:solidFill>
          </p:spPr>
          <p:txBody>
            <a:bodyPr wrap="square" lIns="0" tIns="0" rIns="0" bIns="0" rtlCol="0"/>
            <a:lstStyle/>
            <a:p>
              <a:endParaRPr/>
            </a:p>
          </p:txBody>
        </p:sp>
        <p:sp>
          <p:nvSpPr>
            <p:cNvPr id="18" name="object 18"/>
            <p:cNvSpPr/>
            <p:nvPr/>
          </p:nvSpPr>
          <p:spPr>
            <a:xfrm>
              <a:off x="5783336" y="4733504"/>
              <a:ext cx="1850389" cy="0"/>
            </a:xfrm>
            <a:custGeom>
              <a:avLst/>
              <a:gdLst/>
              <a:ahLst/>
              <a:cxnLst/>
              <a:rect l="l" t="t" r="r" b="b"/>
              <a:pathLst>
                <a:path w="1850390">
                  <a:moveTo>
                    <a:pt x="1849814" y="0"/>
                  </a:moveTo>
                  <a:lnTo>
                    <a:pt x="0" y="0"/>
                  </a:lnTo>
                </a:path>
              </a:pathLst>
            </a:custGeom>
            <a:ln w="5486">
              <a:solidFill>
                <a:srgbClr val="000000"/>
              </a:solidFill>
            </a:ln>
          </p:spPr>
          <p:txBody>
            <a:bodyPr wrap="square" lIns="0" tIns="0" rIns="0" bIns="0" rtlCol="0"/>
            <a:lstStyle/>
            <a:p>
              <a:endParaRPr/>
            </a:p>
          </p:txBody>
        </p:sp>
        <p:sp>
          <p:nvSpPr>
            <p:cNvPr id="19" name="object 19"/>
            <p:cNvSpPr/>
            <p:nvPr/>
          </p:nvSpPr>
          <p:spPr>
            <a:xfrm>
              <a:off x="5783324" y="4708047"/>
              <a:ext cx="1850389" cy="26034"/>
            </a:xfrm>
            <a:custGeom>
              <a:avLst/>
              <a:gdLst/>
              <a:ahLst/>
              <a:cxnLst/>
              <a:rect l="l" t="t" r="r" b="b"/>
              <a:pathLst>
                <a:path w="1850390" h="26035">
                  <a:moveTo>
                    <a:pt x="1849831" y="0"/>
                  </a:moveTo>
                  <a:lnTo>
                    <a:pt x="1849831" y="25456"/>
                  </a:lnTo>
                </a:path>
                <a:path w="1850390" h="26035">
                  <a:moveTo>
                    <a:pt x="1479338" y="0"/>
                  </a:moveTo>
                  <a:lnTo>
                    <a:pt x="1479338" y="25456"/>
                  </a:lnTo>
                </a:path>
                <a:path w="1850390" h="26035">
                  <a:moveTo>
                    <a:pt x="1109723" y="0"/>
                  </a:moveTo>
                  <a:lnTo>
                    <a:pt x="1109723" y="25456"/>
                  </a:lnTo>
                </a:path>
                <a:path w="1850390" h="26035">
                  <a:moveTo>
                    <a:pt x="740107" y="0"/>
                  </a:moveTo>
                  <a:lnTo>
                    <a:pt x="740107" y="25456"/>
                  </a:lnTo>
                </a:path>
                <a:path w="1850390" h="26035">
                  <a:moveTo>
                    <a:pt x="369614" y="0"/>
                  </a:moveTo>
                  <a:lnTo>
                    <a:pt x="369614" y="25456"/>
                  </a:lnTo>
                </a:path>
                <a:path w="1850390" h="26035">
                  <a:moveTo>
                    <a:pt x="0" y="0"/>
                  </a:moveTo>
                  <a:lnTo>
                    <a:pt x="0" y="25456"/>
                  </a:lnTo>
                </a:path>
              </a:pathLst>
            </a:custGeom>
            <a:ln w="5486">
              <a:solidFill>
                <a:srgbClr val="000000"/>
              </a:solidFill>
            </a:ln>
          </p:spPr>
          <p:txBody>
            <a:bodyPr wrap="square" lIns="0" tIns="0" rIns="0" bIns="0" rtlCol="0"/>
            <a:lstStyle/>
            <a:p>
              <a:endParaRPr/>
            </a:p>
          </p:txBody>
        </p:sp>
        <p:sp>
          <p:nvSpPr>
            <p:cNvPr id="20" name="object 20"/>
            <p:cNvSpPr/>
            <p:nvPr/>
          </p:nvSpPr>
          <p:spPr>
            <a:xfrm>
              <a:off x="6155563" y="2694342"/>
              <a:ext cx="1477645" cy="1574165"/>
            </a:xfrm>
            <a:custGeom>
              <a:avLst/>
              <a:gdLst/>
              <a:ahLst/>
              <a:cxnLst/>
              <a:rect l="l" t="t" r="r" b="b"/>
              <a:pathLst>
                <a:path w="1477645" h="1574164">
                  <a:moveTo>
                    <a:pt x="186118" y="1252651"/>
                  </a:moveTo>
                  <a:lnTo>
                    <a:pt x="0" y="1252651"/>
                  </a:lnTo>
                  <a:lnTo>
                    <a:pt x="0" y="1573936"/>
                  </a:lnTo>
                  <a:lnTo>
                    <a:pt x="186118" y="1573936"/>
                  </a:lnTo>
                  <a:lnTo>
                    <a:pt x="186118" y="1252651"/>
                  </a:lnTo>
                  <a:close/>
                </a:path>
                <a:path w="1477645" h="1574164">
                  <a:moveTo>
                    <a:pt x="1477568" y="0"/>
                  </a:moveTo>
                  <a:lnTo>
                    <a:pt x="1028065" y="0"/>
                  </a:lnTo>
                  <a:lnTo>
                    <a:pt x="1028065" y="321284"/>
                  </a:lnTo>
                  <a:lnTo>
                    <a:pt x="1477568" y="321284"/>
                  </a:lnTo>
                  <a:lnTo>
                    <a:pt x="1477568" y="0"/>
                  </a:lnTo>
                  <a:close/>
                </a:path>
              </a:pathLst>
            </a:custGeom>
            <a:solidFill>
              <a:srgbClr val="FFC000"/>
            </a:solidFill>
          </p:spPr>
          <p:txBody>
            <a:bodyPr wrap="square" lIns="0" tIns="0" rIns="0" bIns="0" rtlCol="0"/>
            <a:lstStyle/>
            <a:p>
              <a:endParaRPr/>
            </a:p>
          </p:txBody>
        </p:sp>
      </p:grpSp>
      <p:sp>
        <p:nvSpPr>
          <p:cNvPr id="21" name="object 21"/>
          <p:cNvSpPr txBox="1"/>
          <p:nvPr/>
        </p:nvSpPr>
        <p:spPr>
          <a:xfrm>
            <a:off x="7437622" y="3596829"/>
            <a:ext cx="223520" cy="130810"/>
          </a:xfrm>
          <a:prstGeom prst="rect">
            <a:avLst/>
          </a:prstGeom>
        </p:spPr>
        <p:txBody>
          <a:bodyPr vert="horz" wrap="square" lIns="0" tIns="11430" rIns="0" bIns="0" rtlCol="0">
            <a:spAutoFit/>
          </a:bodyPr>
          <a:lstStyle/>
          <a:p>
            <a:pPr marL="12700">
              <a:lnSpc>
                <a:spcPct val="100000"/>
              </a:lnSpc>
              <a:spcBef>
                <a:spcPts val="90"/>
              </a:spcBef>
            </a:pPr>
            <a:r>
              <a:rPr sz="700" dirty="0">
                <a:solidFill>
                  <a:srgbClr val="003300"/>
                </a:solidFill>
                <a:latin typeface="MS PGothic"/>
                <a:cs typeface="MS PGothic"/>
              </a:rPr>
              <a:t>4</a:t>
            </a:r>
            <a:r>
              <a:rPr sz="700" spc="-5" dirty="0">
                <a:solidFill>
                  <a:srgbClr val="003300"/>
                </a:solidFill>
                <a:latin typeface="MS PGothic"/>
                <a:cs typeface="MS PGothic"/>
              </a:rPr>
              <a:t>,</a:t>
            </a:r>
            <a:r>
              <a:rPr sz="700" dirty="0">
                <a:solidFill>
                  <a:srgbClr val="003300"/>
                </a:solidFill>
                <a:latin typeface="MS PGothic"/>
                <a:cs typeface="MS PGothic"/>
              </a:rPr>
              <a:t>512</a:t>
            </a:r>
            <a:endParaRPr sz="700">
              <a:latin typeface="MS PGothic"/>
              <a:cs typeface="MS PGothic"/>
            </a:endParaRPr>
          </a:p>
        </p:txBody>
      </p:sp>
      <p:sp>
        <p:nvSpPr>
          <p:cNvPr id="22" name="object 22"/>
          <p:cNvSpPr txBox="1"/>
          <p:nvPr/>
        </p:nvSpPr>
        <p:spPr>
          <a:xfrm>
            <a:off x="6341693" y="3946990"/>
            <a:ext cx="1303655" cy="321310"/>
          </a:xfrm>
          <a:prstGeom prst="rect">
            <a:avLst/>
          </a:prstGeom>
          <a:solidFill>
            <a:srgbClr val="92D050"/>
          </a:solidFill>
        </p:spPr>
        <p:txBody>
          <a:bodyPr vert="horz" wrap="square" lIns="0" tIns="635" rIns="0" bIns="0" rtlCol="0">
            <a:spAutoFit/>
          </a:bodyPr>
          <a:lstStyle/>
          <a:p>
            <a:pPr>
              <a:lnSpc>
                <a:spcPct val="100000"/>
              </a:lnSpc>
              <a:spcBef>
                <a:spcPts val="5"/>
              </a:spcBef>
            </a:pPr>
            <a:endParaRPr sz="800">
              <a:latin typeface="Times New Roman"/>
              <a:cs typeface="Times New Roman"/>
            </a:endParaRPr>
          </a:p>
          <a:p>
            <a:pPr marR="4445" algn="ctr">
              <a:lnSpc>
                <a:spcPct val="100000"/>
              </a:lnSpc>
            </a:pPr>
            <a:r>
              <a:rPr sz="700" dirty="0">
                <a:solidFill>
                  <a:srgbClr val="003300"/>
                </a:solidFill>
                <a:latin typeface="MS PGothic"/>
                <a:cs typeface="MS PGothic"/>
              </a:rPr>
              <a:t>34,898</a:t>
            </a:r>
            <a:endParaRPr sz="700">
              <a:latin typeface="MS PGothic"/>
              <a:cs typeface="MS PGothic"/>
            </a:endParaRPr>
          </a:p>
        </p:txBody>
      </p:sp>
      <p:sp>
        <p:nvSpPr>
          <p:cNvPr id="23" name="object 23"/>
          <p:cNvSpPr txBox="1"/>
          <p:nvPr/>
        </p:nvSpPr>
        <p:spPr>
          <a:xfrm>
            <a:off x="7394082" y="3245126"/>
            <a:ext cx="223520" cy="130810"/>
          </a:xfrm>
          <a:prstGeom prst="rect">
            <a:avLst/>
          </a:prstGeom>
        </p:spPr>
        <p:txBody>
          <a:bodyPr vert="horz" wrap="square" lIns="0" tIns="11430" rIns="0" bIns="0" rtlCol="0">
            <a:spAutoFit/>
          </a:bodyPr>
          <a:lstStyle/>
          <a:p>
            <a:pPr marL="12700">
              <a:lnSpc>
                <a:spcPct val="100000"/>
              </a:lnSpc>
              <a:spcBef>
                <a:spcPts val="90"/>
              </a:spcBef>
            </a:pPr>
            <a:r>
              <a:rPr sz="700" dirty="0">
                <a:solidFill>
                  <a:srgbClr val="C00000"/>
                </a:solidFill>
                <a:latin typeface="MS PGothic"/>
                <a:cs typeface="MS PGothic"/>
              </a:rPr>
              <a:t>3</a:t>
            </a:r>
            <a:r>
              <a:rPr sz="700" spc="-5" dirty="0">
                <a:solidFill>
                  <a:srgbClr val="C00000"/>
                </a:solidFill>
                <a:latin typeface="MS PGothic"/>
                <a:cs typeface="MS PGothic"/>
              </a:rPr>
              <a:t>,</a:t>
            </a:r>
            <a:r>
              <a:rPr sz="700" dirty="0">
                <a:solidFill>
                  <a:srgbClr val="C00000"/>
                </a:solidFill>
                <a:latin typeface="MS PGothic"/>
                <a:cs typeface="MS PGothic"/>
              </a:rPr>
              <a:t>072</a:t>
            </a:r>
            <a:endParaRPr sz="700">
              <a:latin typeface="MS PGothic"/>
              <a:cs typeface="MS PGothic"/>
            </a:endParaRPr>
          </a:p>
        </p:txBody>
      </p:sp>
      <p:sp>
        <p:nvSpPr>
          <p:cNvPr id="24" name="object 24"/>
          <p:cNvSpPr txBox="1"/>
          <p:nvPr/>
        </p:nvSpPr>
        <p:spPr>
          <a:xfrm>
            <a:off x="7262090" y="3681501"/>
            <a:ext cx="223520" cy="130810"/>
          </a:xfrm>
          <a:prstGeom prst="rect">
            <a:avLst/>
          </a:prstGeom>
        </p:spPr>
        <p:txBody>
          <a:bodyPr vert="horz" wrap="square" lIns="0" tIns="11430" rIns="0" bIns="0" rtlCol="0">
            <a:spAutoFit/>
          </a:bodyPr>
          <a:lstStyle/>
          <a:p>
            <a:pPr marL="12700">
              <a:lnSpc>
                <a:spcPct val="100000"/>
              </a:lnSpc>
              <a:spcBef>
                <a:spcPts val="90"/>
              </a:spcBef>
            </a:pPr>
            <a:r>
              <a:rPr sz="700" dirty="0">
                <a:solidFill>
                  <a:srgbClr val="C00000"/>
                </a:solidFill>
                <a:latin typeface="MS PGothic"/>
                <a:cs typeface="MS PGothic"/>
              </a:rPr>
              <a:t>3</a:t>
            </a:r>
            <a:r>
              <a:rPr sz="700" spc="-5" dirty="0">
                <a:solidFill>
                  <a:srgbClr val="C00000"/>
                </a:solidFill>
                <a:latin typeface="MS PGothic"/>
                <a:cs typeface="MS PGothic"/>
              </a:rPr>
              <a:t>,</a:t>
            </a:r>
            <a:r>
              <a:rPr sz="700" dirty="0">
                <a:solidFill>
                  <a:srgbClr val="C00000"/>
                </a:solidFill>
                <a:latin typeface="MS PGothic"/>
                <a:cs typeface="MS PGothic"/>
              </a:rPr>
              <a:t>918</a:t>
            </a:r>
            <a:endParaRPr sz="700">
              <a:latin typeface="MS PGothic"/>
              <a:cs typeface="MS PGothic"/>
            </a:endParaRPr>
          </a:p>
        </p:txBody>
      </p:sp>
      <p:sp>
        <p:nvSpPr>
          <p:cNvPr id="25" name="object 25"/>
          <p:cNvSpPr txBox="1"/>
          <p:nvPr/>
        </p:nvSpPr>
        <p:spPr>
          <a:xfrm>
            <a:off x="6121458" y="4093959"/>
            <a:ext cx="223520" cy="130810"/>
          </a:xfrm>
          <a:prstGeom prst="rect">
            <a:avLst/>
          </a:prstGeom>
        </p:spPr>
        <p:txBody>
          <a:bodyPr vert="horz" wrap="square" lIns="0" tIns="11430" rIns="0" bIns="0" rtlCol="0">
            <a:spAutoFit/>
          </a:bodyPr>
          <a:lstStyle/>
          <a:p>
            <a:pPr marL="12700">
              <a:lnSpc>
                <a:spcPct val="100000"/>
              </a:lnSpc>
              <a:spcBef>
                <a:spcPts val="90"/>
              </a:spcBef>
            </a:pPr>
            <a:r>
              <a:rPr sz="700" dirty="0">
                <a:solidFill>
                  <a:srgbClr val="C00000"/>
                </a:solidFill>
                <a:latin typeface="MS PGothic"/>
                <a:cs typeface="MS PGothic"/>
              </a:rPr>
              <a:t>5</a:t>
            </a:r>
            <a:r>
              <a:rPr sz="700" spc="-5" dirty="0">
                <a:solidFill>
                  <a:srgbClr val="C00000"/>
                </a:solidFill>
                <a:latin typeface="MS PGothic"/>
                <a:cs typeface="MS PGothic"/>
              </a:rPr>
              <a:t>,</a:t>
            </a:r>
            <a:r>
              <a:rPr sz="700" dirty="0">
                <a:solidFill>
                  <a:srgbClr val="C00000"/>
                </a:solidFill>
                <a:latin typeface="MS PGothic"/>
                <a:cs typeface="MS PGothic"/>
              </a:rPr>
              <a:t>044</a:t>
            </a:r>
            <a:endParaRPr sz="700">
              <a:latin typeface="MS PGothic"/>
              <a:cs typeface="MS PGothic"/>
            </a:endParaRPr>
          </a:p>
        </p:txBody>
      </p:sp>
      <p:sp>
        <p:nvSpPr>
          <p:cNvPr id="26" name="object 26"/>
          <p:cNvSpPr txBox="1"/>
          <p:nvPr/>
        </p:nvSpPr>
        <p:spPr>
          <a:xfrm>
            <a:off x="7336514" y="4409955"/>
            <a:ext cx="313055" cy="221615"/>
          </a:xfrm>
          <a:prstGeom prst="rect">
            <a:avLst/>
          </a:prstGeom>
        </p:spPr>
        <p:txBody>
          <a:bodyPr vert="horz" wrap="square" lIns="0" tIns="11430" rIns="0" bIns="0" rtlCol="0">
            <a:spAutoFit/>
          </a:bodyPr>
          <a:lstStyle/>
          <a:p>
            <a:pPr marL="102235">
              <a:lnSpc>
                <a:spcPts val="775"/>
              </a:lnSpc>
              <a:spcBef>
                <a:spcPts val="90"/>
              </a:spcBef>
            </a:pPr>
            <a:r>
              <a:rPr sz="700" dirty="0">
                <a:solidFill>
                  <a:srgbClr val="003300"/>
                </a:solidFill>
                <a:latin typeface="MS PGothic"/>
                <a:cs typeface="MS PGothic"/>
              </a:rPr>
              <a:t>5</a:t>
            </a:r>
            <a:r>
              <a:rPr sz="700" spc="-5" dirty="0">
                <a:solidFill>
                  <a:srgbClr val="003300"/>
                </a:solidFill>
                <a:latin typeface="MS PGothic"/>
                <a:cs typeface="MS PGothic"/>
              </a:rPr>
              <a:t>,</a:t>
            </a:r>
            <a:r>
              <a:rPr sz="700" dirty="0">
                <a:solidFill>
                  <a:srgbClr val="003300"/>
                </a:solidFill>
                <a:latin typeface="MS PGothic"/>
                <a:cs typeface="MS PGothic"/>
              </a:rPr>
              <a:t>114</a:t>
            </a:r>
            <a:endParaRPr sz="700">
              <a:latin typeface="MS PGothic"/>
              <a:cs typeface="MS PGothic"/>
            </a:endParaRPr>
          </a:p>
          <a:p>
            <a:pPr marL="12700">
              <a:lnSpc>
                <a:spcPts val="775"/>
              </a:lnSpc>
            </a:pPr>
            <a:r>
              <a:rPr sz="700" dirty="0">
                <a:solidFill>
                  <a:srgbClr val="C00000"/>
                </a:solidFill>
                <a:latin typeface="MS PGothic"/>
                <a:cs typeface="MS PGothic"/>
              </a:rPr>
              <a:t>645</a:t>
            </a:r>
            <a:endParaRPr sz="700">
              <a:latin typeface="MS PGothic"/>
              <a:cs typeface="MS PGothic"/>
            </a:endParaRPr>
          </a:p>
        </p:txBody>
      </p:sp>
      <p:sp>
        <p:nvSpPr>
          <p:cNvPr id="27" name="object 27"/>
          <p:cNvSpPr txBox="1"/>
          <p:nvPr/>
        </p:nvSpPr>
        <p:spPr>
          <a:xfrm>
            <a:off x="7585048" y="4758753"/>
            <a:ext cx="69850" cy="130810"/>
          </a:xfrm>
          <a:prstGeom prst="rect">
            <a:avLst/>
          </a:prstGeom>
        </p:spPr>
        <p:txBody>
          <a:bodyPr vert="horz" wrap="square" lIns="0" tIns="11430" rIns="0" bIns="0" rtlCol="0">
            <a:spAutoFit/>
          </a:bodyPr>
          <a:lstStyle/>
          <a:p>
            <a:pPr marL="12700">
              <a:lnSpc>
                <a:spcPct val="100000"/>
              </a:lnSpc>
              <a:spcBef>
                <a:spcPts val="90"/>
              </a:spcBef>
            </a:pPr>
            <a:r>
              <a:rPr sz="700" spc="-5" dirty="0">
                <a:latin typeface="MS PGothic"/>
                <a:cs typeface="MS PGothic"/>
              </a:rPr>
              <a:t>0</a:t>
            </a:r>
            <a:endParaRPr sz="700">
              <a:latin typeface="MS PGothic"/>
              <a:cs typeface="MS PGothic"/>
            </a:endParaRPr>
          </a:p>
        </p:txBody>
      </p:sp>
      <p:sp>
        <p:nvSpPr>
          <p:cNvPr id="28" name="object 28"/>
          <p:cNvSpPr txBox="1"/>
          <p:nvPr/>
        </p:nvSpPr>
        <p:spPr>
          <a:xfrm>
            <a:off x="5496718" y="4722976"/>
            <a:ext cx="1909445" cy="307975"/>
          </a:xfrm>
          <a:prstGeom prst="rect">
            <a:avLst/>
          </a:prstGeom>
        </p:spPr>
        <p:txBody>
          <a:bodyPr vert="horz" wrap="square" lIns="0" tIns="46990" rIns="0" bIns="0" rtlCol="0">
            <a:spAutoFit/>
          </a:bodyPr>
          <a:lstStyle/>
          <a:p>
            <a:pPr marL="153670">
              <a:lnSpc>
                <a:spcPct val="100000"/>
              </a:lnSpc>
              <a:spcBef>
                <a:spcPts val="370"/>
              </a:spcBef>
              <a:tabLst>
                <a:tab pos="523875" algn="l"/>
                <a:tab pos="894080" algn="l"/>
                <a:tab pos="1263650" algn="l"/>
                <a:tab pos="1633855" algn="l"/>
              </a:tabLst>
            </a:pPr>
            <a:r>
              <a:rPr sz="700" spc="-5" dirty="0">
                <a:latin typeface="MS PGothic"/>
                <a:cs typeface="MS PGothic"/>
              </a:rPr>
              <a:t>50,000	40,000	30,000	20,000	10,000</a:t>
            </a:r>
            <a:endParaRPr sz="700" dirty="0">
              <a:latin typeface="MS PGothic"/>
              <a:cs typeface="MS PGothic"/>
            </a:endParaRPr>
          </a:p>
          <a:p>
            <a:pPr marL="63500">
              <a:lnSpc>
                <a:spcPct val="100000"/>
              </a:lnSpc>
              <a:spcBef>
                <a:spcPts val="275"/>
              </a:spcBef>
            </a:pPr>
            <a:r>
              <a:rPr sz="700" spc="-5" dirty="0">
                <a:latin typeface="MS PGothic"/>
                <a:cs typeface="MS PGothic"/>
              </a:rPr>
              <a:t>（</a:t>
            </a:r>
            <a:r>
              <a:rPr sz="700" spc="-10" dirty="0">
                <a:latin typeface="MS PGothic"/>
                <a:cs typeface="MS PGothic"/>
              </a:rPr>
              <a:t>千</a:t>
            </a:r>
            <a:r>
              <a:rPr sz="700" spc="-5" dirty="0">
                <a:latin typeface="MS PGothic"/>
                <a:cs typeface="MS PGothic"/>
              </a:rPr>
              <a:t>m</a:t>
            </a:r>
            <a:r>
              <a:rPr sz="675" spc="-7" baseline="24691" dirty="0">
                <a:latin typeface="MS PGothic"/>
                <a:cs typeface="MS PGothic"/>
              </a:rPr>
              <a:t>2</a:t>
            </a:r>
            <a:r>
              <a:rPr sz="700" spc="-5" dirty="0">
                <a:latin typeface="MS PGothic"/>
                <a:cs typeface="MS PGothic"/>
              </a:rPr>
              <a:t>）</a:t>
            </a:r>
            <a:endParaRPr sz="700" dirty="0">
              <a:latin typeface="MS PGothic"/>
              <a:cs typeface="MS PGothic"/>
            </a:endParaRPr>
          </a:p>
        </p:txBody>
      </p:sp>
      <p:grpSp>
        <p:nvGrpSpPr>
          <p:cNvPr id="29" name="object 29"/>
          <p:cNvGrpSpPr/>
          <p:nvPr/>
        </p:nvGrpSpPr>
        <p:grpSpPr>
          <a:xfrm>
            <a:off x="8117552" y="2708386"/>
            <a:ext cx="375920" cy="2041525"/>
            <a:chOff x="8117552" y="2708386"/>
            <a:chExt cx="375920" cy="2041525"/>
          </a:xfrm>
        </p:grpSpPr>
        <p:sp>
          <p:nvSpPr>
            <p:cNvPr id="30" name="object 30"/>
            <p:cNvSpPr/>
            <p:nvPr/>
          </p:nvSpPr>
          <p:spPr>
            <a:xfrm>
              <a:off x="8120410" y="3543193"/>
              <a:ext cx="3175" cy="320675"/>
            </a:xfrm>
            <a:custGeom>
              <a:avLst/>
              <a:gdLst/>
              <a:ahLst/>
              <a:cxnLst/>
              <a:rect l="l" t="t" r="r" b="b"/>
              <a:pathLst>
                <a:path w="3175" h="320675">
                  <a:moveTo>
                    <a:pt x="2633" y="320404"/>
                  </a:moveTo>
                  <a:lnTo>
                    <a:pt x="0" y="320404"/>
                  </a:lnTo>
                  <a:lnTo>
                    <a:pt x="0" y="0"/>
                  </a:lnTo>
                  <a:lnTo>
                    <a:pt x="2633" y="0"/>
                  </a:lnTo>
                  <a:lnTo>
                    <a:pt x="2633" y="320404"/>
                  </a:lnTo>
                  <a:close/>
                </a:path>
              </a:pathLst>
            </a:custGeom>
            <a:solidFill>
              <a:srgbClr val="92D050"/>
            </a:solidFill>
          </p:spPr>
          <p:txBody>
            <a:bodyPr wrap="square" lIns="0" tIns="0" rIns="0" bIns="0" rtlCol="0"/>
            <a:lstStyle/>
            <a:p>
              <a:endParaRPr/>
            </a:p>
          </p:txBody>
        </p:sp>
        <p:sp>
          <p:nvSpPr>
            <p:cNvPr id="31" name="object 31"/>
            <p:cNvSpPr/>
            <p:nvPr/>
          </p:nvSpPr>
          <p:spPr>
            <a:xfrm>
              <a:off x="8123043" y="3543184"/>
              <a:ext cx="137160" cy="320675"/>
            </a:xfrm>
            <a:custGeom>
              <a:avLst/>
              <a:gdLst/>
              <a:ahLst/>
              <a:cxnLst/>
              <a:rect l="l" t="t" r="r" b="b"/>
              <a:pathLst>
                <a:path w="137159" h="320675">
                  <a:moveTo>
                    <a:pt x="136960" y="320400"/>
                  </a:moveTo>
                  <a:lnTo>
                    <a:pt x="0" y="320400"/>
                  </a:lnTo>
                  <a:lnTo>
                    <a:pt x="0" y="0"/>
                  </a:lnTo>
                  <a:lnTo>
                    <a:pt x="136960" y="0"/>
                  </a:lnTo>
                  <a:lnTo>
                    <a:pt x="136960" y="320400"/>
                  </a:lnTo>
                  <a:close/>
                </a:path>
              </a:pathLst>
            </a:custGeom>
            <a:solidFill>
              <a:srgbClr val="FFC000"/>
            </a:solidFill>
          </p:spPr>
          <p:txBody>
            <a:bodyPr wrap="square" lIns="0" tIns="0" rIns="0" bIns="0" rtlCol="0"/>
            <a:lstStyle/>
            <a:p>
              <a:endParaRPr/>
            </a:p>
          </p:txBody>
        </p:sp>
        <p:sp>
          <p:nvSpPr>
            <p:cNvPr id="32" name="object 32"/>
            <p:cNvSpPr/>
            <p:nvPr/>
          </p:nvSpPr>
          <p:spPr>
            <a:xfrm>
              <a:off x="8120410" y="3960158"/>
              <a:ext cx="51435" cy="321310"/>
            </a:xfrm>
            <a:custGeom>
              <a:avLst/>
              <a:gdLst/>
              <a:ahLst/>
              <a:cxnLst/>
              <a:rect l="l" t="t" r="r" b="b"/>
              <a:pathLst>
                <a:path w="51434" h="321310">
                  <a:moveTo>
                    <a:pt x="50920" y="321282"/>
                  </a:moveTo>
                  <a:lnTo>
                    <a:pt x="0" y="321282"/>
                  </a:lnTo>
                  <a:lnTo>
                    <a:pt x="0" y="0"/>
                  </a:lnTo>
                  <a:lnTo>
                    <a:pt x="50920" y="0"/>
                  </a:lnTo>
                  <a:lnTo>
                    <a:pt x="50920" y="321282"/>
                  </a:lnTo>
                  <a:close/>
                </a:path>
              </a:pathLst>
            </a:custGeom>
            <a:solidFill>
              <a:srgbClr val="92D050"/>
            </a:solidFill>
          </p:spPr>
          <p:txBody>
            <a:bodyPr wrap="square" lIns="0" tIns="0" rIns="0" bIns="0" rtlCol="0"/>
            <a:lstStyle/>
            <a:p>
              <a:endParaRPr/>
            </a:p>
          </p:txBody>
        </p:sp>
        <p:sp>
          <p:nvSpPr>
            <p:cNvPr id="33" name="object 33"/>
            <p:cNvSpPr/>
            <p:nvPr/>
          </p:nvSpPr>
          <p:spPr>
            <a:xfrm>
              <a:off x="8171331" y="3960144"/>
              <a:ext cx="269240" cy="321310"/>
            </a:xfrm>
            <a:custGeom>
              <a:avLst/>
              <a:gdLst/>
              <a:ahLst/>
              <a:cxnLst/>
              <a:rect l="l" t="t" r="r" b="b"/>
              <a:pathLst>
                <a:path w="269240" h="321310">
                  <a:moveTo>
                    <a:pt x="268653" y="321278"/>
                  </a:moveTo>
                  <a:lnTo>
                    <a:pt x="0" y="321278"/>
                  </a:lnTo>
                  <a:lnTo>
                    <a:pt x="0" y="0"/>
                  </a:lnTo>
                  <a:lnTo>
                    <a:pt x="268653" y="0"/>
                  </a:lnTo>
                  <a:lnTo>
                    <a:pt x="268653" y="321278"/>
                  </a:lnTo>
                  <a:close/>
                </a:path>
              </a:pathLst>
            </a:custGeom>
            <a:solidFill>
              <a:srgbClr val="FFC000"/>
            </a:solidFill>
          </p:spPr>
          <p:txBody>
            <a:bodyPr wrap="square" lIns="0" tIns="0" rIns="0" bIns="0" rtlCol="0"/>
            <a:lstStyle/>
            <a:p>
              <a:endParaRPr/>
            </a:p>
          </p:txBody>
        </p:sp>
        <p:sp>
          <p:nvSpPr>
            <p:cNvPr id="34" name="object 34"/>
            <p:cNvSpPr/>
            <p:nvPr/>
          </p:nvSpPr>
          <p:spPr>
            <a:xfrm>
              <a:off x="8120410" y="4378000"/>
              <a:ext cx="48895" cy="321310"/>
            </a:xfrm>
            <a:custGeom>
              <a:avLst/>
              <a:gdLst/>
              <a:ahLst/>
              <a:cxnLst/>
              <a:rect l="l" t="t" r="r" b="b"/>
              <a:pathLst>
                <a:path w="48895" h="321310">
                  <a:moveTo>
                    <a:pt x="48286" y="321282"/>
                  </a:moveTo>
                  <a:lnTo>
                    <a:pt x="0" y="321282"/>
                  </a:lnTo>
                  <a:lnTo>
                    <a:pt x="0" y="0"/>
                  </a:lnTo>
                  <a:lnTo>
                    <a:pt x="48286" y="0"/>
                  </a:lnTo>
                  <a:lnTo>
                    <a:pt x="48286" y="321282"/>
                  </a:lnTo>
                  <a:close/>
                </a:path>
              </a:pathLst>
            </a:custGeom>
            <a:solidFill>
              <a:srgbClr val="92D050"/>
            </a:solidFill>
          </p:spPr>
          <p:txBody>
            <a:bodyPr wrap="square" lIns="0" tIns="0" rIns="0" bIns="0" rtlCol="0"/>
            <a:lstStyle/>
            <a:p>
              <a:endParaRPr/>
            </a:p>
          </p:txBody>
        </p:sp>
        <p:sp>
          <p:nvSpPr>
            <p:cNvPr id="35" name="object 35"/>
            <p:cNvSpPr/>
            <p:nvPr/>
          </p:nvSpPr>
          <p:spPr>
            <a:xfrm>
              <a:off x="8168697" y="4377982"/>
              <a:ext cx="231140" cy="321310"/>
            </a:xfrm>
            <a:custGeom>
              <a:avLst/>
              <a:gdLst/>
              <a:ahLst/>
              <a:cxnLst/>
              <a:rect l="l" t="t" r="r" b="b"/>
              <a:pathLst>
                <a:path w="231140" h="321310">
                  <a:moveTo>
                    <a:pt x="230901" y="321278"/>
                  </a:moveTo>
                  <a:lnTo>
                    <a:pt x="0" y="321278"/>
                  </a:lnTo>
                  <a:lnTo>
                    <a:pt x="0" y="0"/>
                  </a:lnTo>
                  <a:lnTo>
                    <a:pt x="230901" y="0"/>
                  </a:lnTo>
                  <a:lnTo>
                    <a:pt x="230901" y="321278"/>
                  </a:lnTo>
                  <a:close/>
                </a:path>
              </a:pathLst>
            </a:custGeom>
            <a:solidFill>
              <a:srgbClr val="FFC000"/>
            </a:solidFill>
          </p:spPr>
          <p:txBody>
            <a:bodyPr wrap="square" lIns="0" tIns="0" rIns="0" bIns="0" rtlCol="0"/>
            <a:lstStyle/>
            <a:p>
              <a:endParaRPr/>
            </a:p>
          </p:txBody>
        </p:sp>
        <p:sp>
          <p:nvSpPr>
            <p:cNvPr id="36" name="object 36"/>
            <p:cNvSpPr/>
            <p:nvPr/>
          </p:nvSpPr>
          <p:spPr>
            <a:xfrm>
              <a:off x="8120410" y="4746671"/>
              <a:ext cx="370205" cy="0"/>
            </a:xfrm>
            <a:custGeom>
              <a:avLst/>
              <a:gdLst/>
              <a:ahLst/>
              <a:cxnLst/>
              <a:rect l="l" t="t" r="r" b="b"/>
              <a:pathLst>
                <a:path w="370204">
                  <a:moveTo>
                    <a:pt x="0" y="0"/>
                  </a:moveTo>
                  <a:lnTo>
                    <a:pt x="369610" y="0"/>
                  </a:lnTo>
                </a:path>
              </a:pathLst>
            </a:custGeom>
            <a:ln w="5486">
              <a:solidFill>
                <a:srgbClr val="000000"/>
              </a:solidFill>
            </a:ln>
          </p:spPr>
          <p:txBody>
            <a:bodyPr wrap="square" lIns="0" tIns="0" rIns="0" bIns="0" rtlCol="0"/>
            <a:lstStyle/>
            <a:p>
              <a:endParaRPr/>
            </a:p>
          </p:txBody>
        </p:sp>
        <p:sp>
          <p:nvSpPr>
            <p:cNvPr id="37" name="object 37"/>
            <p:cNvSpPr/>
            <p:nvPr/>
          </p:nvSpPr>
          <p:spPr>
            <a:xfrm>
              <a:off x="8120410" y="4722092"/>
              <a:ext cx="370205" cy="24765"/>
            </a:xfrm>
            <a:custGeom>
              <a:avLst/>
              <a:gdLst/>
              <a:ahLst/>
              <a:cxnLst/>
              <a:rect l="l" t="t" r="r" b="b"/>
              <a:pathLst>
                <a:path w="370204" h="24764">
                  <a:moveTo>
                    <a:pt x="0" y="0"/>
                  </a:moveTo>
                  <a:lnTo>
                    <a:pt x="0" y="24579"/>
                  </a:lnTo>
                </a:path>
                <a:path w="370204" h="24764">
                  <a:moveTo>
                    <a:pt x="369610" y="0"/>
                  </a:moveTo>
                  <a:lnTo>
                    <a:pt x="369610" y="24579"/>
                  </a:lnTo>
                </a:path>
              </a:pathLst>
            </a:custGeom>
            <a:ln w="5486">
              <a:solidFill>
                <a:srgbClr val="000000"/>
              </a:solidFill>
            </a:ln>
          </p:spPr>
          <p:txBody>
            <a:bodyPr wrap="square" lIns="0" tIns="0" rIns="0" bIns="0" rtlCol="0"/>
            <a:lstStyle/>
            <a:p>
              <a:endParaRPr/>
            </a:p>
          </p:txBody>
        </p:sp>
        <p:sp>
          <p:nvSpPr>
            <p:cNvPr id="38" name="object 38"/>
            <p:cNvSpPr/>
            <p:nvPr/>
          </p:nvSpPr>
          <p:spPr>
            <a:xfrm>
              <a:off x="8120406" y="2708389"/>
              <a:ext cx="349885" cy="738505"/>
            </a:xfrm>
            <a:custGeom>
              <a:avLst/>
              <a:gdLst/>
              <a:ahLst/>
              <a:cxnLst/>
              <a:rect l="l" t="t" r="r" b="b"/>
              <a:pathLst>
                <a:path w="349884" h="738504">
                  <a:moveTo>
                    <a:pt x="193141" y="0"/>
                  </a:moveTo>
                  <a:lnTo>
                    <a:pt x="0" y="0"/>
                  </a:lnTo>
                  <a:lnTo>
                    <a:pt x="0" y="320408"/>
                  </a:lnTo>
                  <a:lnTo>
                    <a:pt x="193141" y="320408"/>
                  </a:lnTo>
                  <a:lnTo>
                    <a:pt x="193141" y="0"/>
                  </a:lnTo>
                  <a:close/>
                </a:path>
                <a:path w="349884" h="738504">
                  <a:moveTo>
                    <a:pt x="349427" y="416966"/>
                  </a:moveTo>
                  <a:lnTo>
                    <a:pt x="0" y="416966"/>
                  </a:lnTo>
                  <a:lnTo>
                    <a:pt x="0" y="738238"/>
                  </a:lnTo>
                  <a:lnTo>
                    <a:pt x="349427" y="738238"/>
                  </a:lnTo>
                  <a:lnTo>
                    <a:pt x="349427" y="416966"/>
                  </a:lnTo>
                  <a:close/>
                </a:path>
              </a:pathLst>
            </a:custGeom>
            <a:solidFill>
              <a:srgbClr val="FFC000"/>
            </a:solidFill>
          </p:spPr>
          <p:txBody>
            <a:bodyPr wrap="square" lIns="0" tIns="0" rIns="0" bIns="0" rtlCol="0"/>
            <a:lstStyle/>
            <a:p>
              <a:endParaRPr/>
            </a:p>
          </p:txBody>
        </p:sp>
      </p:grpSp>
      <p:sp>
        <p:nvSpPr>
          <p:cNvPr id="39" name="object 39"/>
          <p:cNvSpPr txBox="1"/>
          <p:nvPr/>
        </p:nvSpPr>
        <p:spPr>
          <a:xfrm>
            <a:off x="8099677" y="2704668"/>
            <a:ext cx="69850" cy="130810"/>
          </a:xfrm>
          <a:prstGeom prst="rect">
            <a:avLst/>
          </a:prstGeom>
        </p:spPr>
        <p:txBody>
          <a:bodyPr vert="horz" wrap="square" lIns="0" tIns="11430" rIns="0" bIns="0" rtlCol="0">
            <a:spAutoFit/>
          </a:bodyPr>
          <a:lstStyle/>
          <a:p>
            <a:pPr marL="12700">
              <a:lnSpc>
                <a:spcPct val="100000"/>
              </a:lnSpc>
              <a:spcBef>
                <a:spcPts val="90"/>
              </a:spcBef>
            </a:pPr>
            <a:r>
              <a:rPr sz="700" spc="-5" dirty="0">
                <a:solidFill>
                  <a:srgbClr val="003300"/>
                </a:solidFill>
                <a:latin typeface="MS PGothic"/>
                <a:cs typeface="MS PGothic"/>
              </a:rPr>
              <a:t>6</a:t>
            </a:r>
            <a:endParaRPr sz="700">
              <a:latin typeface="MS PGothic"/>
              <a:cs typeface="MS PGothic"/>
            </a:endParaRPr>
          </a:p>
        </p:txBody>
      </p:sp>
      <p:sp>
        <p:nvSpPr>
          <p:cNvPr id="40" name="object 40"/>
          <p:cNvSpPr txBox="1"/>
          <p:nvPr/>
        </p:nvSpPr>
        <p:spPr>
          <a:xfrm>
            <a:off x="8063686" y="3610387"/>
            <a:ext cx="115570" cy="130810"/>
          </a:xfrm>
          <a:prstGeom prst="rect">
            <a:avLst/>
          </a:prstGeom>
        </p:spPr>
        <p:txBody>
          <a:bodyPr vert="horz" wrap="square" lIns="0" tIns="11430" rIns="0" bIns="0" rtlCol="0">
            <a:spAutoFit/>
          </a:bodyPr>
          <a:lstStyle/>
          <a:p>
            <a:pPr marL="12700">
              <a:lnSpc>
                <a:spcPct val="100000"/>
              </a:lnSpc>
              <a:spcBef>
                <a:spcPts val="90"/>
              </a:spcBef>
            </a:pPr>
            <a:r>
              <a:rPr sz="700" dirty="0">
                <a:solidFill>
                  <a:srgbClr val="003300"/>
                </a:solidFill>
                <a:latin typeface="MS PGothic"/>
                <a:cs typeface="MS PGothic"/>
              </a:rPr>
              <a:t>87</a:t>
            </a:r>
            <a:endParaRPr sz="700">
              <a:latin typeface="MS PGothic"/>
              <a:cs typeface="MS PGothic"/>
            </a:endParaRPr>
          </a:p>
        </p:txBody>
      </p:sp>
      <p:sp>
        <p:nvSpPr>
          <p:cNvPr id="41" name="object 41"/>
          <p:cNvSpPr txBox="1"/>
          <p:nvPr/>
        </p:nvSpPr>
        <p:spPr>
          <a:xfrm>
            <a:off x="8090955" y="3695058"/>
            <a:ext cx="223520" cy="130810"/>
          </a:xfrm>
          <a:prstGeom prst="rect">
            <a:avLst/>
          </a:prstGeom>
        </p:spPr>
        <p:txBody>
          <a:bodyPr vert="horz" wrap="square" lIns="0" tIns="11430" rIns="0" bIns="0" rtlCol="0">
            <a:spAutoFit/>
          </a:bodyPr>
          <a:lstStyle/>
          <a:p>
            <a:pPr marL="12700">
              <a:lnSpc>
                <a:spcPct val="100000"/>
              </a:lnSpc>
              <a:spcBef>
                <a:spcPts val="90"/>
              </a:spcBef>
            </a:pPr>
            <a:r>
              <a:rPr sz="700" dirty="0">
                <a:solidFill>
                  <a:srgbClr val="C00000"/>
                </a:solidFill>
                <a:latin typeface="MS PGothic"/>
                <a:cs typeface="MS PGothic"/>
              </a:rPr>
              <a:t>3</a:t>
            </a:r>
            <a:r>
              <a:rPr sz="700" spc="-5" dirty="0">
                <a:solidFill>
                  <a:srgbClr val="C00000"/>
                </a:solidFill>
                <a:latin typeface="MS PGothic"/>
                <a:cs typeface="MS PGothic"/>
              </a:rPr>
              <a:t>,</a:t>
            </a:r>
            <a:r>
              <a:rPr sz="700" dirty="0">
                <a:solidFill>
                  <a:srgbClr val="C00000"/>
                </a:solidFill>
                <a:latin typeface="MS PGothic"/>
                <a:cs typeface="MS PGothic"/>
              </a:rPr>
              <a:t>707</a:t>
            </a:r>
            <a:endParaRPr sz="700">
              <a:latin typeface="MS PGothic"/>
              <a:cs typeface="MS PGothic"/>
            </a:endParaRPr>
          </a:p>
        </p:txBody>
      </p:sp>
      <p:sp>
        <p:nvSpPr>
          <p:cNvPr id="42" name="object 42"/>
          <p:cNvSpPr txBox="1"/>
          <p:nvPr/>
        </p:nvSpPr>
        <p:spPr>
          <a:xfrm>
            <a:off x="8202105" y="4107516"/>
            <a:ext cx="223520" cy="130810"/>
          </a:xfrm>
          <a:prstGeom prst="rect">
            <a:avLst/>
          </a:prstGeom>
        </p:spPr>
        <p:txBody>
          <a:bodyPr vert="horz" wrap="square" lIns="0" tIns="11430" rIns="0" bIns="0" rtlCol="0">
            <a:spAutoFit/>
          </a:bodyPr>
          <a:lstStyle/>
          <a:p>
            <a:pPr marL="12700">
              <a:lnSpc>
                <a:spcPct val="100000"/>
              </a:lnSpc>
              <a:spcBef>
                <a:spcPts val="90"/>
              </a:spcBef>
            </a:pPr>
            <a:r>
              <a:rPr sz="700" dirty="0">
                <a:solidFill>
                  <a:srgbClr val="C00000"/>
                </a:solidFill>
                <a:latin typeface="MS PGothic"/>
                <a:cs typeface="MS PGothic"/>
              </a:rPr>
              <a:t>7</a:t>
            </a:r>
            <a:r>
              <a:rPr sz="700" spc="-5" dirty="0">
                <a:solidFill>
                  <a:srgbClr val="C00000"/>
                </a:solidFill>
                <a:latin typeface="MS PGothic"/>
                <a:cs typeface="MS PGothic"/>
              </a:rPr>
              <a:t>,</a:t>
            </a:r>
            <a:r>
              <a:rPr sz="700" dirty="0">
                <a:solidFill>
                  <a:srgbClr val="C00000"/>
                </a:solidFill>
                <a:latin typeface="MS PGothic"/>
                <a:cs typeface="MS PGothic"/>
              </a:rPr>
              <a:t>262</a:t>
            </a:r>
            <a:endParaRPr sz="700">
              <a:latin typeface="MS PGothic"/>
              <a:cs typeface="MS PGothic"/>
            </a:endParaRPr>
          </a:p>
        </p:txBody>
      </p:sp>
      <p:sp>
        <p:nvSpPr>
          <p:cNvPr id="43" name="object 43"/>
          <p:cNvSpPr txBox="1"/>
          <p:nvPr/>
        </p:nvSpPr>
        <p:spPr>
          <a:xfrm>
            <a:off x="8181111" y="4513818"/>
            <a:ext cx="223520" cy="130810"/>
          </a:xfrm>
          <a:prstGeom prst="rect">
            <a:avLst/>
          </a:prstGeom>
        </p:spPr>
        <p:txBody>
          <a:bodyPr vert="horz" wrap="square" lIns="0" tIns="11430" rIns="0" bIns="0" rtlCol="0">
            <a:spAutoFit/>
          </a:bodyPr>
          <a:lstStyle/>
          <a:p>
            <a:pPr marL="12700">
              <a:lnSpc>
                <a:spcPct val="100000"/>
              </a:lnSpc>
              <a:spcBef>
                <a:spcPts val="90"/>
              </a:spcBef>
            </a:pPr>
            <a:r>
              <a:rPr sz="700" dirty="0">
                <a:solidFill>
                  <a:srgbClr val="C00000"/>
                </a:solidFill>
                <a:latin typeface="MS PGothic"/>
                <a:cs typeface="MS PGothic"/>
              </a:rPr>
              <a:t>6</a:t>
            </a:r>
            <a:r>
              <a:rPr sz="700" spc="-5" dirty="0">
                <a:solidFill>
                  <a:srgbClr val="C00000"/>
                </a:solidFill>
                <a:latin typeface="MS PGothic"/>
                <a:cs typeface="MS PGothic"/>
              </a:rPr>
              <a:t>,</a:t>
            </a:r>
            <a:r>
              <a:rPr sz="700" dirty="0">
                <a:solidFill>
                  <a:srgbClr val="C00000"/>
                </a:solidFill>
                <a:latin typeface="MS PGothic"/>
                <a:cs typeface="MS PGothic"/>
              </a:rPr>
              <a:t>246</a:t>
            </a:r>
            <a:endParaRPr sz="700">
              <a:latin typeface="MS PGothic"/>
              <a:cs typeface="MS PGothic"/>
            </a:endParaRPr>
          </a:p>
        </p:txBody>
      </p:sp>
      <p:sp>
        <p:nvSpPr>
          <p:cNvPr id="44" name="object 44"/>
          <p:cNvSpPr txBox="1"/>
          <p:nvPr/>
        </p:nvSpPr>
        <p:spPr>
          <a:xfrm>
            <a:off x="8072164" y="4772311"/>
            <a:ext cx="69850" cy="130810"/>
          </a:xfrm>
          <a:prstGeom prst="rect">
            <a:avLst/>
          </a:prstGeom>
        </p:spPr>
        <p:txBody>
          <a:bodyPr vert="horz" wrap="square" lIns="0" tIns="11430" rIns="0" bIns="0" rtlCol="0">
            <a:spAutoFit/>
          </a:bodyPr>
          <a:lstStyle/>
          <a:p>
            <a:pPr marL="12700">
              <a:lnSpc>
                <a:spcPct val="100000"/>
              </a:lnSpc>
              <a:spcBef>
                <a:spcPts val="90"/>
              </a:spcBef>
            </a:pPr>
            <a:r>
              <a:rPr sz="700" spc="-5" dirty="0">
                <a:latin typeface="MS PGothic"/>
                <a:cs typeface="MS PGothic"/>
              </a:rPr>
              <a:t>0</a:t>
            </a:r>
            <a:endParaRPr sz="700">
              <a:latin typeface="MS PGothic"/>
              <a:cs typeface="MS PGothic"/>
            </a:endParaRPr>
          </a:p>
        </p:txBody>
      </p:sp>
      <p:sp>
        <p:nvSpPr>
          <p:cNvPr id="45" name="object 45"/>
          <p:cNvSpPr txBox="1"/>
          <p:nvPr/>
        </p:nvSpPr>
        <p:spPr>
          <a:xfrm>
            <a:off x="8319754" y="4752106"/>
            <a:ext cx="447040" cy="276860"/>
          </a:xfrm>
          <a:prstGeom prst="rect">
            <a:avLst/>
          </a:prstGeom>
        </p:spPr>
        <p:txBody>
          <a:bodyPr vert="horz" wrap="square" lIns="0" tIns="31750" rIns="0" bIns="0" rtlCol="0">
            <a:spAutoFit/>
          </a:bodyPr>
          <a:lstStyle/>
          <a:p>
            <a:pPr marL="38100">
              <a:lnSpc>
                <a:spcPct val="100000"/>
              </a:lnSpc>
              <a:spcBef>
                <a:spcPts val="250"/>
              </a:spcBef>
            </a:pPr>
            <a:r>
              <a:rPr sz="700" spc="-5" dirty="0">
                <a:latin typeface="MS PGothic"/>
                <a:cs typeface="MS PGothic"/>
              </a:rPr>
              <a:t>10,000</a:t>
            </a:r>
            <a:endParaRPr sz="700">
              <a:latin typeface="MS PGothic"/>
              <a:cs typeface="MS PGothic"/>
            </a:endParaRPr>
          </a:p>
          <a:p>
            <a:pPr marL="138430">
              <a:lnSpc>
                <a:spcPct val="100000"/>
              </a:lnSpc>
              <a:spcBef>
                <a:spcPts val="145"/>
              </a:spcBef>
            </a:pPr>
            <a:r>
              <a:rPr sz="700" spc="-5" dirty="0">
                <a:latin typeface="MS PGothic"/>
                <a:cs typeface="MS PGothic"/>
              </a:rPr>
              <a:t>（</a:t>
            </a:r>
            <a:r>
              <a:rPr sz="700" spc="-10" dirty="0">
                <a:latin typeface="MS PGothic"/>
                <a:cs typeface="MS PGothic"/>
              </a:rPr>
              <a:t>千</a:t>
            </a:r>
            <a:r>
              <a:rPr sz="700" spc="-5" dirty="0">
                <a:latin typeface="MS PGothic"/>
                <a:cs typeface="MS PGothic"/>
              </a:rPr>
              <a:t>m</a:t>
            </a:r>
            <a:r>
              <a:rPr sz="675" spc="-7" baseline="24691" dirty="0">
                <a:latin typeface="MS PGothic"/>
                <a:cs typeface="MS PGothic"/>
              </a:rPr>
              <a:t>2</a:t>
            </a:r>
            <a:r>
              <a:rPr sz="700" spc="-5" dirty="0">
                <a:latin typeface="MS PGothic"/>
                <a:cs typeface="MS PGothic"/>
              </a:rPr>
              <a:t>）</a:t>
            </a:r>
            <a:endParaRPr sz="700">
              <a:latin typeface="MS PGothic"/>
              <a:cs typeface="MS PGothic"/>
            </a:endParaRPr>
          </a:p>
        </p:txBody>
      </p:sp>
      <p:grpSp>
        <p:nvGrpSpPr>
          <p:cNvPr id="46" name="object 46"/>
          <p:cNvGrpSpPr/>
          <p:nvPr/>
        </p:nvGrpSpPr>
        <p:grpSpPr>
          <a:xfrm>
            <a:off x="5819406" y="2443940"/>
            <a:ext cx="2931795" cy="2285365"/>
            <a:chOff x="5819406" y="2443940"/>
            <a:chExt cx="2931795" cy="2285365"/>
          </a:xfrm>
        </p:grpSpPr>
        <p:sp>
          <p:nvSpPr>
            <p:cNvPr id="47" name="object 47"/>
            <p:cNvSpPr/>
            <p:nvPr/>
          </p:nvSpPr>
          <p:spPr>
            <a:xfrm>
              <a:off x="5827661" y="3507636"/>
              <a:ext cx="1848485" cy="1195705"/>
            </a:xfrm>
            <a:custGeom>
              <a:avLst/>
              <a:gdLst/>
              <a:ahLst/>
              <a:cxnLst/>
              <a:rect l="l" t="t" r="r" b="b"/>
              <a:pathLst>
                <a:path w="1848484" h="1195704">
                  <a:moveTo>
                    <a:pt x="0" y="0"/>
                  </a:moveTo>
                  <a:lnTo>
                    <a:pt x="1848078" y="0"/>
                  </a:lnTo>
                  <a:lnTo>
                    <a:pt x="1848078" y="1195583"/>
                  </a:lnTo>
                  <a:lnTo>
                    <a:pt x="0" y="1195583"/>
                  </a:lnTo>
                  <a:lnTo>
                    <a:pt x="0" y="0"/>
                  </a:lnTo>
                  <a:close/>
                </a:path>
              </a:pathLst>
            </a:custGeom>
            <a:ln w="16459">
              <a:solidFill>
                <a:srgbClr val="006FC0"/>
              </a:solidFill>
            </a:ln>
          </p:spPr>
          <p:txBody>
            <a:bodyPr wrap="square" lIns="0" tIns="0" rIns="0" bIns="0" rtlCol="0"/>
            <a:lstStyle/>
            <a:p>
              <a:endParaRPr/>
            </a:p>
          </p:txBody>
        </p:sp>
        <p:sp>
          <p:nvSpPr>
            <p:cNvPr id="48" name="object 48"/>
            <p:cNvSpPr/>
            <p:nvPr/>
          </p:nvSpPr>
          <p:spPr>
            <a:xfrm>
              <a:off x="8083974" y="3513781"/>
              <a:ext cx="650875" cy="1207135"/>
            </a:xfrm>
            <a:custGeom>
              <a:avLst/>
              <a:gdLst/>
              <a:ahLst/>
              <a:cxnLst/>
              <a:rect l="l" t="t" r="r" b="b"/>
              <a:pathLst>
                <a:path w="650875" h="1207135">
                  <a:moveTo>
                    <a:pt x="0" y="0"/>
                  </a:moveTo>
                  <a:lnTo>
                    <a:pt x="650552" y="0"/>
                  </a:lnTo>
                  <a:lnTo>
                    <a:pt x="650552" y="1206983"/>
                  </a:lnTo>
                  <a:lnTo>
                    <a:pt x="0" y="1206983"/>
                  </a:lnTo>
                  <a:lnTo>
                    <a:pt x="0" y="0"/>
                  </a:lnTo>
                  <a:close/>
                </a:path>
              </a:pathLst>
            </a:custGeom>
            <a:ln w="16460">
              <a:solidFill>
                <a:srgbClr val="FF0000"/>
              </a:solidFill>
            </a:ln>
          </p:spPr>
          <p:txBody>
            <a:bodyPr wrap="square" lIns="0" tIns="0" rIns="0" bIns="0" rtlCol="0"/>
            <a:lstStyle/>
            <a:p>
              <a:endParaRPr/>
            </a:p>
          </p:txBody>
        </p:sp>
        <p:sp>
          <p:nvSpPr>
            <p:cNvPr id="49" name="object 49"/>
            <p:cNvSpPr/>
            <p:nvPr/>
          </p:nvSpPr>
          <p:spPr>
            <a:xfrm>
              <a:off x="5827221" y="2446797"/>
              <a:ext cx="1848485" cy="177800"/>
            </a:xfrm>
            <a:custGeom>
              <a:avLst/>
              <a:gdLst/>
              <a:ahLst/>
              <a:cxnLst/>
              <a:rect l="l" t="t" r="r" b="b"/>
              <a:pathLst>
                <a:path w="1848484" h="177800">
                  <a:moveTo>
                    <a:pt x="0" y="0"/>
                  </a:moveTo>
                  <a:lnTo>
                    <a:pt x="1848075" y="0"/>
                  </a:lnTo>
                  <a:lnTo>
                    <a:pt x="1848075" y="177317"/>
                  </a:lnTo>
                  <a:lnTo>
                    <a:pt x="0" y="177317"/>
                  </a:lnTo>
                  <a:lnTo>
                    <a:pt x="0" y="0"/>
                  </a:lnTo>
                  <a:close/>
                </a:path>
              </a:pathLst>
            </a:custGeom>
            <a:ln w="5486">
              <a:solidFill>
                <a:srgbClr val="C00000"/>
              </a:solidFill>
            </a:ln>
          </p:spPr>
          <p:txBody>
            <a:bodyPr wrap="square" lIns="0" tIns="0" rIns="0" bIns="0" rtlCol="0"/>
            <a:lstStyle/>
            <a:p>
              <a:endParaRPr/>
            </a:p>
          </p:txBody>
        </p:sp>
        <p:sp>
          <p:nvSpPr>
            <p:cNvPr id="50" name="object 50"/>
            <p:cNvSpPr/>
            <p:nvPr/>
          </p:nvSpPr>
          <p:spPr>
            <a:xfrm>
              <a:off x="8083536" y="2446797"/>
              <a:ext cx="664845" cy="177800"/>
            </a:xfrm>
            <a:custGeom>
              <a:avLst/>
              <a:gdLst/>
              <a:ahLst/>
              <a:cxnLst/>
              <a:rect l="l" t="t" r="r" b="b"/>
              <a:pathLst>
                <a:path w="664845" h="177800">
                  <a:moveTo>
                    <a:pt x="0" y="0"/>
                  </a:moveTo>
                  <a:lnTo>
                    <a:pt x="664587" y="0"/>
                  </a:lnTo>
                  <a:lnTo>
                    <a:pt x="664587" y="177319"/>
                  </a:lnTo>
                  <a:lnTo>
                    <a:pt x="0" y="177319"/>
                  </a:lnTo>
                  <a:lnTo>
                    <a:pt x="0" y="0"/>
                  </a:lnTo>
                  <a:close/>
                </a:path>
              </a:pathLst>
            </a:custGeom>
            <a:ln w="5486">
              <a:solidFill>
                <a:srgbClr val="000000"/>
              </a:solidFill>
            </a:ln>
          </p:spPr>
          <p:txBody>
            <a:bodyPr wrap="square" lIns="0" tIns="0" rIns="0" bIns="0" rtlCol="0"/>
            <a:lstStyle/>
            <a:p>
              <a:endParaRPr/>
            </a:p>
          </p:txBody>
        </p:sp>
      </p:grpSp>
      <p:sp>
        <p:nvSpPr>
          <p:cNvPr id="51" name="object 51"/>
          <p:cNvSpPr txBox="1"/>
          <p:nvPr/>
        </p:nvSpPr>
        <p:spPr>
          <a:xfrm>
            <a:off x="5817889" y="3338041"/>
            <a:ext cx="1328420" cy="259686"/>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006FC0"/>
                </a:solidFill>
                <a:latin typeface="MS PGothic"/>
                <a:cs typeface="MS PGothic"/>
              </a:rPr>
              <a:t>（</a:t>
            </a:r>
            <a:r>
              <a:rPr sz="800" spc="10" dirty="0" err="1">
                <a:solidFill>
                  <a:srgbClr val="006FC0"/>
                </a:solidFill>
                <a:latin typeface="MS PGothic"/>
                <a:cs typeface="MS PGothic"/>
              </a:rPr>
              <a:t>低</a:t>
            </a:r>
            <a:r>
              <a:rPr sz="800" spc="5" dirty="0" err="1">
                <a:solidFill>
                  <a:srgbClr val="006FC0"/>
                </a:solidFill>
                <a:latin typeface="MS PGothic"/>
                <a:cs typeface="MS PGothic"/>
              </a:rPr>
              <a:t>層</a:t>
            </a:r>
            <a:r>
              <a:rPr sz="800" spc="-5" dirty="0" err="1">
                <a:solidFill>
                  <a:srgbClr val="006FC0"/>
                </a:solidFill>
                <a:latin typeface="MS PGothic"/>
                <a:cs typeface="MS PGothic"/>
              </a:rPr>
              <a:t>住</a:t>
            </a:r>
            <a:r>
              <a:rPr sz="800" spc="5" dirty="0" err="1">
                <a:solidFill>
                  <a:srgbClr val="006FC0"/>
                </a:solidFill>
                <a:latin typeface="MS PGothic"/>
                <a:cs typeface="MS PGothic"/>
              </a:rPr>
              <a:t>宅</a:t>
            </a:r>
            <a:r>
              <a:rPr lang="zh-TW" altLang="en-US" sz="800" spc="5" dirty="0">
                <a:solidFill>
                  <a:srgbClr val="006FC0"/>
                </a:solidFill>
                <a:latin typeface="MS PGothic"/>
                <a:cs typeface="MS PGothic"/>
              </a:rPr>
              <a:t>的</a:t>
            </a:r>
            <a:r>
              <a:rPr sz="800" spc="-5" dirty="0">
                <a:solidFill>
                  <a:srgbClr val="006FC0"/>
                </a:solidFill>
                <a:latin typeface="MS PGothic"/>
                <a:cs typeface="MS PGothic"/>
              </a:rPr>
              <a:t>木</a:t>
            </a:r>
            <a:r>
              <a:rPr sz="800" spc="5" dirty="0">
                <a:solidFill>
                  <a:srgbClr val="006FC0"/>
                </a:solidFill>
                <a:latin typeface="MS PGothic"/>
                <a:cs typeface="MS PGothic"/>
              </a:rPr>
              <a:t>造率約８</a:t>
            </a:r>
            <a:r>
              <a:rPr lang="zh-TW" altLang="en-US" sz="800" spc="5" dirty="0">
                <a:solidFill>
                  <a:srgbClr val="006FC0"/>
                </a:solidFill>
                <a:latin typeface="MS PGothic"/>
                <a:cs typeface="MS PGothic"/>
              </a:rPr>
              <a:t>成</a:t>
            </a:r>
            <a:r>
              <a:rPr sz="800" dirty="0">
                <a:solidFill>
                  <a:srgbClr val="006FC0"/>
                </a:solidFill>
                <a:latin typeface="MS PGothic"/>
                <a:cs typeface="MS PGothic"/>
              </a:rPr>
              <a:t>）</a:t>
            </a:r>
            <a:endParaRPr sz="800" dirty="0">
              <a:latin typeface="MS PGothic"/>
              <a:cs typeface="MS PGothic"/>
            </a:endParaRPr>
          </a:p>
        </p:txBody>
      </p:sp>
      <p:grpSp>
        <p:nvGrpSpPr>
          <p:cNvPr id="52" name="object 52"/>
          <p:cNvGrpSpPr/>
          <p:nvPr/>
        </p:nvGrpSpPr>
        <p:grpSpPr>
          <a:xfrm>
            <a:off x="6035294" y="4268887"/>
            <a:ext cx="978535" cy="290195"/>
            <a:chOff x="6035294" y="4268887"/>
            <a:chExt cx="978535" cy="290195"/>
          </a:xfrm>
        </p:grpSpPr>
        <p:sp>
          <p:nvSpPr>
            <p:cNvPr id="53" name="object 53"/>
            <p:cNvSpPr/>
            <p:nvPr/>
          </p:nvSpPr>
          <p:spPr>
            <a:xfrm>
              <a:off x="6823248" y="4277142"/>
              <a:ext cx="0" cy="116839"/>
            </a:xfrm>
            <a:custGeom>
              <a:avLst/>
              <a:gdLst/>
              <a:ahLst/>
              <a:cxnLst/>
              <a:rect l="l" t="t" r="r" b="b"/>
              <a:pathLst>
                <a:path h="116839">
                  <a:moveTo>
                    <a:pt x="0" y="116525"/>
                  </a:moveTo>
                  <a:lnTo>
                    <a:pt x="0" y="0"/>
                  </a:lnTo>
                </a:path>
              </a:pathLst>
            </a:custGeom>
            <a:ln w="16460">
              <a:solidFill>
                <a:srgbClr val="92D050"/>
              </a:solidFill>
            </a:ln>
          </p:spPr>
          <p:txBody>
            <a:bodyPr wrap="square" lIns="0" tIns="0" rIns="0" bIns="0" rtlCol="0"/>
            <a:lstStyle/>
            <a:p>
              <a:endParaRPr/>
            </a:p>
          </p:txBody>
        </p:sp>
        <p:sp>
          <p:nvSpPr>
            <p:cNvPr id="54" name="object 54"/>
            <p:cNvSpPr/>
            <p:nvPr/>
          </p:nvSpPr>
          <p:spPr>
            <a:xfrm>
              <a:off x="6802671" y="4277142"/>
              <a:ext cx="41275" cy="33020"/>
            </a:xfrm>
            <a:custGeom>
              <a:avLst/>
              <a:gdLst/>
              <a:ahLst/>
              <a:cxnLst/>
              <a:rect l="l" t="t" r="r" b="b"/>
              <a:pathLst>
                <a:path w="41275" h="33020">
                  <a:moveTo>
                    <a:pt x="0" y="32919"/>
                  </a:moveTo>
                  <a:lnTo>
                    <a:pt x="20576" y="0"/>
                  </a:lnTo>
                  <a:lnTo>
                    <a:pt x="41150" y="32921"/>
                  </a:lnTo>
                </a:path>
              </a:pathLst>
            </a:custGeom>
            <a:ln w="16460">
              <a:solidFill>
                <a:srgbClr val="92D050"/>
              </a:solidFill>
            </a:ln>
          </p:spPr>
          <p:txBody>
            <a:bodyPr wrap="square" lIns="0" tIns="0" rIns="0" bIns="0" rtlCol="0"/>
            <a:lstStyle/>
            <a:p>
              <a:endParaRPr/>
            </a:p>
          </p:txBody>
        </p:sp>
        <p:sp>
          <p:nvSpPr>
            <p:cNvPr id="55" name="object 55"/>
            <p:cNvSpPr/>
            <p:nvPr/>
          </p:nvSpPr>
          <p:spPr>
            <a:xfrm>
              <a:off x="6243806" y="4277142"/>
              <a:ext cx="0" cy="116839"/>
            </a:xfrm>
            <a:custGeom>
              <a:avLst/>
              <a:gdLst/>
              <a:ahLst/>
              <a:cxnLst/>
              <a:rect l="l" t="t" r="r" b="b"/>
              <a:pathLst>
                <a:path h="116839">
                  <a:moveTo>
                    <a:pt x="0" y="116525"/>
                  </a:moveTo>
                  <a:lnTo>
                    <a:pt x="0" y="0"/>
                  </a:lnTo>
                </a:path>
              </a:pathLst>
            </a:custGeom>
            <a:ln w="16460">
              <a:solidFill>
                <a:srgbClr val="FFC000"/>
              </a:solidFill>
            </a:ln>
          </p:spPr>
          <p:txBody>
            <a:bodyPr wrap="square" lIns="0" tIns="0" rIns="0" bIns="0" rtlCol="0"/>
            <a:lstStyle/>
            <a:p>
              <a:endParaRPr/>
            </a:p>
          </p:txBody>
        </p:sp>
        <p:sp>
          <p:nvSpPr>
            <p:cNvPr id="56" name="object 56"/>
            <p:cNvSpPr/>
            <p:nvPr/>
          </p:nvSpPr>
          <p:spPr>
            <a:xfrm>
              <a:off x="6223234" y="4277142"/>
              <a:ext cx="41275" cy="33020"/>
            </a:xfrm>
            <a:custGeom>
              <a:avLst/>
              <a:gdLst/>
              <a:ahLst/>
              <a:cxnLst/>
              <a:rect l="l" t="t" r="r" b="b"/>
              <a:pathLst>
                <a:path w="41275" h="33020">
                  <a:moveTo>
                    <a:pt x="41150" y="32919"/>
                  </a:moveTo>
                  <a:lnTo>
                    <a:pt x="20573" y="0"/>
                  </a:lnTo>
                  <a:lnTo>
                    <a:pt x="0" y="32921"/>
                  </a:lnTo>
                </a:path>
              </a:pathLst>
            </a:custGeom>
            <a:ln w="16460">
              <a:solidFill>
                <a:srgbClr val="FFC000"/>
              </a:solidFill>
            </a:ln>
          </p:spPr>
          <p:txBody>
            <a:bodyPr wrap="square" lIns="0" tIns="0" rIns="0" bIns="0" rtlCol="0"/>
            <a:lstStyle/>
            <a:p>
              <a:endParaRPr/>
            </a:p>
          </p:txBody>
        </p:sp>
        <p:sp>
          <p:nvSpPr>
            <p:cNvPr id="57" name="object 57"/>
            <p:cNvSpPr/>
            <p:nvPr/>
          </p:nvSpPr>
          <p:spPr>
            <a:xfrm>
              <a:off x="6035294" y="4391156"/>
              <a:ext cx="421005" cy="167005"/>
            </a:xfrm>
            <a:custGeom>
              <a:avLst/>
              <a:gdLst/>
              <a:ahLst/>
              <a:cxnLst/>
              <a:rect l="l" t="t" r="r" b="b"/>
              <a:pathLst>
                <a:path w="421004" h="167004">
                  <a:moveTo>
                    <a:pt x="392750" y="166785"/>
                  </a:moveTo>
                  <a:lnTo>
                    <a:pt x="27803" y="166785"/>
                  </a:lnTo>
                  <a:lnTo>
                    <a:pt x="16980" y="164601"/>
                  </a:lnTo>
                  <a:lnTo>
                    <a:pt x="8143" y="158644"/>
                  </a:lnTo>
                  <a:lnTo>
                    <a:pt x="2184" y="149808"/>
                  </a:lnTo>
                  <a:lnTo>
                    <a:pt x="0" y="138987"/>
                  </a:lnTo>
                  <a:lnTo>
                    <a:pt x="0" y="27798"/>
                  </a:lnTo>
                  <a:lnTo>
                    <a:pt x="2184" y="16977"/>
                  </a:lnTo>
                  <a:lnTo>
                    <a:pt x="8143" y="8141"/>
                  </a:lnTo>
                  <a:lnTo>
                    <a:pt x="16980" y="2184"/>
                  </a:lnTo>
                  <a:lnTo>
                    <a:pt x="27803" y="0"/>
                  </a:lnTo>
                  <a:lnTo>
                    <a:pt x="392750" y="0"/>
                  </a:lnTo>
                  <a:lnTo>
                    <a:pt x="403572" y="2184"/>
                  </a:lnTo>
                  <a:lnTo>
                    <a:pt x="412410" y="8141"/>
                  </a:lnTo>
                  <a:lnTo>
                    <a:pt x="418368" y="16977"/>
                  </a:lnTo>
                  <a:lnTo>
                    <a:pt x="420553" y="27798"/>
                  </a:lnTo>
                  <a:lnTo>
                    <a:pt x="420553" y="138987"/>
                  </a:lnTo>
                  <a:lnTo>
                    <a:pt x="418368" y="149808"/>
                  </a:lnTo>
                  <a:lnTo>
                    <a:pt x="412410" y="158644"/>
                  </a:lnTo>
                  <a:lnTo>
                    <a:pt x="403572" y="164601"/>
                  </a:lnTo>
                  <a:lnTo>
                    <a:pt x="392750" y="166785"/>
                  </a:lnTo>
                  <a:close/>
                </a:path>
              </a:pathLst>
            </a:custGeom>
            <a:solidFill>
              <a:srgbClr val="FFC000"/>
            </a:solidFill>
          </p:spPr>
          <p:txBody>
            <a:bodyPr wrap="square" lIns="0" tIns="0" rIns="0" bIns="0" rtlCol="0"/>
            <a:lstStyle/>
            <a:p>
              <a:endParaRPr/>
            </a:p>
          </p:txBody>
        </p:sp>
        <p:sp>
          <p:nvSpPr>
            <p:cNvPr id="58" name="object 58"/>
            <p:cNvSpPr/>
            <p:nvPr/>
          </p:nvSpPr>
          <p:spPr>
            <a:xfrm>
              <a:off x="6638441" y="4392912"/>
              <a:ext cx="375285" cy="166370"/>
            </a:xfrm>
            <a:custGeom>
              <a:avLst/>
              <a:gdLst/>
              <a:ahLst/>
              <a:cxnLst/>
              <a:rect l="l" t="t" r="r" b="b"/>
              <a:pathLst>
                <a:path w="375284" h="166370">
                  <a:moveTo>
                    <a:pt x="347215" y="165909"/>
                  </a:moveTo>
                  <a:lnTo>
                    <a:pt x="27654" y="165909"/>
                  </a:lnTo>
                  <a:lnTo>
                    <a:pt x="16890" y="163736"/>
                  </a:lnTo>
                  <a:lnTo>
                    <a:pt x="8099" y="157810"/>
                  </a:lnTo>
                  <a:lnTo>
                    <a:pt x="2173" y="149020"/>
                  </a:lnTo>
                  <a:lnTo>
                    <a:pt x="0" y="138257"/>
                  </a:lnTo>
                  <a:lnTo>
                    <a:pt x="0" y="27652"/>
                  </a:lnTo>
                  <a:lnTo>
                    <a:pt x="2173" y="16888"/>
                  </a:lnTo>
                  <a:lnTo>
                    <a:pt x="8099" y="8099"/>
                  </a:lnTo>
                  <a:lnTo>
                    <a:pt x="16890" y="2173"/>
                  </a:lnTo>
                  <a:lnTo>
                    <a:pt x="27654" y="0"/>
                  </a:lnTo>
                  <a:lnTo>
                    <a:pt x="347215" y="0"/>
                  </a:lnTo>
                  <a:lnTo>
                    <a:pt x="357979" y="2173"/>
                  </a:lnTo>
                  <a:lnTo>
                    <a:pt x="366770" y="8099"/>
                  </a:lnTo>
                  <a:lnTo>
                    <a:pt x="372696" y="16888"/>
                  </a:lnTo>
                  <a:lnTo>
                    <a:pt x="374870" y="27652"/>
                  </a:lnTo>
                  <a:lnTo>
                    <a:pt x="374870" y="138257"/>
                  </a:lnTo>
                  <a:lnTo>
                    <a:pt x="372696" y="149020"/>
                  </a:lnTo>
                  <a:lnTo>
                    <a:pt x="366770" y="157810"/>
                  </a:lnTo>
                  <a:lnTo>
                    <a:pt x="357979" y="163736"/>
                  </a:lnTo>
                  <a:lnTo>
                    <a:pt x="347215" y="165909"/>
                  </a:lnTo>
                  <a:close/>
                </a:path>
              </a:pathLst>
            </a:custGeom>
            <a:solidFill>
              <a:srgbClr val="92D050"/>
            </a:solidFill>
          </p:spPr>
          <p:txBody>
            <a:bodyPr wrap="square" lIns="0" tIns="0" rIns="0" bIns="0" rtlCol="0"/>
            <a:lstStyle/>
            <a:p>
              <a:endParaRPr/>
            </a:p>
          </p:txBody>
        </p:sp>
      </p:grpSp>
      <p:sp>
        <p:nvSpPr>
          <p:cNvPr id="59" name="object 59"/>
          <p:cNvSpPr txBox="1"/>
          <p:nvPr/>
        </p:nvSpPr>
        <p:spPr>
          <a:xfrm>
            <a:off x="6077749" y="4404761"/>
            <a:ext cx="864235" cy="149225"/>
          </a:xfrm>
          <a:prstGeom prst="rect">
            <a:avLst/>
          </a:prstGeom>
        </p:spPr>
        <p:txBody>
          <a:bodyPr vert="horz" wrap="square" lIns="0" tIns="13335" rIns="0" bIns="0" rtlCol="0">
            <a:spAutoFit/>
          </a:bodyPr>
          <a:lstStyle/>
          <a:p>
            <a:pPr marL="12700">
              <a:lnSpc>
                <a:spcPct val="100000"/>
              </a:lnSpc>
              <a:spcBef>
                <a:spcPts val="105"/>
              </a:spcBef>
              <a:tabLst>
                <a:tab pos="643890" algn="l"/>
              </a:tabLst>
            </a:pPr>
            <a:r>
              <a:rPr sz="800" spc="10" dirty="0">
                <a:solidFill>
                  <a:srgbClr val="990000"/>
                </a:solidFill>
                <a:latin typeface="MS PGothic"/>
                <a:cs typeface="MS PGothic"/>
              </a:rPr>
              <a:t>非木</a:t>
            </a:r>
            <a:r>
              <a:rPr sz="800" spc="5" dirty="0">
                <a:solidFill>
                  <a:srgbClr val="990000"/>
                </a:solidFill>
                <a:latin typeface="MS PGothic"/>
                <a:cs typeface="MS PGothic"/>
              </a:rPr>
              <a:t>造</a:t>
            </a:r>
            <a:r>
              <a:rPr sz="800" dirty="0">
                <a:solidFill>
                  <a:srgbClr val="990000"/>
                </a:solidFill>
                <a:latin typeface="MS PGothic"/>
                <a:cs typeface="MS PGothic"/>
              </a:rPr>
              <a:t>	</a:t>
            </a:r>
            <a:r>
              <a:rPr sz="800" spc="10" dirty="0">
                <a:solidFill>
                  <a:srgbClr val="003300"/>
                </a:solidFill>
                <a:latin typeface="MS PGothic"/>
                <a:cs typeface="MS PGothic"/>
              </a:rPr>
              <a:t>木造</a:t>
            </a:r>
            <a:endParaRPr sz="800">
              <a:latin typeface="MS PGothic"/>
              <a:cs typeface="MS PGothic"/>
            </a:endParaRPr>
          </a:p>
        </p:txBody>
      </p:sp>
      <p:grpSp>
        <p:nvGrpSpPr>
          <p:cNvPr id="60" name="object 60"/>
          <p:cNvGrpSpPr/>
          <p:nvPr/>
        </p:nvGrpSpPr>
        <p:grpSpPr>
          <a:xfrm>
            <a:off x="7146880" y="2654949"/>
            <a:ext cx="1950085" cy="1243330"/>
            <a:chOff x="7146880" y="2654949"/>
            <a:chExt cx="1950085" cy="1243330"/>
          </a:xfrm>
        </p:grpSpPr>
        <p:sp>
          <p:nvSpPr>
            <p:cNvPr id="61" name="object 61"/>
            <p:cNvSpPr/>
            <p:nvPr/>
          </p:nvSpPr>
          <p:spPr>
            <a:xfrm>
              <a:off x="7155110" y="2663179"/>
              <a:ext cx="1586865" cy="808990"/>
            </a:xfrm>
            <a:custGeom>
              <a:avLst/>
              <a:gdLst/>
              <a:ahLst/>
              <a:cxnLst/>
              <a:rect l="l" t="t" r="r" b="b"/>
              <a:pathLst>
                <a:path w="1586865" h="808989">
                  <a:moveTo>
                    <a:pt x="0" y="0"/>
                  </a:moveTo>
                  <a:lnTo>
                    <a:pt x="1586426" y="0"/>
                  </a:lnTo>
                  <a:lnTo>
                    <a:pt x="1586426" y="808464"/>
                  </a:lnTo>
                  <a:lnTo>
                    <a:pt x="0" y="808464"/>
                  </a:lnTo>
                  <a:lnTo>
                    <a:pt x="0" y="0"/>
                  </a:lnTo>
                  <a:close/>
                </a:path>
              </a:pathLst>
            </a:custGeom>
            <a:ln w="16459">
              <a:solidFill>
                <a:srgbClr val="FF0000"/>
              </a:solidFill>
            </a:ln>
          </p:spPr>
          <p:txBody>
            <a:bodyPr wrap="square" lIns="0" tIns="0" rIns="0" bIns="0" rtlCol="0"/>
            <a:lstStyle/>
            <a:p>
              <a:endParaRPr/>
            </a:p>
          </p:txBody>
        </p:sp>
        <p:sp>
          <p:nvSpPr>
            <p:cNvPr id="62" name="object 62"/>
            <p:cNvSpPr/>
            <p:nvPr/>
          </p:nvSpPr>
          <p:spPr>
            <a:xfrm>
              <a:off x="8332872" y="3525631"/>
              <a:ext cx="763905" cy="372745"/>
            </a:xfrm>
            <a:custGeom>
              <a:avLst/>
              <a:gdLst/>
              <a:ahLst/>
              <a:cxnLst/>
              <a:rect l="l" t="t" r="r" b="b"/>
              <a:pathLst>
                <a:path w="763904" h="372745">
                  <a:moveTo>
                    <a:pt x="763817" y="372197"/>
                  </a:moveTo>
                  <a:lnTo>
                    <a:pt x="0" y="372197"/>
                  </a:lnTo>
                  <a:lnTo>
                    <a:pt x="0" y="0"/>
                  </a:lnTo>
                  <a:lnTo>
                    <a:pt x="763817" y="0"/>
                  </a:lnTo>
                  <a:lnTo>
                    <a:pt x="763817" y="372197"/>
                  </a:lnTo>
                  <a:close/>
                </a:path>
              </a:pathLst>
            </a:custGeom>
            <a:solidFill>
              <a:srgbClr val="FFFFFF"/>
            </a:solidFill>
          </p:spPr>
          <p:txBody>
            <a:bodyPr wrap="square" lIns="0" tIns="0" rIns="0" bIns="0" rtlCol="0"/>
            <a:lstStyle/>
            <a:p>
              <a:endParaRPr/>
            </a:p>
          </p:txBody>
        </p:sp>
      </p:grpSp>
      <p:sp>
        <p:nvSpPr>
          <p:cNvPr id="63" name="object 63"/>
          <p:cNvSpPr txBox="1"/>
          <p:nvPr/>
        </p:nvSpPr>
        <p:spPr>
          <a:xfrm>
            <a:off x="8396808" y="3542062"/>
            <a:ext cx="642620" cy="323807"/>
          </a:xfrm>
          <a:prstGeom prst="rect">
            <a:avLst/>
          </a:prstGeom>
        </p:spPr>
        <p:txBody>
          <a:bodyPr vert="horz" wrap="square" lIns="0" tIns="15875" rIns="0" bIns="0" rtlCol="0">
            <a:spAutoFit/>
          </a:bodyPr>
          <a:lstStyle/>
          <a:p>
            <a:pPr marL="12700" marR="5080">
              <a:lnSpc>
                <a:spcPts val="830"/>
              </a:lnSpc>
              <a:spcBef>
                <a:spcPts val="125"/>
              </a:spcBef>
            </a:pPr>
            <a:r>
              <a:rPr sz="700" spc="-5" dirty="0">
                <a:solidFill>
                  <a:srgbClr val="FF0000"/>
                </a:solidFill>
                <a:latin typeface="MS PGothic"/>
                <a:cs typeface="MS PGothic"/>
              </a:rPr>
              <a:t>(</a:t>
            </a:r>
            <a:r>
              <a:rPr lang="zh-TW" altLang="en-US" sz="700" spc="-5" dirty="0">
                <a:solidFill>
                  <a:srgbClr val="FF0000"/>
                </a:solidFill>
                <a:latin typeface="MS PGothic"/>
                <a:cs typeface="MS PGothic"/>
              </a:rPr>
              <a:t>低層非住宅建築物主要是鋼骨結構</a:t>
            </a:r>
            <a:r>
              <a:rPr sz="700" spc="-5" dirty="0">
                <a:solidFill>
                  <a:srgbClr val="FF0000"/>
                </a:solidFill>
                <a:latin typeface="MS PGothic"/>
                <a:cs typeface="MS PGothic"/>
              </a:rPr>
              <a:t>)</a:t>
            </a:r>
            <a:endParaRPr sz="700" dirty="0">
              <a:latin typeface="MS PGothic"/>
              <a:cs typeface="MS PGothic"/>
            </a:endParaRPr>
          </a:p>
        </p:txBody>
      </p:sp>
      <p:sp>
        <p:nvSpPr>
          <p:cNvPr id="71" name="object 71"/>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dirty="0"/>
              <a:t>42</a:t>
            </a:r>
          </a:p>
        </p:txBody>
      </p:sp>
      <p:sp>
        <p:nvSpPr>
          <p:cNvPr id="64" name="object 64"/>
          <p:cNvSpPr txBox="1"/>
          <p:nvPr/>
        </p:nvSpPr>
        <p:spPr>
          <a:xfrm>
            <a:off x="7248757" y="2792029"/>
            <a:ext cx="1105535" cy="149225"/>
          </a:xfrm>
          <a:prstGeom prst="rect">
            <a:avLst/>
          </a:prstGeom>
        </p:spPr>
        <p:txBody>
          <a:bodyPr vert="horz" wrap="square" lIns="0" tIns="13335" rIns="0" bIns="0" rtlCol="0">
            <a:spAutoFit/>
          </a:bodyPr>
          <a:lstStyle/>
          <a:p>
            <a:pPr marL="38100">
              <a:lnSpc>
                <a:spcPct val="100000"/>
              </a:lnSpc>
              <a:spcBef>
                <a:spcPts val="105"/>
              </a:spcBef>
            </a:pPr>
            <a:r>
              <a:rPr sz="1050" spc="-7" baseline="11904" dirty="0">
                <a:solidFill>
                  <a:srgbClr val="C00000"/>
                </a:solidFill>
                <a:latin typeface="MS PGothic"/>
                <a:cs typeface="MS PGothic"/>
              </a:rPr>
              <a:t>12,152</a:t>
            </a:r>
            <a:r>
              <a:rPr sz="1050" spc="607" baseline="11904" dirty="0">
                <a:solidFill>
                  <a:srgbClr val="C00000"/>
                </a:solidFill>
                <a:latin typeface="MS PGothic"/>
                <a:cs typeface="MS PGothic"/>
              </a:rPr>
              <a:t> </a:t>
            </a:r>
            <a:r>
              <a:rPr sz="1050" spc="-7" baseline="11904" dirty="0">
                <a:solidFill>
                  <a:srgbClr val="003300"/>
                </a:solidFill>
                <a:latin typeface="MS PGothic"/>
                <a:cs typeface="MS PGothic"/>
              </a:rPr>
              <a:t>4</a:t>
            </a:r>
            <a:r>
              <a:rPr sz="1050" spc="509" baseline="11904" dirty="0">
                <a:solidFill>
                  <a:srgbClr val="003300"/>
                </a:solidFill>
                <a:latin typeface="MS PGothic"/>
                <a:cs typeface="MS PGothic"/>
              </a:rPr>
              <a:t> </a:t>
            </a:r>
            <a:r>
              <a:rPr sz="800" dirty="0">
                <a:latin typeface="MS PGothic"/>
                <a:cs typeface="MS PGothic"/>
              </a:rPr>
              <a:t>6</a:t>
            </a:r>
            <a:r>
              <a:rPr sz="800" spc="5" dirty="0">
                <a:latin typeface="MS PGothic"/>
                <a:cs typeface="MS PGothic"/>
              </a:rPr>
              <a:t>階以上</a:t>
            </a:r>
            <a:r>
              <a:rPr sz="800" spc="-10" dirty="0">
                <a:latin typeface="MS PGothic"/>
                <a:cs typeface="MS PGothic"/>
              </a:rPr>
              <a:t> </a:t>
            </a:r>
            <a:r>
              <a:rPr sz="1050" baseline="3968" dirty="0">
                <a:solidFill>
                  <a:srgbClr val="C00000"/>
                </a:solidFill>
                <a:latin typeface="MS PGothic"/>
                <a:cs typeface="MS PGothic"/>
              </a:rPr>
              <a:t>5,236</a:t>
            </a:r>
            <a:endParaRPr sz="1050" baseline="3968">
              <a:latin typeface="MS PGothic"/>
              <a:cs typeface="MS PGothic"/>
            </a:endParaRPr>
          </a:p>
        </p:txBody>
      </p:sp>
      <p:sp>
        <p:nvSpPr>
          <p:cNvPr id="65" name="object 65"/>
          <p:cNvSpPr txBox="1"/>
          <p:nvPr/>
        </p:nvSpPr>
        <p:spPr>
          <a:xfrm>
            <a:off x="7561503" y="3202247"/>
            <a:ext cx="870585" cy="149225"/>
          </a:xfrm>
          <a:prstGeom prst="rect">
            <a:avLst/>
          </a:prstGeom>
        </p:spPr>
        <p:txBody>
          <a:bodyPr vert="horz" wrap="square" lIns="0" tIns="13335" rIns="0" bIns="0" rtlCol="0">
            <a:spAutoFit/>
          </a:bodyPr>
          <a:lstStyle/>
          <a:p>
            <a:pPr marL="38100">
              <a:lnSpc>
                <a:spcPct val="100000"/>
              </a:lnSpc>
              <a:spcBef>
                <a:spcPts val="105"/>
              </a:spcBef>
            </a:pPr>
            <a:r>
              <a:rPr sz="1050" spc="-7" baseline="39682" dirty="0">
                <a:solidFill>
                  <a:srgbClr val="003300"/>
                </a:solidFill>
                <a:latin typeface="MS PGothic"/>
                <a:cs typeface="MS PGothic"/>
              </a:rPr>
              <a:t>13</a:t>
            </a:r>
            <a:r>
              <a:rPr sz="1050" spc="254" baseline="39682" dirty="0">
                <a:solidFill>
                  <a:srgbClr val="003300"/>
                </a:solidFill>
                <a:latin typeface="MS PGothic"/>
                <a:cs typeface="MS PGothic"/>
              </a:rPr>
              <a:t> </a:t>
            </a:r>
            <a:r>
              <a:rPr sz="1200" spc="7" baseline="3472" dirty="0">
                <a:latin typeface="MS PGothic"/>
                <a:cs typeface="MS PGothic"/>
              </a:rPr>
              <a:t>4～5階</a:t>
            </a:r>
            <a:r>
              <a:rPr sz="1200" spc="165" baseline="3472" dirty="0">
                <a:latin typeface="MS PGothic"/>
                <a:cs typeface="MS PGothic"/>
              </a:rPr>
              <a:t> </a:t>
            </a:r>
            <a:r>
              <a:rPr sz="700" spc="-5" dirty="0">
                <a:solidFill>
                  <a:srgbClr val="003300"/>
                </a:solidFill>
                <a:latin typeface="MS PGothic"/>
                <a:cs typeface="MS PGothic"/>
              </a:rPr>
              <a:t>2</a:t>
            </a:r>
            <a:r>
              <a:rPr sz="700" spc="185" dirty="0">
                <a:solidFill>
                  <a:srgbClr val="003300"/>
                </a:solidFill>
                <a:latin typeface="MS PGothic"/>
                <a:cs typeface="MS PGothic"/>
              </a:rPr>
              <a:t> </a:t>
            </a:r>
            <a:r>
              <a:rPr sz="700" dirty="0">
                <a:solidFill>
                  <a:srgbClr val="C00000"/>
                </a:solidFill>
                <a:latin typeface="MS PGothic"/>
                <a:cs typeface="MS PGothic"/>
              </a:rPr>
              <a:t>9,449</a:t>
            </a:r>
            <a:endParaRPr sz="700">
              <a:latin typeface="MS PGothic"/>
              <a:cs typeface="MS PGothic"/>
            </a:endParaRPr>
          </a:p>
        </p:txBody>
      </p:sp>
      <p:sp>
        <p:nvSpPr>
          <p:cNvPr id="66" name="object 66"/>
          <p:cNvSpPr txBox="1"/>
          <p:nvPr/>
        </p:nvSpPr>
        <p:spPr>
          <a:xfrm>
            <a:off x="7794255" y="3610890"/>
            <a:ext cx="180340" cy="149225"/>
          </a:xfrm>
          <a:prstGeom prst="rect">
            <a:avLst/>
          </a:prstGeom>
        </p:spPr>
        <p:txBody>
          <a:bodyPr vert="horz" wrap="square" lIns="0" tIns="13335" rIns="0" bIns="0" rtlCol="0">
            <a:spAutoFit/>
          </a:bodyPr>
          <a:lstStyle/>
          <a:p>
            <a:pPr marL="12700">
              <a:lnSpc>
                <a:spcPct val="100000"/>
              </a:lnSpc>
              <a:spcBef>
                <a:spcPts val="105"/>
              </a:spcBef>
            </a:pPr>
            <a:r>
              <a:rPr sz="800" spc="5" dirty="0">
                <a:latin typeface="MS PGothic"/>
                <a:cs typeface="MS PGothic"/>
              </a:rPr>
              <a:t>3階</a:t>
            </a:r>
            <a:endParaRPr sz="800">
              <a:latin typeface="MS PGothic"/>
              <a:cs typeface="MS PGothic"/>
            </a:endParaRPr>
          </a:p>
        </p:txBody>
      </p:sp>
      <p:sp>
        <p:nvSpPr>
          <p:cNvPr id="67" name="object 67"/>
          <p:cNvSpPr txBox="1"/>
          <p:nvPr/>
        </p:nvSpPr>
        <p:spPr>
          <a:xfrm>
            <a:off x="7794255" y="3963137"/>
            <a:ext cx="462915" cy="222250"/>
          </a:xfrm>
          <a:prstGeom prst="rect">
            <a:avLst/>
          </a:prstGeom>
        </p:spPr>
        <p:txBody>
          <a:bodyPr vert="horz" wrap="square" lIns="0" tIns="11430" rIns="0" bIns="0" rtlCol="0">
            <a:spAutoFit/>
          </a:bodyPr>
          <a:lstStyle/>
          <a:p>
            <a:pPr marL="252095">
              <a:lnSpc>
                <a:spcPts val="715"/>
              </a:lnSpc>
              <a:spcBef>
                <a:spcPts val="90"/>
              </a:spcBef>
            </a:pPr>
            <a:r>
              <a:rPr sz="700" dirty="0">
                <a:solidFill>
                  <a:srgbClr val="003300"/>
                </a:solidFill>
                <a:latin typeface="MS PGothic"/>
                <a:cs typeface="MS PGothic"/>
              </a:rPr>
              <a:t>1</a:t>
            </a:r>
            <a:r>
              <a:rPr sz="700" spc="-5" dirty="0">
                <a:solidFill>
                  <a:srgbClr val="003300"/>
                </a:solidFill>
                <a:latin typeface="MS PGothic"/>
                <a:cs typeface="MS PGothic"/>
              </a:rPr>
              <a:t>,</a:t>
            </a:r>
            <a:r>
              <a:rPr sz="700" dirty="0">
                <a:solidFill>
                  <a:srgbClr val="003300"/>
                </a:solidFill>
                <a:latin typeface="MS PGothic"/>
                <a:cs typeface="MS PGothic"/>
              </a:rPr>
              <a:t>382</a:t>
            </a:r>
            <a:endParaRPr sz="700">
              <a:latin typeface="MS PGothic"/>
              <a:cs typeface="MS PGothic"/>
            </a:endParaRPr>
          </a:p>
          <a:p>
            <a:pPr marL="12700">
              <a:lnSpc>
                <a:spcPts val="835"/>
              </a:lnSpc>
            </a:pPr>
            <a:r>
              <a:rPr sz="800" dirty="0">
                <a:latin typeface="MS PGothic"/>
                <a:cs typeface="MS PGothic"/>
              </a:rPr>
              <a:t>2</a:t>
            </a:r>
            <a:r>
              <a:rPr sz="800" spc="5" dirty="0">
                <a:latin typeface="MS PGothic"/>
                <a:cs typeface="MS PGothic"/>
              </a:rPr>
              <a:t>階</a:t>
            </a:r>
            <a:endParaRPr sz="800">
              <a:latin typeface="MS PGothic"/>
              <a:cs typeface="MS PGothic"/>
            </a:endParaRPr>
          </a:p>
        </p:txBody>
      </p:sp>
      <p:sp>
        <p:nvSpPr>
          <p:cNvPr id="68" name="object 68"/>
          <p:cNvSpPr txBox="1"/>
          <p:nvPr/>
        </p:nvSpPr>
        <p:spPr>
          <a:xfrm>
            <a:off x="7794258" y="4402758"/>
            <a:ext cx="462280" cy="205104"/>
          </a:xfrm>
          <a:prstGeom prst="rect">
            <a:avLst/>
          </a:prstGeom>
        </p:spPr>
        <p:txBody>
          <a:bodyPr vert="horz" wrap="square" lIns="0" tIns="11430" rIns="0" bIns="0" rtlCol="0">
            <a:spAutoFit/>
          </a:bodyPr>
          <a:lstStyle/>
          <a:p>
            <a:pPr marL="250825">
              <a:lnSpc>
                <a:spcPts val="650"/>
              </a:lnSpc>
              <a:spcBef>
                <a:spcPts val="90"/>
              </a:spcBef>
            </a:pPr>
            <a:r>
              <a:rPr sz="700" dirty="0">
                <a:solidFill>
                  <a:srgbClr val="003300"/>
                </a:solidFill>
                <a:latin typeface="MS PGothic"/>
                <a:cs typeface="MS PGothic"/>
              </a:rPr>
              <a:t>1</a:t>
            </a:r>
            <a:r>
              <a:rPr sz="700" spc="-5" dirty="0">
                <a:solidFill>
                  <a:srgbClr val="003300"/>
                </a:solidFill>
                <a:latin typeface="MS PGothic"/>
                <a:cs typeface="MS PGothic"/>
              </a:rPr>
              <a:t>,</a:t>
            </a:r>
            <a:r>
              <a:rPr sz="700" dirty="0">
                <a:solidFill>
                  <a:srgbClr val="003300"/>
                </a:solidFill>
                <a:latin typeface="MS PGothic"/>
                <a:cs typeface="MS PGothic"/>
              </a:rPr>
              <a:t>322</a:t>
            </a:r>
            <a:endParaRPr sz="700">
              <a:latin typeface="MS PGothic"/>
              <a:cs typeface="MS PGothic"/>
            </a:endParaRPr>
          </a:p>
          <a:p>
            <a:pPr marL="12700">
              <a:lnSpc>
                <a:spcPts val="770"/>
              </a:lnSpc>
            </a:pPr>
            <a:r>
              <a:rPr sz="800" dirty="0">
                <a:latin typeface="MS PGothic"/>
                <a:cs typeface="MS PGothic"/>
              </a:rPr>
              <a:t>1</a:t>
            </a:r>
            <a:r>
              <a:rPr sz="800" spc="5" dirty="0">
                <a:latin typeface="MS PGothic"/>
                <a:cs typeface="MS PGothic"/>
              </a:rPr>
              <a:t>階</a:t>
            </a:r>
            <a:endParaRPr sz="800">
              <a:latin typeface="MS PGothic"/>
              <a:cs typeface="MS PGothic"/>
            </a:endParaRPr>
          </a:p>
        </p:txBody>
      </p:sp>
      <p:sp>
        <p:nvSpPr>
          <p:cNvPr id="69" name="object 69"/>
          <p:cNvSpPr txBox="1"/>
          <p:nvPr/>
        </p:nvSpPr>
        <p:spPr>
          <a:xfrm>
            <a:off x="5776393" y="2916459"/>
            <a:ext cx="1359535" cy="259686"/>
          </a:xfrm>
          <a:prstGeom prst="rect">
            <a:avLst/>
          </a:prstGeom>
        </p:spPr>
        <p:txBody>
          <a:bodyPr vert="horz" wrap="square" lIns="0" tIns="13335" rIns="0" bIns="0" rtlCol="0">
            <a:spAutoFit/>
          </a:bodyPr>
          <a:lstStyle/>
          <a:p>
            <a:pPr marL="12700">
              <a:lnSpc>
                <a:spcPct val="100000"/>
              </a:lnSpc>
              <a:spcBef>
                <a:spcPts val="105"/>
              </a:spcBef>
            </a:pPr>
            <a:r>
              <a:rPr lang="ja-JP" altLang="en-US" sz="800" spc="10" dirty="0">
                <a:solidFill>
                  <a:srgbClr val="FF0000"/>
                </a:solidFill>
                <a:latin typeface="MS PGothic"/>
                <a:cs typeface="MS PGothic"/>
              </a:rPr>
              <a:t>（</a:t>
            </a:r>
            <a:r>
              <a:rPr lang="zh-TW" altLang="en-US" sz="800" spc="10" dirty="0">
                <a:solidFill>
                  <a:srgbClr val="FF0000"/>
                </a:solidFill>
                <a:latin typeface="MS PGothic"/>
                <a:cs typeface="MS PGothic"/>
              </a:rPr>
              <a:t>中高層建築物基本上是非木造的</a:t>
            </a:r>
            <a:r>
              <a:rPr lang="ja-JP" altLang="en-US" sz="800" dirty="0">
                <a:solidFill>
                  <a:srgbClr val="FF0000"/>
                </a:solidFill>
                <a:latin typeface="MS PGothic"/>
                <a:cs typeface="MS PGothic"/>
              </a:rPr>
              <a:t>）</a:t>
            </a:r>
            <a:endParaRPr lang="ja-JP" altLang="en-US" sz="800" dirty="0">
              <a:latin typeface="MS PGothic"/>
              <a:cs typeface="MS PGothic"/>
            </a:endParaRPr>
          </a:p>
        </p:txBody>
      </p:sp>
      <p:sp>
        <p:nvSpPr>
          <p:cNvPr id="70" name="object 70"/>
          <p:cNvSpPr txBox="1"/>
          <p:nvPr/>
        </p:nvSpPr>
        <p:spPr>
          <a:xfrm>
            <a:off x="5876687" y="2005559"/>
            <a:ext cx="2831465" cy="600805"/>
          </a:xfrm>
          <a:prstGeom prst="rect">
            <a:avLst/>
          </a:prstGeom>
        </p:spPr>
        <p:txBody>
          <a:bodyPr vert="horz" wrap="square" lIns="0" tIns="13335" rIns="0" bIns="0" rtlCol="0">
            <a:spAutoFit/>
          </a:bodyPr>
          <a:lstStyle/>
          <a:p>
            <a:pPr marL="12700">
              <a:lnSpc>
                <a:spcPct val="100000"/>
              </a:lnSpc>
              <a:spcBef>
                <a:spcPts val="105"/>
              </a:spcBef>
            </a:pPr>
            <a:r>
              <a:rPr lang="zh-TW" altLang="en-US" sz="1050" b="1" spc="5" dirty="0">
                <a:latin typeface="Microsoft YaHei UI"/>
                <a:cs typeface="Microsoft YaHei UI"/>
              </a:rPr>
              <a:t>建築物的開工床面積按用途、層次和結構分類</a:t>
            </a:r>
            <a:endParaRPr lang="ja-JP" altLang="en-US" sz="1050" dirty="0">
              <a:latin typeface="Microsoft YaHei UI"/>
              <a:cs typeface="Microsoft YaHei UI"/>
            </a:endParaRPr>
          </a:p>
          <a:p>
            <a:pPr marL="1107440">
              <a:lnSpc>
                <a:spcPct val="100000"/>
              </a:lnSpc>
              <a:spcBef>
                <a:spcPts val="760"/>
              </a:spcBef>
            </a:pPr>
            <a:r>
              <a:rPr lang="ja-JP" altLang="en-US" sz="800" spc="10" dirty="0">
                <a:solidFill>
                  <a:srgbClr val="00AF50"/>
                </a:solidFill>
                <a:latin typeface="MS PGothic"/>
                <a:cs typeface="MS PGothic"/>
              </a:rPr>
              <a:t>（</a:t>
            </a:r>
            <a:r>
              <a:rPr lang="zh-TW" altLang="en-US" sz="800" spc="10" dirty="0">
                <a:solidFill>
                  <a:srgbClr val="00AF50"/>
                </a:solidFill>
                <a:latin typeface="MS PGothic"/>
                <a:cs typeface="MS PGothic"/>
              </a:rPr>
              <a:t>建築物全體的木造率為</a:t>
            </a:r>
            <a:r>
              <a:rPr lang="en-US" altLang="zh-TW" sz="800" spc="10" dirty="0">
                <a:solidFill>
                  <a:srgbClr val="00AF50"/>
                </a:solidFill>
                <a:latin typeface="MS PGothic"/>
                <a:cs typeface="MS PGothic"/>
              </a:rPr>
              <a:t>45.5</a:t>
            </a:r>
            <a:r>
              <a:rPr lang="zh-TW" altLang="en-US" sz="800" spc="10" dirty="0">
                <a:solidFill>
                  <a:srgbClr val="00AF50"/>
                </a:solidFill>
                <a:latin typeface="MS PGothic"/>
                <a:cs typeface="MS PGothic"/>
              </a:rPr>
              <a:t>％</a:t>
            </a:r>
            <a:r>
              <a:rPr lang="ja-JP" altLang="en-US" sz="800" dirty="0">
                <a:solidFill>
                  <a:srgbClr val="00AF50"/>
                </a:solidFill>
                <a:latin typeface="MS PGothic"/>
                <a:cs typeface="MS PGothic"/>
              </a:rPr>
              <a:t>）</a:t>
            </a:r>
            <a:endParaRPr lang="ja-JP" altLang="en-US" sz="800" dirty="0">
              <a:latin typeface="MS PGothic"/>
              <a:cs typeface="MS PGothic"/>
            </a:endParaRPr>
          </a:p>
          <a:p>
            <a:pPr marL="770255">
              <a:lnSpc>
                <a:spcPct val="100000"/>
              </a:lnSpc>
              <a:spcBef>
                <a:spcPts val="625"/>
              </a:spcBef>
              <a:tabLst>
                <a:tab pos="2383155" algn="l"/>
              </a:tabLst>
            </a:pPr>
            <a:r>
              <a:rPr lang="zh-TW" altLang="en-US" sz="800" spc="10" dirty="0">
                <a:solidFill>
                  <a:srgbClr val="C00000"/>
                </a:solidFill>
                <a:latin typeface="MS PGothic"/>
                <a:cs typeface="MS PGothic"/>
              </a:rPr>
              <a:t>住</a:t>
            </a:r>
            <a:r>
              <a:rPr lang="zh-TW" altLang="en-US" sz="800" spc="5" dirty="0">
                <a:solidFill>
                  <a:srgbClr val="C00000"/>
                </a:solidFill>
                <a:latin typeface="MS PGothic"/>
                <a:cs typeface="MS PGothic"/>
              </a:rPr>
              <a:t>宅	</a:t>
            </a:r>
            <a:r>
              <a:rPr lang="zh-TW" altLang="en-US" sz="800" spc="10" dirty="0">
                <a:latin typeface="MS PGothic"/>
                <a:cs typeface="MS PGothic"/>
              </a:rPr>
              <a:t>非住</a:t>
            </a:r>
            <a:r>
              <a:rPr lang="zh-TW" altLang="en-US" sz="800" spc="5" dirty="0">
                <a:latin typeface="MS PGothic"/>
                <a:cs typeface="MS PGothic"/>
              </a:rPr>
              <a:t>宅</a:t>
            </a:r>
            <a:endParaRPr lang="zh-TW" altLang="en-US" sz="800" dirty="0">
              <a:latin typeface="MS PGothic"/>
              <a:cs typeface="MS P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8205" y="1759670"/>
            <a:ext cx="8945880" cy="431528"/>
          </a:xfrm>
          <a:prstGeom prst="rect">
            <a:avLst/>
          </a:prstGeom>
        </p:spPr>
        <p:txBody>
          <a:bodyPr vert="horz" wrap="square" lIns="0" tIns="31115" rIns="0" bIns="0" rtlCol="0">
            <a:spAutoFit/>
          </a:bodyPr>
          <a:lstStyle/>
          <a:p>
            <a:pPr marL="181610" marR="5080" indent="-169545">
              <a:lnSpc>
                <a:spcPct val="100000"/>
              </a:lnSpc>
              <a:spcBef>
                <a:spcPts val="1100"/>
              </a:spcBef>
              <a:buFont typeface="Wingdings"/>
              <a:buChar char=""/>
              <a:tabLst>
                <a:tab pos="337185" algn="l"/>
                <a:tab pos="337820" algn="l"/>
              </a:tabLst>
            </a:pPr>
            <a:r>
              <a:rPr lang="zh-TW" altLang="en-US" sz="1300" dirty="0">
                <a:latin typeface="Microsoft YaHei UI" panose="020B0503020204020204" pitchFamily="34" charset="-122"/>
                <a:ea typeface="Microsoft YaHei UI" panose="020B0503020204020204" pitchFamily="34" charset="-122"/>
              </a:rPr>
              <a:t>在木材利用促進總部秘書處設立“木結構建築支援計畫禮賓部”，這是一個中央資訊台，負責與該國建築中木材使用相關的支援項目和系統。</a:t>
            </a:r>
            <a:endParaRPr lang="ja-JP" altLang="en-US" sz="1300" dirty="0">
              <a:latin typeface="Microsoft YaHei UI" panose="020B0503020204020204" pitchFamily="34" charset="-122"/>
              <a:ea typeface="Microsoft YaHei UI" panose="020B0503020204020204" pitchFamily="34" charset="-122"/>
              <a:cs typeface="MS UI Gothic"/>
            </a:endParaRPr>
          </a:p>
        </p:txBody>
      </p:sp>
      <p:pic>
        <p:nvPicPr>
          <p:cNvPr id="3" name="object 3"/>
          <p:cNvPicPr/>
          <p:nvPr/>
        </p:nvPicPr>
        <p:blipFill>
          <a:blip r:embed="rId2" cstate="print"/>
          <a:stretch>
            <a:fillRect/>
          </a:stretch>
        </p:blipFill>
        <p:spPr>
          <a:xfrm>
            <a:off x="5961888" y="2307335"/>
            <a:ext cx="1191767" cy="1786115"/>
          </a:xfrm>
          <a:prstGeom prst="rect">
            <a:avLst/>
          </a:prstGeom>
        </p:spPr>
      </p:pic>
      <p:sp>
        <p:nvSpPr>
          <p:cNvPr id="4" name="object 4"/>
          <p:cNvSpPr txBox="1"/>
          <p:nvPr/>
        </p:nvSpPr>
        <p:spPr>
          <a:xfrm>
            <a:off x="7224805" y="3397414"/>
            <a:ext cx="1859280" cy="775212"/>
          </a:xfrm>
          <a:prstGeom prst="rect">
            <a:avLst/>
          </a:prstGeom>
        </p:spPr>
        <p:txBody>
          <a:bodyPr vert="horz" wrap="square" lIns="0" tIns="64135" rIns="0" bIns="0" rtlCol="0">
            <a:spAutoFit/>
          </a:bodyPr>
          <a:lstStyle/>
          <a:p>
            <a:pPr algn="ctr">
              <a:lnSpc>
                <a:spcPct val="100000"/>
              </a:lnSpc>
              <a:spcBef>
                <a:spcPts val="505"/>
              </a:spcBef>
            </a:pPr>
            <a:r>
              <a:rPr sz="1000" u="sng" spc="35" dirty="0">
                <a:uFill>
                  <a:solidFill>
                    <a:srgbClr val="000000"/>
                  </a:solidFill>
                </a:uFill>
                <a:latin typeface="Microsoft YaHei UI" panose="020B0503020204020204" pitchFamily="34" charset="-122"/>
                <a:ea typeface="Microsoft YaHei UI" panose="020B0503020204020204" pitchFamily="34" charset="-122"/>
                <a:cs typeface="Yu Gothic"/>
              </a:rPr>
              <a:t>KITOKI</a:t>
            </a:r>
            <a:r>
              <a:rPr sz="1000" u="sng" spc="35" dirty="0">
                <a:uFill>
                  <a:solidFill>
                    <a:srgbClr val="000000"/>
                  </a:solidFill>
                </a:uFill>
                <a:latin typeface="Microsoft YaHei UI" panose="020B0503020204020204" pitchFamily="34" charset="-122"/>
                <a:ea typeface="Microsoft YaHei UI" panose="020B0503020204020204" pitchFamily="34" charset="-122"/>
                <a:cs typeface="MS UI Gothic"/>
              </a:rPr>
              <a:t>（</a:t>
            </a:r>
            <a:r>
              <a:rPr sz="1000" u="sng" spc="260" dirty="0">
                <a:uFill>
                  <a:solidFill>
                    <a:srgbClr val="000000"/>
                  </a:solidFill>
                </a:uFill>
                <a:latin typeface="Microsoft YaHei UI" panose="020B0503020204020204" pitchFamily="34" charset="-122"/>
                <a:ea typeface="Microsoft YaHei UI" panose="020B0503020204020204" pitchFamily="34" charset="-122"/>
                <a:cs typeface="MS UI Gothic"/>
              </a:rPr>
              <a:t>左</a:t>
            </a:r>
            <a:r>
              <a:rPr sz="1000" u="sng" spc="130" dirty="0">
                <a:uFill>
                  <a:solidFill>
                    <a:srgbClr val="000000"/>
                  </a:solidFill>
                </a:uFill>
                <a:latin typeface="Microsoft YaHei UI" panose="020B0503020204020204" pitchFamily="34" charset="-122"/>
                <a:ea typeface="Microsoft YaHei UI" panose="020B0503020204020204" pitchFamily="34" charset="-122"/>
                <a:cs typeface="MS UI Gothic"/>
              </a:rPr>
              <a:t>：</a:t>
            </a:r>
            <a:r>
              <a:rPr sz="1000" u="sng" spc="260" dirty="0">
                <a:uFill>
                  <a:solidFill>
                    <a:srgbClr val="000000"/>
                  </a:solidFill>
                </a:uFill>
                <a:latin typeface="Microsoft YaHei UI" panose="020B0503020204020204" pitchFamily="34" charset="-122"/>
                <a:ea typeface="Microsoft YaHei UI" panose="020B0503020204020204" pitchFamily="34" charset="-122"/>
                <a:cs typeface="MS UI Gothic"/>
              </a:rPr>
              <a:t>外観</a:t>
            </a:r>
            <a:r>
              <a:rPr sz="1000" u="sng" spc="175" dirty="0">
                <a:uFill>
                  <a:solidFill>
                    <a:srgbClr val="000000"/>
                  </a:solidFill>
                </a:uFill>
                <a:latin typeface="Microsoft YaHei UI" panose="020B0503020204020204" pitchFamily="34" charset="-122"/>
                <a:ea typeface="Microsoft YaHei UI" panose="020B0503020204020204" pitchFamily="34" charset="-122"/>
                <a:cs typeface="MS UI Gothic"/>
              </a:rPr>
              <a:t>、</a:t>
            </a:r>
            <a:r>
              <a:rPr sz="1000" u="sng" spc="260" dirty="0">
                <a:uFill>
                  <a:solidFill>
                    <a:srgbClr val="000000"/>
                  </a:solidFill>
                </a:uFill>
                <a:latin typeface="Microsoft YaHei UI" panose="020B0503020204020204" pitchFamily="34" charset="-122"/>
                <a:ea typeface="Microsoft YaHei UI" panose="020B0503020204020204" pitchFamily="34" charset="-122"/>
                <a:cs typeface="MS UI Gothic"/>
              </a:rPr>
              <a:t>上</a:t>
            </a:r>
            <a:r>
              <a:rPr sz="1000" u="sng" spc="130" dirty="0">
                <a:uFill>
                  <a:solidFill>
                    <a:srgbClr val="000000"/>
                  </a:solidFill>
                </a:uFill>
                <a:latin typeface="Microsoft YaHei UI" panose="020B0503020204020204" pitchFamily="34" charset="-122"/>
                <a:ea typeface="Microsoft YaHei UI" panose="020B0503020204020204" pitchFamily="34" charset="-122"/>
                <a:cs typeface="MS UI Gothic"/>
              </a:rPr>
              <a:t>：</a:t>
            </a:r>
            <a:r>
              <a:rPr sz="1000" u="sng" spc="260" dirty="0">
                <a:uFill>
                  <a:solidFill>
                    <a:srgbClr val="000000"/>
                  </a:solidFill>
                </a:uFill>
                <a:latin typeface="Microsoft YaHei UI" panose="020B0503020204020204" pitchFamily="34" charset="-122"/>
                <a:ea typeface="Microsoft YaHei UI" panose="020B0503020204020204" pitchFamily="34" charset="-122"/>
                <a:cs typeface="MS UI Gothic"/>
              </a:rPr>
              <a:t>内装</a:t>
            </a:r>
            <a:r>
              <a:rPr sz="1000" u="sng" spc="130" dirty="0">
                <a:uFill>
                  <a:solidFill>
                    <a:srgbClr val="000000"/>
                  </a:solidFill>
                </a:uFill>
                <a:latin typeface="Microsoft YaHei UI" panose="020B0503020204020204" pitchFamily="34" charset="-122"/>
                <a:ea typeface="Microsoft YaHei UI" panose="020B0503020204020204" pitchFamily="34" charset="-122"/>
                <a:cs typeface="MS UI Gothic"/>
              </a:rPr>
              <a:t>）</a:t>
            </a:r>
            <a:endParaRPr sz="1000">
              <a:latin typeface="Microsoft YaHei UI" panose="020B0503020204020204" pitchFamily="34" charset="-122"/>
              <a:ea typeface="Microsoft YaHei UI" panose="020B0503020204020204" pitchFamily="34" charset="-122"/>
              <a:cs typeface="MS UI Gothic"/>
            </a:endParaRPr>
          </a:p>
          <a:p>
            <a:pPr algn="ctr">
              <a:lnSpc>
                <a:spcPct val="100000"/>
              </a:lnSpc>
              <a:spcBef>
                <a:spcPts val="409"/>
              </a:spcBef>
            </a:pPr>
            <a:r>
              <a:rPr sz="1000" u="sng" spc="65" dirty="0">
                <a:uFill>
                  <a:solidFill>
                    <a:srgbClr val="000000"/>
                  </a:solidFill>
                </a:uFill>
                <a:latin typeface="Microsoft YaHei UI" panose="020B0503020204020204" pitchFamily="34" charset="-122"/>
                <a:ea typeface="Microsoft YaHei UI" panose="020B0503020204020204" pitchFamily="34" charset="-122"/>
                <a:cs typeface="MS UI Gothic"/>
              </a:rPr>
              <a:t>（</a:t>
            </a:r>
            <a:r>
              <a:rPr sz="1000" u="sng" spc="135" dirty="0">
                <a:uFill>
                  <a:solidFill>
                    <a:srgbClr val="000000"/>
                  </a:solidFill>
                </a:uFill>
                <a:latin typeface="Microsoft YaHei UI" panose="020B0503020204020204" pitchFamily="34" charset="-122"/>
                <a:ea typeface="Microsoft YaHei UI" panose="020B0503020204020204" pitchFamily="34" charset="-122"/>
                <a:cs typeface="MS UI Gothic"/>
              </a:rPr>
              <a:t>東京都中央区</a:t>
            </a:r>
            <a:r>
              <a:rPr sz="1000" u="sng" spc="65" dirty="0">
                <a:uFill>
                  <a:solidFill>
                    <a:srgbClr val="000000"/>
                  </a:solidFill>
                </a:uFill>
                <a:latin typeface="Microsoft YaHei UI" panose="020B0503020204020204" pitchFamily="34" charset="-122"/>
                <a:ea typeface="Microsoft YaHei UI" panose="020B0503020204020204" pitchFamily="34" charset="-122"/>
                <a:cs typeface="MS UI Gothic"/>
              </a:rPr>
              <a:t>）</a:t>
            </a:r>
            <a:endParaRPr sz="1000">
              <a:latin typeface="Microsoft YaHei UI" panose="020B0503020204020204" pitchFamily="34" charset="-122"/>
              <a:ea typeface="Microsoft YaHei UI" panose="020B0503020204020204" pitchFamily="34" charset="-122"/>
              <a:cs typeface="MS UI Gothic"/>
            </a:endParaRPr>
          </a:p>
          <a:p>
            <a:pPr marL="1270" algn="ctr">
              <a:lnSpc>
                <a:spcPct val="100000"/>
              </a:lnSpc>
              <a:spcBef>
                <a:spcPts val="710"/>
              </a:spcBef>
            </a:pPr>
            <a:r>
              <a:rPr sz="700" spc="30" dirty="0">
                <a:latin typeface="Microsoft YaHei UI" panose="020B0503020204020204" pitchFamily="34" charset="-122"/>
                <a:ea typeface="Microsoft YaHei UI" panose="020B0503020204020204" pitchFamily="34" charset="-122"/>
                <a:cs typeface="MS UI Gothic"/>
              </a:rPr>
              <a:t>（</a:t>
            </a:r>
            <a:r>
              <a:rPr sz="700" spc="65" dirty="0">
                <a:latin typeface="Microsoft YaHei UI" panose="020B0503020204020204" pitchFamily="34" charset="-122"/>
                <a:ea typeface="Microsoft YaHei UI" panose="020B0503020204020204" pitchFamily="34" charset="-122"/>
                <a:cs typeface="MS UI Gothic"/>
              </a:rPr>
              <a:t>写真提供</a:t>
            </a:r>
            <a:r>
              <a:rPr sz="700" spc="30" dirty="0">
                <a:latin typeface="Microsoft YaHei UI" panose="020B0503020204020204" pitchFamily="34" charset="-122"/>
                <a:ea typeface="Microsoft YaHei UI" panose="020B0503020204020204" pitchFamily="34" charset="-122"/>
                <a:cs typeface="MS UI Gothic"/>
              </a:rPr>
              <a:t>：</a:t>
            </a:r>
            <a:r>
              <a:rPr sz="700" spc="65" dirty="0">
                <a:latin typeface="Microsoft YaHei UI" panose="020B0503020204020204" pitchFamily="34" charset="-122"/>
                <a:ea typeface="Microsoft YaHei UI" panose="020B0503020204020204" pitchFamily="34" charset="-122"/>
                <a:cs typeface="MS UI Gothic"/>
              </a:rPr>
              <a:t>平和不動産株式会社</a:t>
            </a:r>
            <a:r>
              <a:rPr sz="700" spc="30" dirty="0">
                <a:latin typeface="Microsoft YaHei UI" panose="020B0503020204020204" pitchFamily="34" charset="-122"/>
                <a:ea typeface="Microsoft YaHei UI" panose="020B0503020204020204" pitchFamily="34" charset="-122"/>
                <a:cs typeface="MS UI Gothic"/>
              </a:rPr>
              <a:t>）</a:t>
            </a:r>
            <a:endParaRPr sz="700">
              <a:latin typeface="Microsoft YaHei UI" panose="020B0503020204020204" pitchFamily="34" charset="-122"/>
              <a:ea typeface="Microsoft YaHei UI" panose="020B0503020204020204" pitchFamily="34" charset="-122"/>
              <a:cs typeface="MS UI Gothic"/>
            </a:endParaRPr>
          </a:p>
        </p:txBody>
      </p:sp>
      <p:sp>
        <p:nvSpPr>
          <p:cNvPr id="5" name="object 5"/>
          <p:cNvSpPr txBox="1"/>
          <p:nvPr/>
        </p:nvSpPr>
        <p:spPr>
          <a:xfrm>
            <a:off x="1438059" y="3920703"/>
            <a:ext cx="345440" cy="166712"/>
          </a:xfrm>
          <a:prstGeom prst="rect">
            <a:avLst/>
          </a:prstGeom>
        </p:spPr>
        <p:txBody>
          <a:bodyPr vert="horz" wrap="square" lIns="0" tIns="12700" rIns="0" bIns="0" rtlCol="0">
            <a:spAutoFit/>
          </a:bodyPr>
          <a:lstStyle/>
          <a:p>
            <a:pPr marL="12700">
              <a:lnSpc>
                <a:spcPct val="100000"/>
              </a:lnSpc>
              <a:spcBef>
                <a:spcPts val="100"/>
              </a:spcBef>
            </a:pPr>
            <a:r>
              <a:rPr sz="500" spc="85" dirty="0">
                <a:latin typeface="Microsoft YaHei UI" panose="020B0503020204020204" pitchFamily="34" charset="-122"/>
                <a:ea typeface="Microsoft YaHei UI" panose="020B0503020204020204" pitchFamily="34" charset="-122"/>
                <a:cs typeface="MS UI Gothic"/>
              </a:rPr>
              <a:t>ながれやま</a:t>
            </a:r>
            <a:endParaRPr sz="500">
              <a:latin typeface="Microsoft YaHei UI" panose="020B0503020204020204" pitchFamily="34" charset="-122"/>
              <a:ea typeface="Microsoft YaHei UI" panose="020B0503020204020204" pitchFamily="34" charset="-122"/>
              <a:cs typeface="MS UI Gothic"/>
            </a:endParaRPr>
          </a:p>
        </p:txBody>
      </p:sp>
      <p:sp>
        <p:nvSpPr>
          <p:cNvPr id="6" name="object 6"/>
          <p:cNvSpPr txBox="1"/>
          <p:nvPr/>
        </p:nvSpPr>
        <p:spPr>
          <a:xfrm>
            <a:off x="617476" y="3677729"/>
            <a:ext cx="345440" cy="166712"/>
          </a:xfrm>
          <a:prstGeom prst="rect">
            <a:avLst/>
          </a:prstGeom>
        </p:spPr>
        <p:txBody>
          <a:bodyPr vert="horz" wrap="square" lIns="0" tIns="12700" rIns="0" bIns="0" rtlCol="0">
            <a:spAutoFit/>
          </a:bodyPr>
          <a:lstStyle/>
          <a:p>
            <a:pPr marL="12700">
              <a:lnSpc>
                <a:spcPct val="100000"/>
              </a:lnSpc>
              <a:spcBef>
                <a:spcPts val="100"/>
              </a:spcBef>
            </a:pPr>
            <a:r>
              <a:rPr sz="500" spc="85" dirty="0">
                <a:latin typeface="Microsoft YaHei UI" panose="020B0503020204020204" pitchFamily="34" charset="-122"/>
                <a:ea typeface="Microsoft YaHei UI" panose="020B0503020204020204" pitchFamily="34" charset="-122"/>
                <a:cs typeface="MS UI Gothic"/>
              </a:rPr>
              <a:t>ながれやま</a:t>
            </a:r>
            <a:endParaRPr sz="500">
              <a:latin typeface="Microsoft YaHei UI" panose="020B0503020204020204" pitchFamily="34" charset="-122"/>
              <a:ea typeface="Microsoft YaHei UI" panose="020B0503020204020204" pitchFamily="34" charset="-122"/>
              <a:cs typeface="MS UI Gothic"/>
            </a:endParaRPr>
          </a:p>
        </p:txBody>
      </p:sp>
      <p:pic>
        <p:nvPicPr>
          <p:cNvPr id="7" name="object 7"/>
          <p:cNvPicPr/>
          <p:nvPr/>
        </p:nvPicPr>
        <p:blipFill>
          <a:blip r:embed="rId3" cstate="print"/>
          <a:stretch>
            <a:fillRect/>
          </a:stretch>
        </p:blipFill>
        <p:spPr>
          <a:xfrm>
            <a:off x="307847" y="2292096"/>
            <a:ext cx="2159507" cy="1357883"/>
          </a:xfrm>
          <a:prstGeom prst="rect">
            <a:avLst/>
          </a:prstGeom>
        </p:spPr>
      </p:pic>
      <p:sp>
        <p:nvSpPr>
          <p:cNvPr id="8" name="object 8"/>
          <p:cNvSpPr txBox="1"/>
          <p:nvPr/>
        </p:nvSpPr>
        <p:spPr>
          <a:xfrm>
            <a:off x="636117" y="3671356"/>
            <a:ext cx="1670050" cy="628377"/>
          </a:xfrm>
          <a:prstGeom prst="rect">
            <a:avLst/>
          </a:prstGeom>
        </p:spPr>
        <p:txBody>
          <a:bodyPr vert="horz" wrap="square" lIns="0" tIns="88900" rIns="0" bIns="0" rtlCol="0">
            <a:spAutoFit/>
          </a:bodyPr>
          <a:lstStyle/>
          <a:p>
            <a:pPr algn="ctr">
              <a:lnSpc>
                <a:spcPct val="100000"/>
              </a:lnSpc>
              <a:spcBef>
                <a:spcPts val="700"/>
              </a:spcBef>
            </a:pPr>
            <a:r>
              <a:rPr sz="1000" u="sng" spc="85" dirty="0">
                <a:uFill>
                  <a:solidFill>
                    <a:srgbClr val="000000"/>
                  </a:solidFill>
                </a:uFill>
                <a:latin typeface="Microsoft YaHei UI" panose="020B0503020204020204" pitchFamily="34" charset="-122"/>
                <a:ea typeface="Microsoft YaHei UI" panose="020B0503020204020204" pitchFamily="34" charset="-122"/>
                <a:cs typeface="MS UI Gothic"/>
              </a:rPr>
              <a:t>流山市立おおぐろの森中学校</a:t>
            </a:r>
            <a:endParaRPr sz="1000" dirty="0">
              <a:latin typeface="Microsoft YaHei UI" panose="020B0503020204020204" pitchFamily="34" charset="-122"/>
              <a:ea typeface="Microsoft YaHei UI" panose="020B0503020204020204" pitchFamily="34" charset="-122"/>
              <a:cs typeface="MS UI Gothic"/>
            </a:endParaRPr>
          </a:p>
          <a:p>
            <a:pPr algn="ctr">
              <a:lnSpc>
                <a:spcPct val="100000"/>
              </a:lnSpc>
              <a:spcBef>
                <a:spcPts val="600"/>
              </a:spcBef>
            </a:pPr>
            <a:r>
              <a:rPr sz="1000" u="sng" spc="65" dirty="0">
                <a:uFill>
                  <a:solidFill>
                    <a:srgbClr val="000000"/>
                  </a:solidFill>
                </a:uFill>
                <a:latin typeface="Microsoft YaHei UI" panose="020B0503020204020204" pitchFamily="34" charset="-122"/>
                <a:ea typeface="Microsoft YaHei UI" panose="020B0503020204020204" pitchFamily="34" charset="-122"/>
                <a:cs typeface="MS UI Gothic"/>
              </a:rPr>
              <a:t>（</a:t>
            </a:r>
            <a:r>
              <a:rPr sz="1000" u="sng" spc="135" dirty="0">
                <a:uFill>
                  <a:solidFill>
                    <a:srgbClr val="000000"/>
                  </a:solidFill>
                </a:uFill>
                <a:latin typeface="Microsoft YaHei UI" panose="020B0503020204020204" pitchFamily="34" charset="-122"/>
                <a:ea typeface="Microsoft YaHei UI" panose="020B0503020204020204" pitchFamily="34" charset="-122"/>
                <a:cs typeface="MS UI Gothic"/>
              </a:rPr>
              <a:t>千葉県流山市</a:t>
            </a:r>
            <a:r>
              <a:rPr sz="1000" u="sng" spc="65" dirty="0">
                <a:uFill>
                  <a:solidFill>
                    <a:srgbClr val="000000"/>
                  </a:solidFill>
                </a:uFill>
                <a:latin typeface="Microsoft YaHei UI" panose="020B0503020204020204" pitchFamily="34" charset="-122"/>
                <a:ea typeface="Microsoft YaHei UI" panose="020B0503020204020204" pitchFamily="34" charset="-122"/>
                <a:cs typeface="MS UI Gothic"/>
              </a:rPr>
              <a:t>）</a:t>
            </a:r>
            <a:endParaRPr sz="1000" dirty="0">
              <a:latin typeface="Microsoft YaHei UI" panose="020B0503020204020204" pitchFamily="34" charset="-122"/>
              <a:ea typeface="Microsoft YaHei UI" panose="020B0503020204020204" pitchFamily="34" charset="-122"/>
              <a:cs typeface="MS UI Gothic"/>
            </a:endParaRPr>
          </a:p>
        </p:txBody>
      </p:sp>
      <p:sp>
        <p:nvSpPr>
          <p:cNvPr id="9" name="object 9"/>
          <p:cNvSpPr txBox="1"/>
          <p:nvPr/>
        </p:nvSpPr>
        <p:spPr>
          <a:xfrm>
            <a:off x="421233" y="4205366"/>
            <a:ext cx="2101215" cy="273793"/>
          </a:xfrm>
          <a:prstGeom prst="rect">
            <a:avLst/>
          </a:prstGeom>
        </p:spPr>
        <p:txBody>
          <a:bodyPr vert="horz" wrap="square" lIns="0" tIns="12065" rIns="0" bIns="0" rtlCol="0">
            <a:spAutoFit/>
          </a:bodyPr>
          <a:lstStyle/>
          <a:p>
            <a:pPr marL="12700">
              <a:lnSpc>
                <a:spcPct val="100000"/>
              </a:lnSpc>
              <a:spcBef>
                <a:spcPts val="95"/>
              </a:spcBef>
            </a:pPr>
            <a:r>
              <a:rPr sz="1000" spc="495" dirty="0">
                <a:latin typeface="Microsoft YaHei UI" panose="020B0503020204020204" pitchFamily="34" charset="-122"/>
                <a:ea typeface="Microsoft YaHei UI" panose="020B0503020204020204" pitchFamily="34" charset="-122"/>
                <a:cs typeface="MS UI Gothic"/>
              </a:rPr>
              <a:t>（</a:t>
            </a:r>
            <a:r>
              <a:rPr sz="700" spc="40" dirty="0">
                <a:latin typeface="Microsoft YaHei UI" panose="020B0503020204020204" pitchFamily="34" charset="-122"/>
                <a:ea typeface="Microsoft YaHei UI" panose="020B0503020204020204" pitchFamily="34" charset="-122"/>
                <a:cs typeface="MS UI Gothic"/>
              </a:rPr>
              <a:t>写真提供：株式会社川澄・小林</a:t>
            </a:r>
            <a:r>
              <a:rPr sz="700" spc="55" dirty="0">
                <a:latin typeface="Microsoft YaHei UI" panose="020B0503020204020204" pitchFamily="34" charset="-122"/>
                <a:ea typeface="Microsoft YaHei UI" panose="020B0503020204020204" pitchFamily="34" charset="-122"/>
                <a:cs typeface="MS UI Gothic"/>
              </a:rPr>
              <a:t>研</a:t>
            </a:r>
            <a:r>
              <a:rPr sz="700" spc="-5" dirty="0">
                <a:latin typeface="Microsoft YaHei UI" panose="020B0503020204020204" pitchFamily="34" charset="-122"/>
                <a:ea typeface="Microsoft YaHei UI" panose="020B0503020204020204" pitchFamily="34" charset="-122"/>
                <a:cs typeface="MS UI Gothic"/>
              </a:rPr>
              <a:t>二写</a:t>
            </a:r>
            <a:r>
              <a:rPr sz="700" spc="5" dirty="0">
                <a:latin typeface="Microsoft YaHei UI" panose="020B0503020204020204" pitchFamily="34" charset="-122"/>
                <a:ea typeface="Microsoft YaHei UI" panose="020B0503020204020204" pitchFamily="34" charset="-122"/>
                <a:cs typeface="MS UI Gothic"/>
              </a:rPr>
              <a:t>真</a:t>
            </a:r>
            <a:r>
              <a:rPr sz="700" spc="-5" dirty="0">
                <a:latin typeface="Microsoft YaHei UI" panose="020B0503020204020204" pitchFamily="34" charset="-122"/>
                <a:ea typeface="Microsoft YaHei UI" panose="020B0503020204020204" pitchFamily="34" charset="-122"/>
                <a:cs typeface="MS UI Gothic"/>
              </a:rPr>
              <a:t>事務</a:t>
            </a:r>
            <a:r>
              <a:rPr sz="700" spc="5" dirty="0">
                <a:latin typeface="Microsoft YaHei UI" panose="020B0503020204020204" pitchFamily="34" charset="-122"/>
                <a:ea typeface="Microsoft YaHei UI" panose="020B0503020204020204" pitchFamily="34" charset="-122"/>
                <a:cs typeface="MS UI Gothic"/>
              </a:rPr>
              <a:t>所</a:t>
            </a:r>
            <a:r>
              <a:rPr sz="700" spc="345" dirty="0">
                <a:latin typeface="Microsoft YaHei UI" panose="020B0503020204020204" pitchFamily="34" charset="-122"/>
                <a:ea typeface="Microsoft YaHei UI" panose="020B0503020204020204" pitchFamily="34" charset="-122"/>
                <a:cs typeface="MS UI Gothic"/>
              </a:rPr>
              <a:t>）</a:t>
            </a:r>
            <a:endParaRPr sz="700">
              <a:latin typeface="Microsoft YaHei UI" panose="020B0503020204020204" pitchFamily="34" charset="-122"/>
              <a:ea typeface="Microsoft YaHei UI" panose="020B0503020204020204" pitchFamily="34" charset="-122"/>
              <a:cs typeface="MS UI Gothic"/>
            </a:endParaRPr>
          </a:p>
        </p:txBody>
      </p:sp>
      <p:sp>
        <p:nvSpPr>
          <p:cNvPr id="10" name="object 10"/>
          <p:cNvSpPr txBox="1"/>
          <p:nvPr/>
        </p:nvSpPr>
        <p:spPr>
          <a:xfrm>
            <a:off x="123137" y="4691901"/>
            <a:ext cx="5012055" cy="1626086"/>
          </a:xfrm>
          <a:prstGeom prst="rect">
            <a:avLst/>
          </a:prstGeom>
        </p:spPr>
        <p:txBody>
          <a:bodyPr vert="horz" wrap="square" lIns="0" tIns="12700" rIns="0" bIns="0" rtlCol="0">
            <a:spAutoFit/>
          </a:bodyPr>
          <a:lstStyle/>
          <a:p>
            <a:pPr marL="12700">
              <a:lnSpc>
                <a:spcPct val="100000"/>
              </a:lnSpc>
              <a:spcBef>
                <a:spcPts val="100"/>
              </a:spcBef>
            </a:pPr>
            <a:r>
              <a:rPr lang="zh-TW" altLang="en-US" sz="1400" b="1" u="sng" spc="-160" dirty="0">
                <a:uFill>
                  <a:solidFill>
                    <a:srgbClr val="000000"/>
                  </a:solidFill>
                </a:uFill>
                <a:latin typeface="Microsoft YaHei UI" panose="020B0503020204020204" pitchFamily="34" charset="-122"/>
                <a:ea typeface="Microsoft YaHei UI" panose="020B0503020204020204" pitchFamily="34" charset="-122"/>
                <a:cs typeface="Microsoft YaHei UI"/>
              </a:rPr>
              <a:t>在公共建築物等中的木材利用</a:t>
            </a:r>
          </a:p>
          <a:p>
            <a:pPr marL="208915" marR="5080" indent="-180340">
              <a:lnSpc>
                <a:spcPct val="100000"/>
              </a:lnSpc>
              <a:spcBef>
                <a:spcPts val="1075"/>
              </a:spcBef>
              <a:buFont typeface="Wingdings"/>
              <a:buChar char=""/>
              <a:tabLst>
                <a:tab pos="371475" algn="l"/>
                <a:tab pos="372745" algn="l"/>
              </a:tabLst>
            </a:pPr>
            <a:r>
              <a:rPr lang="en-US" altLang="zh-TW" sz="1300" dirty="0">
                <a:latin typeface="Microsoft YaHei UI" panose="020B0503020204020204" pitchFamily="34" charset="-122"/>
                <a:ea typeface="Microsoft YaHei UI" panose="020B0503020204020204" pitchFamily="34" charset="-122"/>
              </a:rPr>
              <a:t>2021</a:t>
            </a:r>
            <a:r>
              <a:rPr lang="zh-TW" altLang="en-US" sz="1300" dirty="0">
                <a:latin typeface="Microsoft YaHei UI" panose="020B0503020204020204" pitchFamily="34" charset="-122"/>
                <a:ea typeface="Microsoft YaHei UI" panose="020B0503020204020204" pitchFamily="34" charset="-122"/>
              </a:rPr>
              <a:t>年度開工的公共建築物中，木造率（按樓地板面積計算）為</a:t>
            </a:r>
            <a:r>
              <a:rPr lang="en-US" altLang="zh-TW" sz="1300" dirty="0">
                <a:latin typeface="Microsoft YaHei UI" panose="020B0503020204020204" pitchFamily="34" charset="-122"/>
                <a:ea typeface="Microsoft YaHei UI" panose="020B0503020204020204" pitchFamily="34" charset="-122"/>
              </a:rPr>
              <a:t>13.2</a:t>
            </a:r>
            <a:r>
              <a:rPr lang="zh-TW" altLang="en-US" sz="1300" dirty="0">
                <a:latin typeface="Microsoft YaHei UI" panose="020B0503020204020204" pitchFamily="34" charset="-122"/>
                <a:ea typeface="Microsoft YaHei UI" panose="020B0503020204020204" pitchFamily="34" charset="-122"/>
              </a:rPr>
              <a:t>％，其中低層建築佔</a:t>
            </a:r>
            <a:r>
              <a:rPr lang="en-US" altLang="zh-TW" sz="1300" dirty="0">
                <a:latin typeface="Microsoft YaHei UI" panose="020B0503020204020204" pitchFamily="34" charset="-122"/>
                <a:ea typeface="Microsoft YaHei UI" panose="020B0503020204020204" pitchFamily="34" charset="-122"/>
              </a:rPr>
              <a:t>29.4</a:t>
            </a:r>
            <a:r>
              <a:rPr lang="zh-TW" altLang="en-US" sz="1300" dirty="0">
                <a:latin typeface="Microsoft YaHei UI" panose="020B0503020204020204" pitchFamily="34" charset="-122"/>
                <a:ea typeface="Microsoft YaHei UI" panose="020B0503020204020204" pitchFamily="34" charset="-122"/>
              </a:rPr>
              <a:t>％。</a:t>
            </a:r>
            <a:endParaRPr lang="en-US" altLang="zh-TW" sz="1300" dirty="0">
              <a:latin typeface="Microsoft YaHei UI" panose="020B0503020204020204" pitchFamily="34" charset="-122"/>
              <a:ea typeface="Microsoft YaHei UI" panose="020B0503020204020204" pitchFamily="34" charset="-122"/>
            </a:endParaRPr>
          </a:p>
          <a:p>
            <a:pPr marL="208915" marR="5080" indent="-180340">
              <a:lnSpc>
                <a:spcPct val="100000"/>
              </a:lnSpc>
              <a:spcBef>
                <a:spcPts val="1075"/>
              </a:spcBef>
              <a:buFont typeface="Wingdings"/>
              <a:buChar char=""/>
              <a:tabLst>
                <a:tab pos="371475" algn="l"/>
                <a:tab pos="372745" algn="l"/>
              </a:tabLst>
            </a:pPr>
            <a:r>
              <a:rPr lang="zh-TW" altLang="en-US" sz="1300" b="1" spc="-65" dirty="0">
                <a:latin typeface="Microsoft YaHei UI" panose="020B0503020204020204" pitchFamily="34" charset="-122"/>
                <a:ea typeface="Microsoft YaHei UI" panose="020B0503020204020204" pitchFamily="34" charset="-122"/>
                <a:cs typeface="MS UI Gothic"/>
              </a:rPr>
              <a:t>部分都道府縣</a:t>
            </a:r>
            <a:r>
              <a:rPr lang="zh-TW" altLang="en-US" sz="1300" spc="-65" dirty="0">
                <a:latin typeface="Microsoft YaHei UI" panose="020B0503020204020204" pitchFamily="34" charset="-122"/>
                <a:ea typeface="Microsoft YaHei UI" panose="020B0503020204020204" pitchFamily="34" charset="-122"/>
                <a:cs typeface="MS UI Gothic"/>
              </a:rPr>
              <a:t>中，木製</a:t>
            </a:r>
            <a:r>
              <a:rPr lang="zh-TW" altLang="en-US" sz="1300" b="1" spc="-65" dirty="0">
                <a:latin typeface="Microsoft YaHei UI" panose="020B0503020204020204" pitchFamily="34" charset="-122"/>
                <a:ea typeface="Microsoft YaHei UI" panose="020B0503020204020204" pitchFamily="34" charset="-122"/>
                <a:cs typeface="MS UI Gothic"/>
              </a:rPr>
              <a:t>低層公共建設</a:t>
            </a:r>
            <a:r>
              <a:rPr lang="zh-TW" altLang="en-US" sz="1300" spc="-65" dirty="0">
                <a:latin typeface="Microsoft YaHei UI" panose="020B0503020204020204" pitchFamily="34" charset="-122"/>
                <a:ea typeface="Microsoft YaHei UI" panose="020B0503020204020204" pitchFamily="34" charset="-122"/>
                <a:cs typeface="MS UI Gothic"/>
              </a:rPr>
              <a:t>的比例</a:t>
            </a:r>
            <a:r>
              <a:rPr lang="zh-TW" altLang="en-US" sz="1300" b="1" spc="-65" dirty="0">
                <a:latin typeface="Microsoft YaHei UI" panose="020B0503020204020204" pitchFamily="34" charset="-122"/>
                <a:ea typeface="Microsoft YaHei UI" panose="020B0503020204020204" pitchFamily="34" charset="-122"/>
                <a:cs typeface="MS UI Gothic"/>
              </a:rPr>
              <a:t>超過</a:t>
            </a:r>
            <a:r>
              <a:rPr lang="en-US" altLang="zh-TW" sz="1300" b="1" spc="-65" dirty="0">
                <a:latin typeface="Microsoft YaHei UI" panose="020B0503020204020204" pitchFamily="34" charset="-122"/>
                <a:ea typeface="Microsoft YaHei UI" panose="020B0503020204020204" pitchFamily="34" charset="-122"/>
                <a:cs typeface="MS UI Gothic"/>
              </a:rPr>
              <a:t>40%</a:t>
            </a:r>
          </a:p>
          <a:p>
            <a:pPr marL="210185" marR="25400" indent="-180340">
              <a:lnSpc>
                <a:spcPct val="100000"/>
              </a:lnSpc>
              <a:spcBef>
                <a:spcPts val="925"/>
              </a:spcBef>
              <a:buFont typeface="Wingdings"/>
              <a:buChar char=""/>
              <a:tabLst>
                <a:tab pos="363855" algn="l"/>
                <a:tab pos="365125" algn="l"/>
              </a:tabLst>
            </a:pPr>
            <a:r>
              <a:rPr lang="zh-TW" altLang="en-US" sz="1300" dirty="0">
                <a:latin typeface="Microsoft YaHei UI" panose="020B0503020204020204" pitchFamily="34" charset="-122"/>
                <a:ea typeface="Microsoft YaHei UI" panose="020B0503020204020204" pitchFamily="34" charset="-122"/>
              </a:rPr>
              <a:t>為了迅速提供</a:t>
            </a:r>
            <a:r>
              <a:rPr lang="zh-TW" altLang="en-US" sz="1300" b="1" dirty="0">
                <a:latin typeface="Microsoft YaHei UI" panose="020B0503020204020204" pitchFamily="34" charset="-122"/>
                <a:ea typeface="Microsoft YaHei UI" panose="020B0503020204020204" pitchFamily="34" charset="-122"/>
              </a:rPr>
              <a:t>木造臨時避難屋</a:t>
            </a:r>
            <a:r>
              <a:rPr lang="zh-TW" altLang="en-US" sz="1300" dirty="0">
                <a:latin typeface="Microsoft YaHei UI" panose="020B0503020204020204" pitchFamily="34" charset="-122"/>
                <a:ea typeface="Microsoft YaHei UI" panose="020B0503020204020204" pitchFamily="34" charset="-122"/>
              </a:rPr>
              <a:t>，以應對大規模災害，全國各地正積極推進締結災害協定。</a:t>
            </a:r>
            <a:endParaRPr lang="ja-JP" altLang="en-US" sz="1300" dirty="0">
              <a:latin typeface="Microsoft YaHei UI" panose="020B0503020204020204" pitchFamily="34" charset="-122"/>
              <a:ea typeface="Microsoft YaHei UI" panose="020B0503020204020204" pitchFamily="34" charset="-122"/>
              <a:cs typeface="MS UI Gothic"/>
            </a:endParaRPr>
          </a:p>
        </p:txBody>
      </p:sp>
      <p:sp>
        <p:nvSpPr>
          <p:cNvPr id="11" name="object 11"/>
          <p:cNvSpPr txBox="1"/>
          <p:nvPr/>
        </p:nvSpPr>
        <p:spPr>
          <a:xfrm>
            <a:off x="6169547" y="4384384"/>
            <a:ext cx="2432050" cy="151965"/>
          </a:xfrm>
          <a:prstGeom prst="rect">
            <a:avLst/>
          </a:prstGeom>
        </p:spPr>
        <p:txBody>
          <a:bodyPr vert="horz" wrap="square" lIns="0" tIns="13335" rIns="0" bIns="0" rtlCol="0">
            <a:spAutoFit/>
          </a:bodyPr>
          <a:lstStyle/>
          <a:p>
            <a:pPr marL="12700">
              <a:lnSpc>
                <a:spcPct val="100000"/>
              </a:lnSpc>
              <a:spcBef>
                <a:spcPts val="105"/>
              </a:spcBef>
            </a:pPr>
            <a:r>
              <a:rPr lang="zh-TW" altLang="en-US" sz="900" b="1" spc="5" dirty="0">
                <a:latin typeface="Microsoft YaHei UI" panose="020B0503020204020204" pitchFamily="34" charset="-122"/>
                <a:ea typeface="Microsoft YaHei UI" panose="020B0503020204020204" pitchFamily="34" charset="-122"/>
                <a:cs typeface="Microsoft YaHei UI"/>
              </a:rPr>
              <a:t>建築物整體及公共建築物的木造比率變化情況</a:t>
            </a:r>
            <a:endParaRPr sz="900" dirty="0">
              <a:latin typeface="Microsoft YaHei UI" panose="020B0503020204020204" pitchFamily="34" charset="-122"/>
              <a:ea typeface="Microsoft YaHei UI" panose="020B0503020204020204" pitchFamily="34" charset="-122"/>
              <a:cs typeface="Microsoft YaHei UI"/>
            </a:endParaRPr>
          </a:p>
        </p:txBody>
      </p:sp>
      <p:sp>
        <p:nvSpPr>
          <p:cNvPr id="12" name="object 12"/>
          <p:cNvSpPr txBox="1"/>
          <p:nvPr/>
        </p:nvSpPr>
        <p:spPr>
          <a:xfrm>
            <a:off x="5662606" y="6478040"/>
            <a:ext cx="3040380" cy="335348"/>
          </a:xfrm>
          <a:prstGeom prst="rect">
            <a:avLst/>
          </a:prstGeom>
        </p:spPr>
        <p:txBody>
          <a:bodyPr vert="horz" wrap="square" lIns="0" tIns="12065" rIns="0" bIns="0" rtlCol="0">
            <a:spAutoFit/>
          </a:bodyPr>
          <a:lstStyle/>
          <a:p>
            <a:pPr marL="12700">
              <a:lnSpc>
                <a:spcPct val="100000"/>
              </a:lnSpc>
              <a:spcBef>
                <a:spcPts val="95"/>
              </a:spcBef>
            </a:pPr>
            <a:r>
              <a:rPr sz="700" spc="120" dirty="0">
                <a:latin typeface="Microsoft YaHei UI" panose="020B0503020204020204" pitchFamily="34" charset="-122"/>
                <a:ea typeface="Microsoft YaHei UI" panose="020B0503020204020204" pitchFamily="34" charset="-122"/>
                <a:cs typeface="MS UI Gothic"/>
              </a:rPr>
              <a:t>資料：林野庁プレスリリース「令</a:t>
            </a:r>
            <a:r>
              <a:rPr sz="700" spc="160" dirty="0">
                <a:latin typeface="Microsoft YaHei UI" panose="020B0503020204020204" pitchFamily="34" charset="-122"/>
                <a:ea typeface="Microsoft YaHei UI" panose="020B0503020204020204" pitchFamily="34" charset="-122"/>
                <a:cs typeface="MS UI Gothic"/>
              </a:rPr>
              <a:t>和</a:t>
            </a:r>
            <a:r>
              <a:rPr sz="700" spc="65" dirty="0">
                <a:latin typeface="Microsoft YaHei UI" panose="020B0503020204020204" pitchFamily="34" charset="-122"/>
                <a:ea typeface="Microsoft YaHei UI" panose="020B0503020204020204" pitchFamily="34" charset="-122"/>
                <a:cs typeface="MS UI Gothic"/>
              </a:rPr>
              <a:t>３年</a:t>
            </a:r>
            <a:r>
              <a:rPr sz="700" spc="85" dirty="0">
                <a:latin typeface="Microsoft YaHei UI" panose="020B0503020204020204" pitchFamily="34" charset="-122"/>
                <a:ea typeface="Microsoft YaHei UI" panose="020B0503020204020204" pitchFamily="34" charset="-122"/>
                <a:cs typeface="MS UI Gothic"/>
              </a:rPr>
              <a:t>度</a:t>
            </a:r>
            <a:r>
              <a:rPr sz="700" spc="35" dirty="0">
                <a:latin typeface="Microsoft YaHei UI" panose="020B0503020204020204" pitchFamily="34" charset="-122"/>
                <a:ea typeface="Microsoft YaHei UI" panose="020B0503020204020204" pitchFamily="34" charset="-122"/>
                <a:cs typeface="MS UI Gothic"/>
              </a:rPr>
              <a:t>の公</a:t>
            </a:r>
            <a:r>
              <a:rPr sz="700" spc="50" dirty="0">
                <a:latin typeface="Microsoft YaHei UI" panose="020B0503020204020204" pitchFamily="34" charset="-122"/>
                <a:ea typeface="Microsoft YaHei UI" panose="020B0503020204020204" pitchFamily="34" charset="-122"/>
                <a:cs typeface="MS UI Gothic"/>
              </a:rPr>
              <a:t>共</a:t>
            </a:r>
            <a:r>
              <a:rPr sz="700" spc="-5" dirty="0">
                <a:latin typeface="Microsoft YaHei UI" panose="020B0503020204020204" pitchFamily="34" charset="-122"/>
                <a:ea typeface="Microsoft YaHei UI" panose="020B0503020204020204" pitchFamily="34" charset="-122"/>
                <a:cs typeface="MS UI Gothic"/>
              </a:rPr>
              <a:t>建築</a:t>
            </a:r>
            <a:r>
              <a:rPr sz="700" spc="5" dirty="0">
                <a:latin typeface="Microsoft YaHei UI" panose="020B0503020204020204" pitchFamily="34" charset="-122"/>
                <a:ea typeface="Microsoft YaHei UI" panose="020B0503020204020204" pitchFamily="34" charset="-122"/>
                <a:cs typeface="MS UI Gothic"/>
              </a:rPr>
              <a:t>物</a:t>
            </a:r>
            <a:r>
              <a:rPr sz="700" spc="35" dirty="0">
                <a:latin typeface="Microsoft YaHei UI" panose="020B0503020204020204" pitchFamily="34" charset="-122"/>
                <a:ea typeface="Microsoft YaHei UI" panose="020B0503020204020204" pitchFamily="34" charset="-122"/>
                <a:cs typeface="MS UI Gothic"/>
              </a:rPr>
              <a:t>の木</a:t>
            </a:r>
            <a:r>
              <a:rPr sz="700" spc="50" dirty="0">
                <a:latin typeface="Microsoft YaHei UI" panose="020B0503020204020204" pitchFamily="34" charset="-122"/>
                <a:ea typeface="Microsoft YaHei UI" panose="020B0503020204020204" pitchFamily="34" charset="-122"/>
                <a:cs typeface="MS UI Gothic"/>
              </a:rPr>
              <a:t>造</a:t>
            </a:r>
            <a:r>
              <a:rPr sz="700" spc="100" dirty="0">
                <a:latin typeface="Microsoft YaHei UI" panose="020B0503020204020204" pitchFamily="34" charset="-122"/>
                <a:ea typeface="Microsoft YaHei UI" panose="020B0503020204020204" pitchFamily="34" charset="-122"/>
                <a:cs typeface="MS UI Gothic"/>
              </a:rPr>
              <a:t>率に</a:t>
            </a:r>
            <a:r>
              <a:rPr sz="700" spc="95" dirty="0">
                <a:latin typeface="Microsoft YaHei UI" panose="020B0503020204020204" pitchFamily="34" charset="-122"/>
                <a:ea typeface="Microsoft YaHei UI" panose="020B0503020204020204" pitchFamily="34" charset="-122"/>
                <a:cs typeface="MS UI Gothic"/>
              </a:rPr>
              <a:t>つ</a:t>
            </a:r>
            <a:r>
              <a:rPr sz="700" spc="204" dirty="0">
                <a:latin typeface="Microsoft YaHei UI" panose="020B0503020204020204" pitchFamily="34" charset="-122"/>
                <a:ea typeface="Microsoft YaHei UI" panose="020B0503020204020204" pitchFamily="34" charset="-122"/>
                <a:cs typeface="MS UI Gothic"/>
              </a:rPr>
              <a:t>いて」</a:t>
            </a:r>
            <a:endParaRPr sz="700">
              <a:latin typeface="Microsoft YaHei UI" panose="020B0503020204020204" pitchFamily="34" charset="-122"/>
              <a:ea typeface="Microsoft YaHei UI" panose="020B0503020204020204" pitchFamily="34" charset="-122"/>
              <a:cs typeface="MS UI Gothic"/>
            </a:endParaRPr>
          </a:p>
          <a:p>
            <a:pPr marL="231775">
              <a:lnSpc>
                <a:spcPct val="100000"/>
              </a:lnSpc>
            </a:pPr>
            <a:r>
              <a:rPr sz="700" spc="95" dirty="0">
                <a:latin typeface="Microsoft YaHei UI" panose="020B0503020204020204" pitchFamily="34" charset="-122"/>
                <a:ea typeface="Microsoft YaHei UI" panose="020B0503020204020204" pitchFamily="34" charset="-122"/>
                <a:cs typeface="MS UI Gothic"/>
              </a:rPr>
              <a:t>（</a:t>
            </a:r>
            <a:r>
              <a:rPr sz="700" spc="95" dirty="0">
                <a:latin typeface="Microsoft YaHei UI" panose="020B0503020204020204" pitchFamily="34" charset="-122"/>
                <a:ea typeface="Microsoft YaHei UI" panose="020B0503020204020204" pitchFamily="34" charset="-122"/>
                <a:cs typeface="Yu Gothic"/>
              </a:rPr>
              <a:t>2023</a:t>
            </a:r>
            <a:r>
              <a:rPr sz="700" spc="-5" dirty="0">
                <a:latin typeface="Microsoft YaHei UI" panose="020B0503020204020204" pitchFamily="34" charset="-122"/>
                <a:ea typeface="Microsoft YaHei UI" panose="020B0503020204020204" pitchFamily="34" charset="-122"/>
                <a:cs typeface="MS UI Gothic"/>
              </a:rPr>
              <a:t>年</a:t>
            </a:r>
            <a:r>
              <a:rPr sz="700" spc="35" dirty="0">
                <a:latin typeface="Microsoft YaHei UI" panose="020B0503020204020204" pitchFamily="34" charset="-122"/>
                <a:ea typeface="Microsoft YaHei UI" panose="020B0503020204020204" pitchFamily="34" charset="-122"/>
                <a:cs typeface="Yu Gothic"/>
              </a:rPr>
              <a:t>3</a:t>
            </a:r>
            <a:r>
              <a:rPr sz="700" spc="-5" dirty="0">
                <a:latin typeface="Microsoft YaHei UI" panose="020B0503020204020204" pitchFamily="34" charset="-122"/>
                <a:ea typeface="Microsoft YaHei UI" panose="020B0503020204020204" pitchFamily="34" charset="-122"/>
                <a:cs typeface="MS UI Gothic"/>
              </a:rPr>
              <a:t>月</a:t>
            </a:r>
            <a:r>
              <a:rPr sz="700" spc="35" dirty="0">
                <a:latin typeface="Microsoft YaHei UI" panose="020B0503020204020204" pitchFamily="34" charset="-122"/>
                <a:ea typeface="Microsoft YaHei UI" panose="020B0503020204020204" pitchFamily="34" charset="-122"/>
                <a:cs typeface="Yu Gothic"/>
              </a:rPr>
              <a:t>24</a:t>
            </a:r>
            <a:r>
              <a:rPr sz="700" spc="40" dirty="0">
                <a:latin typeface="Microsoft YaHei UI" panose="020B0503020204020204" pitchFamily="34" charset="-122"/>
                <a:ea typeface="Microsoft YaHei UI" panose="020B0503020204020204" pitchFamily="34" charset="-122"/>
                <a:cs typeface="MS UI Gothic"/>
              </a:rPr>
              <a:t>日付け</a:t>
            </a:r>
            <a:r>
              <a:rPr sz="700" spc="345" dirty="0">
                <a:latin typeface="Microsoft YaHei UI" panose="020B0503020204020204" pitchFamily="34" charset="-122"/>
                <a:ea typeface="Microsoft YaHei UI" panose="020B0503020204020204" pitchFamily="34" charset="-122"/>
                <a:cs typeface="MS UI Gothic"/>
              </a:rPr>
              <a:t>）</a:t>
            </a:r>
            <a:endParaRPr sz="700">
              <a:latin typeface="Microsoft YaHei UI" panose="020B0503020204020204" pitchFamily="34" charset="-122"/>
              <a:ea typeface="Microsoft YaHei UI" panose="020B0503020204020204" pitchFamily="34" charset="-122"/>
              <a:cs typeface="MS UI Gothic"/>
            </a:endParaRPr>
          </a:p>
        </p:txBody>
      </p:sp>
      <p:sp>
        <p:nvSpPr>
          <p:cNvPr id="13" name="object 13"/>
          <p:cNvSpPr/>
          <p:nvPr/>
        </p:nvSpPr>
        <p:spPr>
          <a:xfrm>
            <a:off x="0" y="317"/>
            <a:ext cx="9144000" cy="204470"/>
          </a:xfrm>
          <a:custGeom>
            <a:avLst/>
            <a:gdLst/>
            <a:ahLst/>
            <a:cxnLst/>
            <a:rect l="l" t="t" r="r" b="b"/>
            <a:pathLst>
              <a:path w="9144000" h="204470">
                <a:moveTo>
                  <a:pt x="9144000" y="0"/>
                </a:moveTo>
                <a:lnTo>
                  <a:pt x="0" y="0"/>
                </a:lnTo>
                <a:lnTo>
                  <a:pt x="0" y="203200"/>
                </a:lnTo>
                <a:lnTo>
                  <a:pt x="101" y="204470"/>
                </a:lnTo>
                <a:lnTo>
                  <a:pt x="9143860" y="204470"/>
                </a:lnTo>
                <a:lnTo>
                  <a:pt x="9143860" y="203200"/>
                </a:lnTo>
                <a:lnTo>
                  <a:pt x="9144000" y="203200"/>
                </a:lnTo>
                <a:lnTo>
                  <a:pt x="9144000" y="0"/>
                </a:lnTo>
                <a:close/>
              </a:path>
            </a:pathLst>
          </a:custGeom>
          <a:solidFill>
            <a:srgbClr val="C79057"/>
          </a:solidFill>
        </p:spPr>
        <p:txBody>
          <a:bodyPr wrap="square" lIns="0" tIns="0" rIns="0" bIns="0" rtlCol="0"/>
          <a:lstStyle/>
          <a:p>
            <a:endParaRPr/>
          </a:p>
        </p:txBody>
      </p:sp>
      <p:sp>
        <p:nvSpPr>
          <p:cNvPr id="14" name="object 14"/>
          <p:cNvSpPr txBox="1"/>
          <p:nvPr/>
        </p:nvSpPr>
        <p:spPr>
          <a:xfrm>
            <a:off x="91977" y="0"/>
            <a:ext cx="8971915" cy="1783822"/>
          </a:xfrm>
          <a:prstGeom prst="rect">
            <a:avLst/>
          </a:prstGeom>
        </p:spPr>
        <p:txBody>
          <a:bodyPr vert="horz" wrap="square" lIns="0" tIns="100330" rIns="0" bIns="0" rtlCol="0">
            <a:spAutoFit/>
          </a:bodyPr>
          <a:lstStyle/>
          <a:p>
            <a:pPr marR="5080" algn="r">
              <a:lnSpc>
                <a:spcPct val="100000"/>
              </a:lnSpc>
              <a:spcBef>
                <a:spcPts val="790"/>
              </a:spcBef>
            </a:pPr>
            <a:r>
              <a:rPr sz="1200" spc="-100" dirty="0">
                <a:solidFill>
                  <a:srgbClr val="F1F1F1"/>
                </a:solidFill>
                <a:latin typeface="MS UI Gothic"/>
                <a:cs typeface="MS UI Gothic"/>
              </a:rPr>
              <a:t>第</a:t>
            </a:r>
            <a:r>
              <a:rPr sz="1200" spc="-100" dirty="0">
                <a:solidFill>
                  <a:srgbClr val="FFFFFF"/>
                </a:solidFill>
                <a:latin typeface="MS UI Gothic"/>
                <a:cs typeface="MS UI Gothic"/>
              </a:rPr>
              <a:t>Ⅲ</a:t>
            </a:r>
            <a:r>
              <a:rPr sz="1200" dirty="0">
                <a:solidFill>
                  <a:srgbClr val="FFFFFF"/>
                </a:solidFill>
                <a:latin typeface="MS UI Gothic"/>
                <a:cs typeface="MS UI Gothic"/>
              </a:rPr>
              <a:t>章</a:t>
            </a:r>
            <a:r>
              <a:rPr sz="1200" spc="580" dirty="0">
                <a:solidFill>
                  <a:srgbClr val="FFFFFF"/>
                </a:solidFill>
                <a:latin typeface="MS UI Gothic"/>
                <a:cs typeface="MS UI Gothic"/>
              </a:rPr>
              <a:t> </a:t>
            </a:r>
            <a:r>
              <a:rPr sz="1200" spc="10" dirty="0">
                <a:solidFill>
                  <a:srgbClr val="FFFFFF"/>
                </a:solidFill>
                <a:latin typeface="MS UI Gothic"/>
                <a:cs typeface="MS UI Gothic"/>
              </a:rPr>
              <a:t>木材需給</a:t>
            </a:r>
            <a:r>
              <a:rPr sz="1200" spc="-45" dirty="0">
                <a:solidFill>
                  <a:srgbClr val="FFFFFF"/>
                </a:solidFill>
                <a:latin typeface="MS UI Gothic"/>
                <a:cs typeface="MS UI Gothic"/>
              </a:rPr>
              <a:t>・</a:t>
            </a:r>
            <a:r>
              <a:rPr sz="1200" spc="10" dirty="0">
                <a:solidFill>
                  <a:srgbClr val="FFFFFF"/>
                </a:solidFill>
                <a:latin typeface="MS UI Gothic"/>
                <a:cs typeface="MS UI Gothic"/>
              </a:rPr>
              <a:t>利用</a:t>
            </a:r>
            <a:r>
              <a:rPr sz="1200" spc="-30" dirty="0">
                <a:solidFill>
                  <a:srgbClr val="FFFFFF"/>
                </a:solidFill>
                <a:latin typeface="MS UI Gothic"/>
                <a:cs typeface="MS UI Gothic"/>
              </a:rPr>
              <a:t>と</a:t>
            </a:r>
            <a:r>
              <a:rPr sz="1200" spc="10" dirty="0">
                <a:solidFill>
                  <a:srgbClr val="FFFFFF"/>
                </a:solidFill>
                <a:latin typeface="MS UI Gothic"/>
                <a:cs typeface="MS UI Gothic"/>
              </a:rPr>
              <a:t>木</a:t>
            </a:r>
            <a:r>
              <a:rPr sz="1200" dirty="0">
                <a:solidFill>
                  <a:srgbClr val="FFFFFF"/>
                </a:solidFill>
                <a:latin typeface="MS UI Gothic"/>
                <a:cs typeface="MS UI Gothic"/>
              </a:rPr>
              <a:t>材</a:t>
            </a:r>
            <a:r>
              <a:rPr sz="1200" spc="-100" dirty="0">
                <a:solidFill>
                  <a:srgbClr val="FFFFFF"/>
                </a:solidFill>
                <a:latin typeface="MS UI Gothic"/>
                <a:cs typeface="MS UI Gothic"/>
              </a:rPr>
              <a:t>産業</a:t>
            </a:r>
            <a:endParaRPr sz="1200" dirty="0">
              <a:latin typeface="MS UI Gothic"/>
              <a:cs typeface="MS UI Gothic"/>
            </a:endParaRPr>
          </a:p>
          <a:p>
            <a:pPr marL="115570">
              <a:lnSpc>
                <a:spcPct val="100000"/>
              </a:lnSpc>
              <a:spcBef>
                <a:spcPts val="815"/>
              </a:spcBef>
            </a:pPr>
            <a:r>
              <a:rPr lang="zh-TW" altLang="en-US" sz="1400" b="1" u="sng" spc="-160" dirty="0">
                <a:uFill>
                  <a:solidFill>
                    <a:srgbClr val="000000"/>
                  </a:solidFill>
                </a:uFill>
                <a:latin typeface="Microsoft YaHei UI" panose="020B0503020204020204" pitchFamily="34" charset="-122"/>
                <a:ea typeface="Microsoft YaHei UI" panose="020B0503020204020204" pitchFamily="34" charset="-122"/>
                <a:cs typeface="Microsoft YaHei UI"/>
              </a:rPr>
              <a:t>在非住宅和中高層建築物中，木材利用的趨勢</a:t>
            </a:r>
            <a:endParaRPr lang="ja-JP" altLang="en-US" sz="1400" b="1" dirty="0">
              <a:latin typeface="Microsoft YaHei UI" panose="020B0503020204020204" pitchFamily="34" charset="-122"/>
              <a:ea typeface="Microsoft YaHei UI" panose="020B0503020204020204" pitchFamily="34" charset="-122"/>
              <a:cs typeface="Microsoft YaHei UI"/>
            </a:endParaRPr>
          </a:p>
          <a:p>
            <a:pPr marL="297815" marR="114935" indent="-169545">
              <a:lnSpc>
                <a:spcPct val="100000"/>
              </a:lnSpc>
              <a:spcBef>
                <a:spcPts val="650"/>
              </a:spcBef>
              <a:buFont typeface="Wingdings"/>
              <a:buChar char=""/>
              <a:tabLst>
                <a:tab pos="451484" algn="l"/>
                <a:tab pos="452120" algn="l"/>
              </a:tabLst>
            </a:pPr>
            <a:r>
              <a:rPr lang="ja-JP" altLang="en-US" sz="1300" dirty="0"/>
              <a:t>	</a:t>
            </a:r>
            <a:r>
              <a:rPr lang="zh-TW" altLang="en-US" sz="1300" dirty="0">
                <a:latin typeface="Microsoft YaHei UI" panose="020B0503020204020204" pitchFamily="34" charset="-122"/>
                <a:ea typeface="Microsoft YaHei UI" panose="020B0503020204020204" pitchFamily="34" charset="-122"/>
              </a:rPr>
              <a:t>非住宅和中高層建築物方面，隨著</a:t>
            </a:r>
            <a:r>
              <a:rPr lang="en-US" altLang="zh-TW" sz="1300" dirty="0">
                <a:latin typeface="Microsoft YaHei UI" panose="020B0503020204020204" pitchFamily="34" charset="-122"/>
                <a:ea typeface="Microsoft YaHei UI" panose="020B0503020204020204" pitchFamily="34" charset="-122"/>
              </a:rPr>
              <a:t>CLT</a:t>
            </a:r>
            <a:r>
              <a:rPr lang="zh-TW" altLang="en-US" sz="1300" dirty="0">
                <a:latin typeface="Microsoft YaHei UI" panose="020B0503020204020204" pitchFamily="34" charset="-122"/>
                <a:ea typeface="Microsoft YaHei UI" panose="020B0503020204020204" pitchFamily="34" charset="-122"/>
              </a:rPr>
              <a:t>和木質耐火部材等技術的發展，以及建築基準的合理化等，技術和制度環境的整備有了一定程度的進展，開始出現了應用木材作為結構部材等的超過十層樓高的先驅建築</a:t>
            </a:r>
            <a:endParaRPr lang="en-US" altLang="zh-TW" sz="1300" dirty="0">
              <a:latin typeface="Microsoft YaHei UI" panose="020B0503020204020204" pitchFamily="34" charset="-122"/>
              <a:ea typeface="Microsoft YaHei UI" panose="020B0503020204020204" pitchFamily="34" charset="-122"/>
            </a:endParaRPr>
          </a:p>
          <a:p>
            <a:pPr marL="297815" marR="114935" indent="-169545">
              <a:lnSpc>
                <a:spcPct val="100000"/>
              </a:lnSpc>
              <a:spcBef>
                <a:spcPts val="650"/>
              </a:spcBef>
              <a:buFont typeface="Wingdings"/>
              <a:buChar char=""/>
              <a:tabLst>
                <a:tab pos="451484" algn="l"/>
                <a:tab pos="452120" algn="l"/>
              </a:tabLst>
            </a:pPr>
            <a:r>
              <a:rPr lang="zh-TW" altLang="en-US" sz="1300" spc="65" dirty="0">
                <a:latin typeface="Microsoft YaHei UI" panose="020B0503020204020204" pitchFamily="34" charset="-122"/>
                <a:ea typeface="Microsoft YaHei UI" panose="020B0503020204020204" pitchFamily="34" charset="-122"/>
                <a:cs typeface="MS UI Gothic"/>
              </a:rPr>
              <a:t>為了進一步推進木材的使用，除了培育設計師等人才、標準化部材，以及推進建築基準的合理化等措施外，舉辦了「木材變革協議會」，並簽署建築物木材利用促進協定（國家共識</a:t>
            </a:r>
            <a:r>
              <a:rPr lang="en-US" altLang="zh-TW" sz="1300" spc="65" dirty="0">
                <a:latin typeface="Microsoft YaHei UI" panose="020B0503020204020204" pitchFamily="34" charset="-122"/>
                <a:ea typeface="Microsoft YaHei UI" panose="020B0503020204020204" pitchFamily="34" charset="-122"/>
                <a:cs typeface="MS UI Gothic"/>
              </a:rPr>
              <a:t>10</a:t>
            </a:r>
            <a:r>
              <a:rPr lang="zh-TW" altLang="en-US" sz="1300" spc="65" dirty="0">
                <a:latin typeface="Microsoft YaHei UI" panose="020B0503020204020204" pitchFamily="34" charset="-122"/>
                <a:ea typeface="Microsoft YaHei UI" panose="020B0503020204020204" pitchFamily="34" charset="-122"/>
                <a:cs typeface="MS UI Gothic"/>
              </a:rPr>
              <a:t>項、地方共識</a:t>
            </a:r>
            <a:r>
              <a:rPr lang="en-US" altLang="zh-TW" sz="1300" spc="65" dirty="0">
                <a:latin typeface="Microsoft YaHei UI" panose="020B0503020204020204" pitchFamily="34" charset="-122"/>
                <a:ea typeface="Microsoft YaHei UI" panose="020B0503020204020204" pitchFamily="34" charset="-122"/>
                <a:cs typeface="MS UI Gothic"/>
              </a:rPr>
              <a:t>65</a:t>
            </a:r>
            <a:r>
              <a:rPr lang="zh-TW" altLang="en-US" sz="1300" spc="65" dirty="0">
                <a:latin typeface="Microsoft YaHei UI" panose="020B0503020204020204" pitchFamily="34" charset="-122"/>
                <a:ea typeface="Microsoft YaHei UI" panose="020B0503020204020204" pitchFamily="34" charset="-122"/>
                <a:cs typeface="MS UI Gothic"/>
              </a:rPr>
              <a:t>項），此外，於</a:t>
            </a:r>
            <a:r>
              <a:rPr lang="en-US" altLang="zh-TW" sz="1300" spc="65" dirty="0">
                <a:latin typeface="Microsoft YaHei UI" panose="020B0503020204020204" pitchFamily="34" charset="-122"/>
                <a:ea typeface="Microsoft YaHei UI" panose="020B0503020204020204" pitchFamily="34" charset="-122"/>
                <a:cs typeface="MS UI Gothic"/>
              </a:rPr>
              <a:t>2021</a:t>
            </a:r>
            <a:r>
              <a:rPr lang="zh-TW" altLang="en-US" sz="1300" spc="65" dirty="0">
                <a:latin typeface="Microsoft YaHei UI" panose="020B0503020204020204" pitchFamily="34" charset="-122"/>
                <a:ea typeface="Microsoft YaHei UI" panose="020B0503020204020204" pitchFamily="34" charset="-122"/>
                <a:cs typeface="MS UI Gothic"/>
              </a:rPr>
              <a:t>年</a:t>
            </a:r>
            <a:r>
              <a:rPr lang="en-US" altLang="zh-TW" sz="1300" spc="65" dirty="0">
                <a:latin typeface="Microsoft YaHei UI" panose="020B0503020204020204" pitchFamily="34" charset="-122"/>
                <a:ea typeface="Microsoft YaHei UI" panose="020B0503020204020204" pitchFamily="34" charset="-122"/>
                <a:cs typeface="MS UI Gothic"/>
              </a:rPr>
              <a:t>10</a:t>
            </a:r>
            <a:r>
              <a:rPr lang="zh-TW" altLang="en-US" sz="1300" spc="65" dirty="0">
                <a:latin typeface="Microsoft YaHei UI" panose="020B0503020204020204" pitchFamily="34" charset="-122"/>
                <a:ea typeface="Microsoft YaHei UI" panose="020B0503020204020204" pitchFamily="34" charset="-122"/>
                <a:cs typeface="MS UI Gothic"/>
              </a:rPr>
              <a:t>月實施了</a:t>
            </a:r>
            <a:r>
              <a:rPr lang="en-US" altLang="zh-TW" sz="1300" spc="65" dirty="0">
                <a:latin typeface="Microsoft YaHei UI" panose="020B0503020204020204" pitchFamily="34" charset="-122"/>
                <a:ea typeface="Microsoft YaHei UI" panose="020B0503020204020204" pitchFamily="34" charset="-122"/>
                <a:cs typeface="MS UI Gothic"/>
              </a:rPr>
              <a:t>《</a:t>
            </a:r>
            <a:r>
              <a:rPr lang="zh-TW" altLang="en-US" sz="1300" spc="65" dirty="0">
                <a:latin typeface="Microsoft YaHei UI" panose="020B0503020204020204" pitchFamily="34" charset="-122"/>
                <a:ea typeface="Microsoft YaHei UI" panose="020B0503020204020204" pitchFamily="34" charset="-122"/>
                <a:cs typeface="MS UI Gothic"/>
              </a:rPr>
              <a:t>都市木造化推進法</a:t>
            </a:r>
            <a:r>
              <a:rPr lang="en-US" altLang="zh-TW" sz="1300" spc="65" dirty="0">
                <a:latin typeface="Microsoft YaHei UI" panose="020B0503020204020204" pitchFamily="34" charset="-122"/>
                <a:ea typeface="Microsoft YaHei UI" panose="020B0503020204020204" pitchFamily="34" charset="-122"/>
                <a:cs typeface="MS UI Gothic"/>
              </a:rPr>
              <a:t>》</a:t>
            </a:r>
            <a:r>
              <a:rPr lang="zh-TW" altLang="en-US" sz="1300" spc="65" dirty="0">
                <a:latin typeface="Microsoft YaHei UI" panose="020B0503020204020204" pitchFamily="34" charset="-122"/>
                <a:ea typeface="Microsoft YaHei UI" panose="020B0503020204020204" pitchFamily="34" charset="-122"/>
                <a:cs typeface="MS UI Gothic"/>
              </a:rPr>
              <a:t>，推動公私協作，以推動都市使用木材的比例</a:t>
            </a:r>
            <a:endParaRPr lang="en-US" sz="1300" spc="325" dirty="0">
              <a:latin typeface="Microsoft YaHei UI" panose="020B0503020204020204" pitchFamily="34" charset="-122"/>
              <a:ea typeface="Microsoft YaHei UI" panose="020B0503020204020204" pitchFamily="34" charset="-122"/>
              <a:cs typeface="MS UI Gothic"/>
            </a:endParaRPr>
          </a:p>
        </p:txBody>
      </p:sp>
      <p:grpSp>
        <p:nvGrpSpPr>
          <p:cNvPr id="16" name="object 16"/>
          <p:cNvGrpSpPr/>
          <p:nvPr/>
        </p:nvGrpSpPr>
        <p:grpSpPr>
          <a:xfrm>
            <a:off x="7258811" y="2284476"/>
            <a:ext cx="1752600" cy="1062355"/>
            <a:chOff x="7258811" y="2284476"/>
            <a:chExt cx="1752600" cy="1062355"/>
          </a:xfrm>
        </p:grpSpPr>
        <p:pic>
          <p:nvPicPr>
            <p:cNvPr id="17" name="object 17"/>
            <p:cNvPicPr/>
            <p:nvPr/>
          </p:nvPicPr>
          <p:blipFill>
            <a:blip r:embed="rId4" cstate="print"/>
            <a:stretch>
              <a:fillRect/>
            </a:stretch>
          </p:blipFill>
          <p:spPr>
            <a:xfrm>
              <a:off x="7258811" y="2284476"/>
              <a:ext cx="1752599" cy="1062227"/>
            </a:xfrm>
            <a:prstGeom prst="rect">
              <a:avLst/>
            </a:prstGeom>
          </p:spPr>
        </p:pic>
        <p:pic>
          <p:nvPicPr>
            <p:cNvPr id="18" name="object 18"/>
            <p:cNvPicPr/>
            <p:nvPr/>
          </p:nvPicPr>
          <p:blipFill>
            <a:blip r:embed="rId5" cstate="print"/>
            <a:stretch>
              <a:fillRect/>
            </a:stretch>
          </p:blipFill>
          <p:spPr>
            <a:xfrm>
              <a:off x="8695944" y="3061716"/>
              <a:ext cx="286511" cy="254495"/>
            </a:xfrm>
            <a:prstGeom prst="rect">
              <a:avLst/>
            </a:prstGeom>
          </p:spPr>
        </p:pic>
      </p:grpSp>
      <p:grpSp>
        <p:nvGrpSpPr>
          <p:cNvPr id="19" name="object 19"/>
          <p:cNvGrpSpPr/>
          <p:nvPr/>
        </p:nvGrpSpPr>
        <p:grpSpPr>
          <a:xfrm>
            <a:off x="6092894" y="4938911"/>
            <a:ext cx="2474595" cy="1254760"/>
            <a:chOff x="6092894" y="4938911"/>
            <a:chExt cx="2474595" cy="1254760"/>
          </a:xfrm>
        </p:grpSpPr>
        <p:sp>
          <p:nvSpPr>
            <p:cNvPr id="20" name="object 20"/>
            <p:cNvSpPr/>
            <p:nvPr/>
          </p:nvSpPr>
          <p:spPr>
            <a:xfrm>
              <a:off x="6120652" y="5112080"/>
              <a:ext cx="48895" cy="1071880"/>
            </a:xfrm>
            <a:custGeom>
              <a:avLst/>
              <a:gdLst/>
              <a:ahLst/>
              <a:cxnLst/>
              <a:rect l="l" t="t" r="r" b="b"/>
              <a:pathLst>
                <a:path w="48895" h="1071879">
                  <a:moveTo>
                    <a:pt x="48835" y="1071883"/>
                  </a:moveTo>
                  <a:lnTo>
                    <a:pt x="0" y="1071883"/>
                  </a:lnTo>
                  <a:lnTo>
                    <a:pt x="0" y="0"/>
                  </a:lnTo>
                  <a:lnTo>
                    <a:pt x="48835" y="0"/>
                  </a:lnTo>
                  <a:lnTo>
                    <a:pt x="48835" y="1071883"/>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1" name="object 21"/>
            <p:cNvSpPr/>
            <p:nvPr/>
          </p:nvSpPr>
          <p:spPr>
            <a:xfrm>
              <a:off x="6179106" y="5978184"/>
              <a:ext cx="50165" cy="206375"/>
            </a:xfrm>
            <a:custGeom>
              <a:avLst/>
              <a:gdLst/>
              <a:ahLst/>
              <a:cxnLst/>
              <a:rect l="l" t="t" r="r" b="b"/>
              <a:pathLst>
                <a:path w="50164" h="206375">
                  <a:moveTo>
                    <a:pt x="49575" y="205791"/>
                  </a:moveTo>
                  <a:lnTo>
                    <a:pt x="0" y="205791"/>
                  </a:lnTo>
                  <a:lnTo>
                    <a:pt x="0" y="0"/>
                  </a:lnTo>
                  <a:lnTo>
                    <a:pt x="49575" y="0"/>
                  </a:lnTo>
                  <a:lnTo>
                    <a:pt x="49575" y="205791"/>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2" name="object 22"/>
            <p:cNvSpPr/>
            <p:nvPr/>
          </p:nvSpPr>
          <p:spPr>
            <a:xfrm>
              <a:off x="6324871" y="5152054"/>
              <a:ext cx="50165" cy="1032510"/>
            </a:xfrm>
            <a:custGeom>
              <a:avLst/>
              <a:gdLst/>
              <a:ahLst/>
              <a:cxnLst/>
              <a:rect l="l" t="t" r="r" b="b"/>
              <a:pathLst>
                <a:path w="50164" h="1032510">
                  <a:moveTo>
                    <a:pt x="49574" y="1031910"/>
                  </a:moveTo>
                  <a:lnTo>
                    <a:pt x="0" y="1031910"/>
                  </a:lnTo>
                  <a:lnTo>
                    <a:pt x="0" y="0"/>
                  </a:lnTo>
                  <a:lnTo>
                    <a:pt x="49574" y="0"/>
                  </a:lnTo>
                  <a:lnTo>
                    <a:pt x="49574" y="1031910"/>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3" name="object 23"/>
            <p:cNvSpPr/>
            <p:nvPr/>
          </p:nvSpPr>
          <p:spPr>
            <a:xfrm>
              <a:off x="6384065" y="5975963"/>
              <a:ext cx="50165" cy="208279"/>
            </a:xfrm>
            <a:custGeom>
              <a:avLst/>
              <a:gdLst/>
              <a:ahLst/>
              <a:cxnLst/>
              <a:rect l="l" t="t" r="r" b="b"/>
              <a:pathLst>
                <a:path w="50164" h="208279">
                  <a:moveTo>
                    <a:pt x="49575" y="208012"/>
                  </a:moveTo>
                  <a:lnTo>
                    <a:pt x="0" y="208012"/>
                  </a:lnTo>
                  <a:lnTo>
                    <a:pt x="0" y="0"/>
                  </a:lnTo>
                  <a:lnTo>
                    <a:pt x="49575" y="0"/>
                  </a:lnTo>
                  <a:lnTo>
                    <a:pt x="49575" y="208012"/>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4" name="object 24"/>
            <p:cNvSpPr/>
            <p:nvPr/>
          </p:nvSpPr>
          <p:spPr>
            <a:xfrm>
              <a:off x="6238300" y="5739816"/>
              <a:ext cx="50165" cy="444500"/>
            </a:xfrm>
            <a:custGeom>
              <a:avLst/>
              <a:gdLst/>
              <a:ahLst/>
              <a:cxnLst/>
              <a:rect l="l" t="t" r="r" b="b"/>
              <a:pathLst>
                <a:path w="50164" h="444500">
                  <a:moveTo>
                    <a:pt x="49575" y="444152"/>
                  </a:moveTo>
                  <a:lnTo>
                    <a:pt x="0" y="444152"/>
                  </a:lnTo>
                  <a:lnTo>
                    <a:pt x="0" y="0"/>
                  </a:lnTo>
                  <a:lnTo>
                    <a:pt x="49575" y="0"/>
                  </a:lnTo>
                  <a:lnTo>
                    <a:pt x="49575" y="444152"/>
                  </a:lnTo>
                  <a:close/>
                </a:path>
              </a:pathLst>
            </a:custGeom>
            <a:solidFill>
              <a:srgbClr val="66CC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5" name="object 25"/>
            <p:cNvSpPr/>
            <p:nvPr/>
          </p:nvSpPr>
          <p:spPr>
            <a:xfrm>
              <a:off x="6529830" y="5166859"/>
              <a:ext cx="48895" cy="1017269"/>
            </a:xfrm>
            <a:custGeom>
              <a:avLst/>
              <a:gdLst/>
              <a:ahLst/>
              <a:cxnLst/>
              <a:rect l="l" t="t" r="r" b="b"/>
              <a:pathLst>
                <a:path w="48895" h="1017270">
                  <a:moveTo>
                    <a:pt x="48835" y="1017105"/>
                  </a:moveTo>
                  <a:lnTo>
                    <a:pt x="0" y="1017105"/>
                  </a:lnTo>
                  <a:lnTo>
                    <a:pt x="0" y="0"/>
                  </a:lnTo>
                  <a:lnTo>
                    <a:pt x="48835" y="0"/>
                  </a:lnTo>
                  <a:lnTo>
                    <a:pt x="48835" y="1017105"/>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6" name="object 26"/>
            <p:cNvSpPr/>
            <p:nvPr/>
          </p:nvSpPr>
          <p:spPr>
            <a:xfrm>
              <a:off x="6589025" y="5960418"/>
              <a:ext cx="48895" cy="224154"/>
            </a:xfrm>
            <a:custGeom>
              <a:avLst/>
              <a:gdLst/>
              <a:ahLst/>
              <a:cxnLst/>
              <a:rect l="l" t="t" r="r" b="b"/>
              <a:pathLst>
                <a:path w="48895" h="224154">
                  <a:moveTo>
                    <a:pt x="48835" y="223557"/>
                  </a:moveTo>
                  <a:lnTo>
                    <a:pt x="0" y="223557"/>
                  </a:lnTo>
                  <a:lnTo>
                    <a:pt x="0" y="0"/>
                  </a:lnTo>
                  <a:lnTo>
                    <a:pt x="48835" y="0"/>
                  </a:lnTo>
                  <a:lnTo>
                    <a:pt x="48835" y="223557"/>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7" name="object 27"/>
            <p:cNvSpPr/>
            <p:nvPr/>
          </p:nvSpPr>
          <p:spPr>
            <a:xfrm>
              <a:off x="6443260" y="5655427"/>
              <a:ext cx="48895" cy="528955"/>
            </a:xfrm>
            <a:custGeom>
              <a:avLst/>
              <a:gdLst/>
              <a:ahLst/>
              <a:cxnLst/>
              <a:rect l="l" t="t" r="r" b="b"/>
              <a:pathLst>
                <a:path w="48895" h="528954">
                  <a:moveTo>
                    <a:pt x="48835" y="528541"/>
                  </a:moveTo>
                  <a:lnTo>
                    <a:pt x="0" y="528541"/>
                  </a:lnTo>
                  <a:lnTo>
                    <a:pt x="0" y="0"/>
                  </a:lnTo>
                  <a:lnTo>
                    <a:pt x="48835" y="0"/>
                  </a:lnTo>
                  <a:lnTo>
                    <a:pt x="48835" y="528541"/>
                  </a:lnTo>
                  <a:close/>
                </a:path>
              </a:pathLst>
            </a:custGeom>
            <a:solidFill>
              <a:srgbClr val="66CC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8" name="object 28"/>
            <p:cNvSpPr/>
            <p:nvPr/>
          </p:nvSpPr>
          <p:spPr>
            <a:xfrm>
              <a:off x="6734789" y="5146872"/>
              <a:ext cx="48895" cy="1037590"/>
            </a:xfrm>
            <a:custGeom>
              <a:avLst/>
              <a:gdLst/>
              <a:ahLst/>
              <a:cxnLst/>
              <a:rect l="l" t="t" r="r" b="b"/>
              <a:pathLst>
                <a:path w="48895" h="1037589">
                  <a:moveTo>
                    <a:pt x="48835" y="1037091"/>
                  </a:moveTo>
                  <a:lnTo>
                    <a:pt x="0" y="1037091"/>
                  </a:lnTo>
                  <a:lnTo>
                    <a:pt x="0" y="0"/>
                  </a:lnTo>
                  <a:lnTo>
                    <a:pt x="48835" y="0"/>
                  </a:lnTo>
                  <a:lnTo>
                    <a:pt x="48835" y="1037091"/>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9" name="object 29"/>
            <p:cNvSpPr/>
            <p:nvPr/>
          </p:nvSpPr>
          <p:spPr>
            <a:xfrm>
              <a:off x="6793245" y="5963379"/>
              <a:ext cx="50165" cy="220979"/>
            </a:xfrm>
            <a:custGeom>
              <a:avLst/>
              <a:gdLst/>
              <a:ahLst/>
              <a:cxnLst/>
              <a:rect l="l" t="t" r="r" b="b"/>
              <a:pathLst>
                <a:path w="50165" h="220979">
                  <a:moveTo>
                    <a:pt x="49575" y="220596"/>
                  </a:moveTo>
                  <a:lnTo>
                    <a:pt x="0" y="220596"/>
                  </a:lnTo>
                  <a:lnTo>
                    <a:pt x="0" y="0"/>
                  </a:lnTo>
                  <a:lnTo>
                    <a:pt x="49575" y="0"/>
                  </a:lnTo>
                  <a:lnTo>
                    <a:pt x="49575" y="220596"/>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0" name="object 30"/>
            <p:cNvSpPr/>
            <p:nvPr/>
          </p:nvSpPr>
          <p:spPr>
            <a:xfrm>
              <a:off x="6647480" y="5650985"/>
              <a:ext cx="50165" cy="533400"/>
            </a:xfrm>
            <a:custGeom>
              <a:avLst/>
              <a:gdLst/>
              <a:ahLst/>
              <a:cxnLst/>
              <a:rect l="l" t="t" r="r" b="b"/>
              <a:pathLst>
                <a:path w="50165" h="533400">
                  <a:moveTo>
                    <a:pt x="49575" y="532982"/>
                  </a:moveTo>
                  <a:lnTo>
                    <a:pt x="0" y="532982"/>
                  </a:lnTo>
                  <a:lnTo>
                    <a:pt x="0" y="0"/>
                  </a:lnTo>
                  <a:lnTo>
                    <a:pt x="49575" y="0"/>
                  </a:lnTo>
                  <a:lnTo>
                    <a:pt x="49575" y="532982"/>
                  </a:lnTo>
                  <a:close/>
                </a:path>
              </a:pathLst>
            </a:custGeom>
            <a:solidFill>
              <a:srgbClr val="66CC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1" name="object 31"/>
            <p:cNvSpPr/>
            <p:nvPr/>
          </p:nvSpPr>
          <p:spPr>
            <a:xfrm>
              <a:off x="6939008" y="5183885"/>
              <a:ext cx="50165" cy="1000125"/>
            </a:xfrm>
            <a:custGeom>
              <a:avLst/>
              <a:gdLst/>
              <a:ahLst/>
              <a:cxnLst/>
              <a:rect l="l" t="t" r="r" b="b"/>
              <a:pathLst>
                <a:path w="50165" h="1000125">
                  <a:moveTo>
                    <a:pt x="49574" y="1000079"/>
                  </a:moveTo>
                  <a:lnTo>
                    <a:pt x="0" y="1000079"/>
                  </a:lnTo>
                  <a:lnTo>
                    <a:pt x="0" y="0"/>
                  </a:lnTo>
                  <a:lnTo>
                    <a:pt x="49574" y="0"/>
                  </a:lnTo>
                  <a:lnTo>
                    <a:pt x="49574" y="1000079"/>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2" name="object 32"/>
            <p:cNvSpPr/>
            <p:nvPr/>
          </p:nvSpPr>
          <p:spPr>
            <a:xfrm>
              <a:off x="6998204" y="5926366"/>
              <a:ext cx="48895" cy="257810"/>
            </a:xfrm>
            <a:custGeom>
              <a:avLst/>
              <a:gdLst/>
              <a:ahLst/>
              <a:cxnLst/>
              <a:rect l="l" t="t" r="r" b="b"/>
              <a:pathLst>
                <a:path w="48895" h="257810">
                  <a:moveTo>
                    <a:pt x="48835" y="257609"/>
                  </a:moveTo>
                  <a:lnTo>
                    <a:pt x="0" y="257609"/>
                  </a:lnTo>
                  <a:lnTo>
                    <a:pt x="0" y="0"/>
                  </a:lnTo>
                  <a:lnTo>
                    <a:pt x="48835" y="0"/>
                  </a:lnTo>
                  <a:lnTo>
                    <a:pt x="48835" y="257609"/>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3" name="object 33"/>
            <p:cNvSpPr/>
            <p:nvPr/>
          </p:nvSpPr>
          <p:spPr>
            <a:xfrm>
              <a:off x="6852440" y="5662830"/>
              <a:ext cx="50165" cy="521334"/>
            </a:xfrm>
            <a:custGeom>
              <a:avLst/>
              <a:gdLst/>
              <a:ahLst/>
              <a:cxnLst/>
              <a:rect l="l" t="t" r="r" b="b"/>
              <a:pathLst>
                <a:path w="50165" h="521335">
                  <a:moveTo>
                    <a:pt x="49575" y="521138"/>
                  </a:moveTo>
                  <a:lnTo>
                    <a:pt x="0" y="521138"/>
                  </a:lnTo>
                  <a:lnTo>
                    <a:pt x="0" y="0"/>
                  </a:lnTo>
                  <a:lnTo>
                    <a:pt x="49575" y="0"/>
                  </a:lnTo>
                  <a:lnTo>
                    <a:pt x="49575" y="521138"/>
                  </a:lnTo>
                  <a:close/>
                </a:path>
              </a:pathLst>
            </a:custGeom>
            <a:solidFill>
              <a:srgbClr val="66CC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4" name="object 34"/>
            <p:cNvSpPr/>
            <p:nvPr/>
          </p:nvSpPr>
          <p:spPr>
            <a:xfrm>
              <a:off x="7143968" y="5146872"/>
              <a:ext cx="48895" cy="1037590"/>
            </a:xfrm>
            <a:custGeom>
              <a:avLst/>
              <a:gdLst/>
              <a:ahLst/>
              <a:cxnLst/>
              <a:rect l="l" t="t" r="r" b="b"/>
              <a:pathLst>
                <a:path w="48895" h="1037589">
                  <a:moveTo>
                    <a:pt x="48835" y="1037091"/>
                  </a:moveTo>
                  <a:lnTo>
                    <a:pt x="0" y="1037091"/>
                  </a:lnTo>
                  <a:lnTo>
                    <a:pt x="0" y="0"/>
                  </a:lnTo>
                  <a:lnTo>
                    <a:pt x="48835" y="0"/>
                  </a:lnTo>
                  <a:lnTo>
                    <a:pt x="48835" y="1037091"/>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5" name="object 35"/>
            <p:cNvSpPr/>
            <p:nvPr/>
          </p:nvSpPr>
          <p:spPr>
            <a:xfrm>
              <a:off x="7203164" y="5893794"/>
              <a:ext cx="48895" cy="290195"/>
            </a:xfrm>
            <a:custGeom>
              <a:avLst/>
              <a:gdLst/>
              <a:ahLst/>
              <a:cxnLst/>
              <a:rect l="l" t="t" r="r" b="b"/>
              <a:pathLst>
                <a:path w="48895" h="290195">
                  <a:moveTo>
                    <a:pt x="48835" y="290181"/>
                  </a:moveTo>
                  <a:lnTo>
                    <a:pt x="0" y="290181"/>
                  </a:lnTo>
                  <a:lnTo>
                    <a:pt x="0" y="0"/>
                  </a:lnTo>
                  <a:lnTo>
                    <a:pt x="48835" y="0"/>
                  </a:lnTo>
                  <a:lnTo>
                    <a:pt x="48835" y="290181"/>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6" name="object 36"/>
            <p:cNvSpPr/>
            <p:nvPr/>
          </p:nvSpPr>
          <p:spPr>
            <a:xfrm>
              <a:off x="7057400" y="5608791"/>
              <a:ext cx="48895" cy="575310"/>
            </a:xfrm>
            <a:custGeom>
              <a:avLst/>
              <a:gdLst/>
              <a:ahLst/>
              <a:cxnLst/>
              <a:rect l="l" t="t" r="r" b="b"/>
              <a:pathLst>
                <a:path w="48895" h="575310">
                  <a:moveTo>
                    <a:pt x="48835" y="575177"/>
                  </a:moveTo>
                  <a:lnTo>
                    <a:pt x="0" y="575177"/>
                  </a:lnTo>
                  <a:lnTo>
                    <a:pt x="0" y="0"/>
                  </a:lnTo>
                  <a:lnTo>
                    <a:pt x="48835" y="0"/>
                  </a:lnTo>
                  <a:lnTo>
                    <a:pt x="48835" y="575177"/>
                  </a:lnTo>
                  <a:close/>
                </a:path>
              </a:pathLst>
            </a:custGeom>
            <a:solidFill>
              <a:srgbClr val="66CC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7" name="object 37"/>
            <p:cNvSpPr/>
            <p:nvPr/>
          </p:nvSpPr>
          <p:spPr>
            <a:xfrm>
              <a:off x="7348187" y="5134288"/>
              <a:ext cx="50165" cy="1050290"/>
            </a:xfrm>
            <a:custGeom>
              <a:avLst/>
              <a:gdLst/>
              <a:ahLst/>
              <a:cxnLst/>
              <a:rect l="l" t="t" r="r" b="b"/>
              <a:pathLst>
                <a:path w="50165" h="1050289">
                  <a:moveTo>
                    <a:pt x="49574" y="1049676"/>
                  </a:moveTo>
                  <a:lnTo>
                    <a:pt x="0" y="1049676"/>
                  </a:lnTo>
                  <a:lnTo>
                    <a:pt x="0" y="0"/>
                  </a:lnTo>
                  <a:lnTo>
                    <a:pt x="49574" y="0"/>
                  </a:lnTo>
                  <a:lnTo>
                    <a:pt x="49574" y="1049676"/>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8" name="object 38"/>
            <p:cNvSpPr/>
            <p:nvPr/>
          </p:nvSpPr>
          <p:spPr>
            <a:xfrm>
              <a:off x="7407383" y="5893794"/>
              <a:ext cx="50165" cy="290195"/>
            </a:xfrm>
            <a:custGeom>
              <a:avLst/>
              <a:gdLst/>
              <a:ahLst/>
              <a:cxnLst/>
              <a:rect l="l" t="t" r="r" b="b"/>
              <a:pathLst>
                <a:path w="50165" h="290195">
                  <a:moveTo>
                    <a:pt x="49575" y="290181"/>
                  </a:moveTo>
                  <a:lnTo>
                    <a:pt x="0" y="290181"/>
                  </a:lnTo>
                  <a:lnTo>
                    <a:pt x="0" y="0"/>
                  </a:lnTo>
                  <a:lnTo>
                    <a:pt x="49575" y="0"/>
                  </a:lnTo>
                  <a:lnTo>
                    <a:pt x="49575" y="290181"/>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9" name="object 39"/>
            <p:cNvSpPr/>
            <p:nvPr/>
          </p:nvSpPr>
          <p:spPr>
            <a:xfrm>
              <a:off x="7261620" y="5539207"/>
              <a:ext cx="50165" cy="645160"/>
            </a:xfrm>
            <a:custGeom>
              <a:avLst/>
              <a:gdLst/>
              <a:ahLst/>
              <a:cxnLst/>
              <a:rect l="l" t="t" r="r" b="b"/>
              <a:pathLst>
                <a:path w="50165" h="645160">
                  <a:moveTo>
                    <a:pt x="49575" y="644760"/>
                  </a:moveTo>
                  <a:lnTo>
                    <a:pt x="0" y="644760"/>
                  </a:lnTo>
                  <a:lnTo>
                    <a:pt x="0" y="0"/>
                  </a:lnTo>
                  <a:lnTo>
                    <a:pt x="49575" y="0"/>
                  </a:lnTo>
                  <a:lnTo>
                    <a:pt x="49575" y="644760"/>
                  </a:lnTo>
                  <a:close/>
                </a:path>
              </a:pathLst>
            </a:custGeom>
            <a:solidFill>
              <a:srgbClr val="66CC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0" name="object 40"/>
            <p:cNvSpPr/>
            <p:nvPr/>
          </p:nvSpPr>
          <p:spPr>
            <a:xfrm>
              <a:off x="7553146" y="5144651"/>
              <a:ext cx="50165" cy="1039494"/>
            </a:xfrm>
            <a:custGeom>
              <a:avLst/>
              <a:gdLst/>
              <a:ahLst/>
              <a:cxnLst/>
              <a:rect l="l" t="t" r="r" b="b"/>
              <a:pathLst>
                <a:path w="50165" h="1039495">
                  <a:moveTo>
                    <a:pt x="49574" y="1039312"/>
                  </a:moveTo>
                  <a:lnTo>
                    <a:pt x="0" y="1039312"/>
                  </a:lnTo>
                  <a:lnTo>
                    <a:pt x="0" y="0"/>
                  </a:lnTo>
                  <a:lnTo>
                    <a:pt x="49574" y="0"/>
                  </a:lnTo>
                  <a:lnTo>
                    <a:pt x="49574" y="1039312"/>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1" name="object 41"/>
            <p:cNvSpPr/>
            <p:nvPr/>
          </p:nvSpPr>
          <p:spPr>
            <a:xfrm>
              <a:off x="7612343" y="5851600"/>
              <a:ext cx="48895" cy="332740"/>
            </a:xfrm>
            <a:custGeom>
              <a:avLst/>
              <a:gdLst/>
              <a:ahLst/>
              <a:cxnLst/>
              <a:rect l="l" t="t" r="r" b="b"/>
              <a:pathLst>
                <a:path w="48895" h="332739">
                  <a:moveTo>
                    <a:pt x="48835" y="332375"/>
                  </a:moveTo>
                  <a:lnTo>
                    <a:pt x="0" y="332375"/>
                  </a:lnTo>
                  <a:lnTo>
                    <a:pt x="0" y="0"/>
                  </a:lnTo>
                  <a:lnTo>
                    <a:pt x="48835" y="0"/>
                  </a:lnTo>
                  <a:lnTo>
                    <a:pt x="48835" y="332375"/>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2" name="object 42"/>
            <p:cNvSpPr/>
            <p:nvPr/>
          </p:nvSpPr>
          <p:spPr>
            <a:xfrm>
              <a:off x="7466580" y="5528844"/>
              <a:ext cx="50165" cy="655320"/>
            </a:xfrm>
            <a:custGeom>
              <a:avLst/>
              <a:gdLst/>
              <a:ahLst/>
              <a:cxnLst/>
              <a:rect l="l" t="t" r="r" b="b"/>
              <a:pathLst>
                <a:path w="50165" h="655320">
                  <a:moveTo>
                    <a:pt x="49575" y="655124"/>
                  </a:moveTo>
                  <a:lnTo>
                    <a:pt x="0" y="655124"/>
                  </a:lnTo>
                  <a:lnTo>
                    <a:pt x="0" y="0"/>
                  </a:lnTo>
                  <a:lnTo>
                    <a:pt x="49575" y="0"/>
                  </a:lnTo>
                  <a:lnTo>
                    <a:pt x="49575" y="655124"/>
                  </a:lnTo>
                  <a:close/>
                </a:path>
              </a:pathLst>
            </a:custGeom>
            <a:solidFill>
              <a:srgbClr val="66CC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3" name="object 43"/>
            <p:cNvSpPr/>
            <p:nvPr/>
          </p:nvSpPr>
          <p:spPr>
            <a:xfrm>
              <a:off x="7758105" y="5124665"/>
              <a:ext cx="48895" cy="1059815"/>
            </a:xfrm>
            <a:custGeom>
              <a:avLst/>
              <a:gdLst/>
              <a:ahLst/>
              <a:cxnLst/>
              <a:rect l="l" t="t" r="r" b="b"/>
              <a:pathLst>
                <a:path w="48895" h="1059814">
                  <a:moveTo>
                    <a:pt x="48835" y="1059299"/>
                  </a:moveTo>
                  <a:lnTo>
                    <a:pt x="0" y="1059299"/>
                  </a:lnTo>
                  <a:lnTo>
                    <a:pt x="0" y="0"/>
                  </a:lnTo>
                  <a:lnTo>
                    <a:pt x="48835" y="0"/>
                  </a:lnTo>
                  <a:lnTo>
                    <a:pt x="48835" y="1059299"/>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4" name="object 44"/>
            <p:cNvSpPr/>
            <p:nvPr/>
          </p:nvSpPr>
          <p:spPr>
            <a:xfrm>
              <a:off x="7817302" y="5859002"/>
              <a:ext cx="48895" cy="325120"/>
            </a:xfrm>
            <a:custGeom>
              <a:avLst/>
              <a:gdLst/>
              <a:ahLst/>
              <a:cxnLst/>
              <a:rect l="l" t="t" r="r" b="b"/>
              <a:pathLst>
                <a:path w="48895" h="325120">
                  <a:moveTo>
                    <a:pt x="48835" y="324973"/>
                  </a:moveTo>
                  <a:lnTo>
                    <a:pt x="0" y="324973"/>
                  </a:lnTo>
                  <a:lnTo>
                    <a:pt x="0" y="0"/>
                  </a:lnTo>
                  <a:lnTo>
                    <a:pt x="48835" y="0"/>
                  </a:lnTo>
                  <a:lnTo>
                    <a:pt x="48835" y="324973"/>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5" name="object 45"/>
            <p:cNvSpPr/>
            <p:nvPr/>
          </p:nvSpPr>
          <p:spPr>
            <a:xfrm>
              <a:off x="7671539" y="5508857"/>
              <a:ext cx="48895" cy="675640"/>
            </a:xfrm>
            <a:custGeom>
              <a:avLst/>
              <a:gdLst/>
              <a:ahLst/>
              <a:cxnLst/>
              <a:rect l="l" t="t" r="r" b="b"/>
              <a:pathLst>
                <a:path w="48895" h="675639">
                  <a:moveTo>
                    <a:pt x="48835" y="675111"/>
                  </a:moveTo>
                  <a:lnTo>
                    <a:pt x="0" y="675111"/>
                  </a:lnTo>
                  <a:lnTo>
                    <a:pt x="0" y="0"/>
                  </a:lnTo>
                  <a:lnTo>
                    <a:pt x="48835" y="0"/>
                  </a:lnTo>
                  <a:lnTo>
                    <a:pt x="48835" y="675111"/>
                  </a:lnTo>
                  <a:close/>
                </a:path>
              </a:pathLst>
            </a:custGeom>
            <a:solidFill>
              <a:srgbClr val="66CC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6" name="object 46"/>
            <p:cNvSpPr/>
            <p:nvPr/>
          </p:nvSpPr>
          <p:spPr>
            <a:xfrm>
              <a:off x="7962324" y="5095055"/>
              <a:ext cx="50165" cy="1089025"/>
            </a:xfrm>
            <a:custGeom>
              <a:avLst/>
              <a:gdLst/>
              <a:ahLst/>
              <a:cxnLst/>
              <a:rect l="l" t="t" r="r" b="b"/>
              <a:pathLst>
                <a:path w="50165" h="1089025">
                  <a:moveTo>
                    <a:pt x="49574" y="1088909"/>
                  </a:moveTo>
                  <a:lnTo>
                    <a:pt x="0" y="1088909"/>
                  </a:lnTo>
                  <a:lnTo>
                    <a:pt x="0" y="0"/>
                  </a:lnTo>
                  <a:lnTo>
                    <a:pt x="49574" y="0"/>
                  </a:lnTo>
                  <a:lnTo>
                    <a:pt x="49574" y="1088909"/>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7" name="object 47"/>
            <p:cNvSpPr/>
            <p:nvPr/>
          </p:nvSpPr>
          <p:spPr>
            <a:xfrm>
              <a:off x="8021522" y="5841977"/>
              <a:ext cx="50165" cy="342265"/>
            </a:xfrm>
            <a:custGeom>
              <a:avLst/>
              <a:gdLst/>
              <a:ahLst/>
              <a:cxnLst/>
              <a:rect l="l" t="t" r="r" b="b"/>
              <a:pathLst>
                <a:path w="50165" h="342264">
                  <a:moveTo>
                    <a:pt x="49575" y="341999"/>
                  </a:moveTo>
                  <a:lnTo>
                    <a:pt x="0" y="341999"/>
                  </a:lnTo>
                  <a:lnTo>
                    <a:pt x="0" y="0"/>
                  </a:lnTo>
                  <a:lnTo>
                    <a:pt x="49575" y="0"/>
                  </a:lnTo>
                  <a:lnTo>
                    <a:pt x="49575" y="341999"/>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8" name="object 48"/>
            <p:cNvSpPr/>
            <p:nvPr/>
          </p:nvSpPr>
          <p:spPr>
            <a:xfrm>
              <a:off x="7875759" y="5526623"/>
              <a:ext cx="50165" cy="657860"/>
            </a:xfrm>
            <a:custGeom>
              <a:avLst/>
              <a:gdLst/>
              <a:ahLst/>
              <a:cxnLst/>
              <a:rect l="l" t="t" r="r" b="b"/>
              <a:pathLst>
                <a:path w="50165" h="657860">
                  <a:moveTo>
                    <a:pt x="49575" y="657345"/>
                  </a:moveTo>
                  <a:lnTo>
                    <a:pt x="0" y="657345"/>
                  </a:lnTo>
                  <a:lnTo>
                    <a:pt x="0" y="0"/>
                  </a:lnTo>
                  <a:lnTo>
                    <a:pt x="49575" y="0"/>
                  </a:lnTo>
                  <a:lnTo>
                    <a:pt x="49575" y="657345"/>
                  </a:lnTo>
                  <a:close/>
                </a:path>
              </a:pathLst>
            </a:custGeom>
            <a:solidFill>
              <a:srgbClr val="66CC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9" name="object 49"/>
            <p:cNvSpPr/>
            <p:nvPr/>
          </p:nvSpPr>
          <p:spPr>
            <a:xfrm>
              <a:off x="8167283" y="5104678"/>
              <a:ext cx="50165" cy="1079500"/>
            </a:xfrm>
            <a:custGeom>
              <a:avLst/>
              <a:gdLst/>
              <a:ahLst/>
              <a:cxnLst/>
              <a:rect l="l" t="t" r="r" b="b"/>
              <a:pathLst>
                <a:path w="50165" h="1079500">
                  <a:moveTo>
                    <a:pt x="49574" y="1079286"/>
                  </a:moveTo>
                  <a:lnTo>
                    <a:pt x="0" y="1079286"/>
                  </a:lnTo>
                  <a:lnTo>
                    <a:pt x="0" y="0"/>
                  </a:lnTo>
                  <a:lnTo>
                    <a:pt x="49574" y="0"/>
                  </a:lnTo>
                  <a:lnTo>
                    <a:pt x="49574" y="1079286"/>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0" name="object 50"/>
            <p:cNvSpPr/>
            <p:nvPr/>
          </p:nvSpPr>
          <p:spPr>
            <a:xfrm>
              <a:off x="8226481" y="5839015"/>
              <a:ext cx="48895" cy="345440"/>
            </a:xfrm>
            <a:custGeom>
              <a:avLst/>
              <a:gdLst/>
              <a:ahLst/>
              <a:cxnLst/>
              <a:rect l="l" t="t" r="r" b="b"/>
              <a:pathLst>
                <a:path w="48895" h="345439">
                  <a:moveTo>
                    <a:pt x="48835" y="344960"/>
                  </a:moveTo>
                  <a:lnTo>
                    <a:pt x="0" y="344960"/>
                  </a:lnTo>
                  <a:lnTo>
                    <a:pt x="0" y="0"/>
                  </a:lnTo>
                  <a:lnTo>
                    <a:pt x="48835" y="0"/>
                  </a:lnTo>
                  <a:lnTo>
                    <a:pt x="48835" y="344960"/>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1" name="object 51"/>
            <p:cNvSpPr/>
            <p:nvPr/>
          </p:nvSpPr>
          <p:spPr>
            <a:xfrm>
              <a:off x="8080719" y="5477026"/>
              <a:ext cx="48895" cy="707390"/>
            </a:xfrm>
            <a:custGeom>
              <a:avLst/>
              <a:gdLst/>
              <a:ahLst/>
              <a:cxnLst/>
              <a:rect l="l" t="t" r="r" b="b"/>
              <a:pathLst>
                <a:path w="48895" h="707389">
                  <a:moveTo>
                    <a:pt x="48835" y="706942"/>
                  </a:moveTo>
                  <a:lnTo>
                    <a:pt x="0" y="706942"/>
                  </a:lnTo>
                  <a:lnTo>
                    <a:pt x="0" y="0"/>
                  </a:lnTo>
                  <a:lnTo>
                    <a:pt x="48835" y="0"/>
                  </a:lnTo>
                  <a:lnTo>
                    <a:pt x="48835" y="706942"/>
                  </a:lnTo>
                  <a:close/>
                </a:path>
              </a:pathLst>
            </a:custGeom>
            <a:solidFill>
              <a:srgbClr val="66CC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2" name="object 52"/>
            <p:cNvSpPr/>
            <p:nvPr/>
          </p:nvSpPr>
          <p:spPr>
            <a:xfrm>
              <a:off x="8372243" y="5115041"/>
              <a:ext cx="48895" cy="1069340"/>
            </a:xfrm>
            <a:custGeom>
              <a:avLst/>
              <a:gdLst/>
              <a:ahLst/>
              <a:cxnLst/>
              <a:rect l="l" t="t" r="r" b="b"/>
              <a:pathLst>
                <a:path w="48895" h="1069339">
                  <a:moveTo>
                    <a:pt x="48835" y="1068922"/>
                  </a:moveTo>
                  <a:lnTo>
                    <a:pt x="0" y="1068922"/>
                  </a:lnTo>
                  <a:lnTo>
                    <a:pt x="0" y="0"/>
                  </a:lnTo>
                  <a:lnTo>
                    <a:pt x="48835" y="0"/>
                  </a:lnTo>
                  <a:lnTo>
                    <a:pt x="48835" y="1068922"/>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3" name="object 53"/>
            <p:cNvSpPr/>
            <p:nvPr/>
          </p:nvSpPr>
          <p:spPr>
            <a:xfrm>
              <a:off x="8430701" y="5856782"/>
              <a:ext cx="50165" cy="327660"/>
            </a:xfrm>
            <a:custGeom>
              <a:avLst/>
              <a:gdLst/>
              <a:ahLst/>
              <a:cxnLst/>
              <a:rect l="l" t="t" r="r" b="b"/>
              <a:pathLst>
                <a:path w="50165" h="327660">
                  <a:moveTo>
                    <a:pt x="49575" y="327194"/>
                  </a:moveTo>
                  <a:lnTo>
                    <a:pt x="0" y="327194"/>
                  </a:lnTo>
                  <a:lnTo>
                    <a:pt x="0" y="0"/>
                  </a:lnTo>
                  <a:lnTo>
                    <a:pt x="49575" y="0"/>
                  </a:lnTo>
                  <a:lnTo>
                    <a:pt x="49575" y="327194"/>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4" name="object 54"/>
            <p:cNvSpPr/>
            <p:nvPr/>
          </p:nvSpPr>
          <p:spPr>
            <a:xfrm>
              <a:off x="8285670" y="5447423"/>
              <a:ext cx="254000" cy="736600"/>
            </a:xfrm>
            <a:custGeom>
              <a:avLst/>
              <a:gdLst/>
              <a:ahLst/>
              <a:cxnLst/>
              <a:rect l="l" t="t" r="r" b="b"/>
              <a:pathLst>
                <a:path w="254000" h="736600">
                  <a:moveTo>
                    <a:pt x="48844" y="0"/>
                  </a:moveTo>
                  <a:lnTo>
                    <a:pt x="0" y="0"/>
                  </a:lnTo>
                  <a:lnTo>
                    <a:pt x="0" y="736549"/>
                  </a:lnTo>
                  <a:lnTo>
                    <a:pt x="48844" y="736549"/>
                  </a:lnTo>
                  <a:lnTo>
                    <a:pt x="48844" y="0"/>
                  </a:lnTo>
                  <a:close/>
                </a:path>
                <a:path w="254000" h="736600">
                  <a:moveTo>
                    <a:pt x="253796" y="7404"/>
                  </a:moveTo>
                  <a:lnTo>
                    <a:pt x="204228" y="7404"/>
                  </a:lnTo>
                  <a:lnTo>
                    <a:pt x="204228" y="736549"/>
                  </a:lnTo>
                  <a:lnTo>
                    <a:pt x="253796" y="736549"/>
                  </a:lnTo>
                  <a:lnTo>
                    <a:pt x="253796" y="7404"/>
                  </a:lnTo>
                  <a:close/>
                </a:path>
              </a:pathLst>
            </a:custGeom>
            <a:solidFill>
              <a:srgbClr val="66CC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5" name="object 55"/>
            <p:cNvSpPr/>
            <p:nvPr/>
          </p:nvSpPr>
          <p:spPr>
            <a:xfrm>
              <a:off x="6101784" y="4943690"/>
              <a:ext cx="17780" cy="2481580"/>
            </a:xfrm>
            <a:custGeom>
              <a:avLst/>
              <a:gdLst/>
              <a:ahLst/>
              <a:cxnLst/>
              <a:rect l="l" t="t" r="r" b="b"/>
              <a:pathLst>
                <a:path w="17779" h="2481579">
                  <a:moveTo>
                    <a:pt x="0" y="1240653"/>
                  </a:moveTo>
                  <a:lnTo>
                    <a:pt x="0" y="0"/>
                  </a:lnTo>
                </a:path>
                <a:path w="17779" h="2481579">
                  <a:moveTo>
                    <a:pt x="0" y="1240653"/>
                  </a:moveTo>
                  <a:lnTo>
                    <a:pt x="17758" y="1240653"/>
                  </a:lnTo>
                </a:path>
                <a:path w="17779" h="2481579">
                  <a:moveTo>
                    <a:pt x="0" y="1489376"/>
                  </a:moveTo>
                  <a:lnTo>
                    <a:pt x="17758" y="1489376"/>
                  </a:lnTo>
                </a:path>
                <a:path w="17779" h="2481579">
                  <a:moveTo>
                    <a:pt x="0" y="1737358"/>
                  </a:moveTo>
                  <a:lnTo>
                    <a:pt x="17758" y="1737358"/>
                  </a:lnTo>
                </a:path>
                <a:path w="17779" h="2481579">
                  <a:moveTo>
                    <a:pt x="0" y="1985341"/>
                  </a:moveTo>
                  <a:lnTo>
                    <a:pt x="17758" y="1985341"/>
                  </a:lnTo>
                </a:path>
                <a:path w="17779" h="2481579">
                  <a:moveTo>
                    <a:pt x="0" y="2233324"/>
                  </a:moveTo>
                  <a:lnTo>
                    <a:pt x="17758" y="2233324"/>
                  </a:lnTo>
                </a:path>
                <a:path w="17779" h="2481579">
                  <a:moveTo>
                    <a:pt x="0" y="2481306"/>
                  </a:moveTo>
                  <a:lnTo>
                    <a:pt x="17758" y="2481306"/>
                  </a:lnTo>
                </a:path>
              </a:pathLst>
            </a:custGeom>
            <a:ln w="9251">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6" name="object 56"/>
            <p:cNvSpPr/>
            <p:nvPr/>
          </p:nvSpPr>
          <p:spPr>
            <a:xfrm>
              <a:off x="6101784" y="6184343"/>
              <a:ext cx="2456815" cy="0"/>
            </a:xfrm>
            <a:custGeom>
              <a:avLst/>
              <a:gdLst/>
              <a:ahLst/>
              <a:cxnLst/>
              <a:rect l="l" t="t" r="r" b="b"/>
              <a:pathLst>
                <a:path w="2456815">
                  <a:moveTo>
                    <a:pt x="0" y="0"/>
                  </a:moveTo>
                  <a:lnTo>
                    <a:pt x="2456560" y="0"/>
                  </a:lnTo>
                </a:path>
              </a:pathLst>
            </a:custGeom>
            <a:ln w="9253">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7" name="object 57"/>
            <p:cNvSpPr/>
            <p:nvPr/>
          </p:nvSpPr>
          <p:spPr>
            <a:xfrm>
              <a:off x="6097159" y="6175460"/>
              <a:ext cx="2466340" cy="0"/>
            </a:xfrm>
            <a:custGeom>
              <a:avLst/>
              <a:gdLst/>
              <a:ahLst/>
              <a:cxnLst/>
              <a:rect l="l" t="t" r="r" b="b"/>
              <a:pathLst>
                <a:path w="2466340">
                  <a:moveTo>
                    <a:pt x="0" y="0"/>
                  </a:moveTo>
                  <a:lnTo>
                    <a:pt x="9249" y="0"/>
                  </a:lnTo>
                </a:path>
                <a:path w="2466340">
                  <a:moveTo>
                    <a:pt x="204220" y="0"/>
                  </a:moveTo>
                  <a:lnTo>
                    <a:pt x="213469" y="0"/>
                  </a:lnTo>
                </a:path>
                <a:path w="2466340">
                  <a:moveTo>
                    <a:pt x="409180" y="0"/>
                  </a:moveTo>
                  <a:lnTo>
                    <a:pt x="418429" y="0"/>
                  </a:lnTo>
                </a:path>
                <a:path w="2466340">
                  <a:moveTo>
                    <a:pt x="614140" y="0"/>
                  </a:moveTo>
                  <a:lnTo>
                    <a:pt x="623389" y="0"/>
                  </a:lnTo>
                </a:path>
                <a:path w="2466340">
                  <a:moveTo>
                    <a:pt x="818360" y="0"/>
                  </a:moveTo>
                  <a:lnTo>
                    <a:pt x="827609" y="0"/>
                  </a:lnTo>
                </a:path>
                <a:path w="2466340">
                  <a:moveTo>
                    <a:pt x="1023320" y="0"/>
                  </a:moveTo>
                  <a:lnTo>
                    <a:pt x="1032569" y="0"/>
                  </a:lnTo>
                </a:path>
                <a:path w="2466340">
                  <a:moveTo>
                    <a:pt x="1228280" y="0"/>
                  </a:moveTo>
                  <a:lnTo>
                    <a:pt x="1237529" y="0"/>
                  </a:lnTo>
                </a:path>
                <a:path w="2466340">
                  <a:moveTo>
                    <a:pt x="1432500" y="0"/>
                  </a:moveTo>
                  <a:lnTo>
                    <a:pt x="1441749" y="0"/>
                  </a:lnTo>
                </a:path>
                <a:path w="2466340">
                  <a:moveTo>
                    <a:pt x="1637460" y="0"/>
                  </a:moveTo>
                  <a:lnTo>
                    <a:pt x="1646709" y="0"/>
                  </a:lnTo>
                </a:path>
                <a:path w="2466340">
                  <a:moveTo>
                    <a:pt x="1842420" y="0"/>
                  </a:moveTo>
                  <a:lnTo>
                    <a:pt x="1851669" y="0"/>
                  </a:lnTo>
                </a:path>
                <a:path w="2466340">
                  <a:moveTo>
                    <a:pt x="2046640" y="0"/>
                  </a:moveTo>
                  <a:lnTo>
                    <a:pt x="2055889" y="0"/>
                  </a:lnTo>
                </a:path>
                <a:path w="2466340">
                  <a:moveTo>
                    <a:pt x="2251600" y="0"/>
                  </a:moveTo>
                  <a:lnTo>
                    <a:pt x="2260849" y="0"/>
                  </a:lnTo>
                </a:path>
                <a:path w="2466340">
                  <a:moveTo>
                    <a:pt x="2456560" y="0"/>
                  </a:moveTo>
                  <a:lnTo>
                    <a:pt x="2465809" y="0"/>
                  </a:lnTo>
                </a:path>
              </a:pathLst>
            </a:custGeom>
            <a:ln w="17766">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58" name="object 58"/>
          <p:cNvSpPr txBox="1"/>
          <p:nvPr/>
        </p:nvSpPr>
        <p:spPr>
          <a:xfrm>
            <a:off x="6109657" y="4992365"/>
            <a:ext cx="131445" cy="155171"/>
          </a:xfrm>
          <a:prstGeom prst="rect">
            <a:avLst/>
          </a:prstGeom>
        </p:spPr>
        <p:txBody>
          <a:bodyPr vert="horz" wrap="square" lIns="0" tIns="16510" rIns="0" bIns="0" rtlCol="0">
            <a:spAutoFit/>
          </a:bodyPr>
          <a:lstStyle/>
          <a:p>
            <a:pPr marL="12700">
              <a:lnSpc>
                <a:spcPct val="100000"/>
              </a:lnSpc>
              <a:spcBef>
                <a:spcPts val="130"/>
              </a:spcBef>
            </a:pPr>
            <a:r>
              <a:rPr sz="450" spc="10" dirty="0">
                <a:latin typeface="Microsoft YaHei UI" panose="020B0503020204020204" pitchFamily="34" charset="-122"/>
                <a:ea typeface="Microsoft YaHei UI" panose="020B0503020204020204" pitchFamily="34" charset="-122"/>
                <a:cs typeface="MS PGothic"/>
              </a:rPr>
              <a:t>43.2</a:t>
            </a:r>
            <a:endParaRPr sz="450">
              <a:latin typeface="Microsoft YaHei UI" panose="020B0503020204020204" pitchFamily="34" charset="-122"/>
              <a:ea typeface="Microsoft YaHei UI" panose="020B0503020204020204" pitchFamily="34" charset="-122"/>
              <a:cs typeface="MS PGothic"/>
            </a:endParaRPr>
          </a:p>
        </p:txBody>
      </p:sp>
      <p:sp>
        <p:nvSpPr>
          <p:cNvPr id="59" name="object 59"/>
          <p:cNvSpPr txBox="1"/>
          <p:nvPr/>
        </p:nvSpPr>
        <p:spPr>
          <a:xfrm>
            <a:off x="6283524" y="5039476"/>
            <a:ext cx="131445" cy="155171"/>
          </a:xfrm>
          <a:prstGeom prst="rect">
            <a:avLst/>
          </a:prstGeom>
        </p:spPr>
        <p:txBody>
          <a:bodyPr vert="horz" wrap="square" lIns="0" tIns="16510" rIns="0" bIns="0" rtlCol="0">
            <a:spAutoFit/>
          </a:bodyPr>
          <a:lstStyle/>
          <a:p>
            <a:pPr marL="12700">
              <a:lnSpc>
                <a:spcPct val="100000"/>
              </a:lnSpc>
              <a:spcBef>
                <a:spcPts val="130"/>
              </a:spcBef>
            </a:pPr>
            <a:r>
              <a:rPr sz="450" spc="10" dirty="0">
                <a:latin typeface="Microsoft YaHei UI" panose="020B0503020204020204" pitchFamily="34" charset="-122"/>
                <a:ea typeface="Microsoft YaHei UI" panose="020B0503020204020204" pitchFamily="34" charset="-122"/>
                <a:cs typeface="MS PGothic"/>
              </a:rPr>
              <a:t>41.6</a:t>
            </a:r>
            <a:endParaRPr sz="450">
              <a:latin typeface="Microsoft YaHei UI" panose="020B0503020204020204" pitchFamily="34" charset="-122"/>
              <a:ea typeface="Microsoft YaHei UI" panose="020B0503020204020204" pitchFamily="34" charset="-122"/>
              <a:cs typeface="MS PGothic"/>
            </a:endParaRPr>
          </a:p>
        </p:txBody>
      </p:sp>
      <p:sp>
        <p:nvSpPr>
          <p:cNvPr id="60" name="object 60"/>
          <p:cNvSpPr txBox="1"/>
          <p:nvPr/>
        </p:nvSpPr>
        <p:spPr>
          <a:xfrm>
            <a:off x="6488221" y="5046944"/>
            <a:ext cx="131445" cy="155171"/>
          </a:xfrm>
          <a:prstGeom prst="rect">
            <a:avLst/>
          </a:prstGeom>
        </p:spPr>
        <p:txBody>
          <a:bodyPr vert="horz" wrap="square" lIns="0" tIns="16510" rIns="0" bIns="0" rtlCol="0">
            <a:spAutoFit/>
          </a:bodyPr>
          <a:lstStyle/>
          <a:p>
            <a:pPr marL="12700">
              <a:lnSpc>
                <a:spcPct val="100000"/>
              </a:lnSpc>
              <a:spcBef>
                <a:spcPts val="130"/>
              </a:spcBef>
            </a:pPr>
            <a:r>
              <a:rPr sz="450" spc="10" dirty="0">
                <a:latin typeface="Microsoft YaHei UI" panose="020B0503020204020204" pitchFamily="34" charset="-122"/>
                <a:ea typeface="Microsoft YaHei UI" panose="020B0503020204020204" pitchFamily="34" charset="-122"/>
                <a:cs typeface="MS PGothic"/>
              </a:rPr>
              <a:t>41.0</a:t>
            </a:r>
            <a:endParaRPr sz="450">
              <a:latin typeface="Microsoft YaHei UI" panose="020B0503020204020204" pitchFamily="34" charset="-122"/>
              <a:ea typeface="Microsoft YaHei UI" panose="020B0503020204020204" pitchFamily="34" charset="-122"/>
              <a:cs typeface="MS PGothic"/>
            </a:endParaRPr>
          </a:p>
        </p:txBody>
      </p:sp>
      <p:sp>
        <p:nvSpPr>
          <p:cNvPr id="61" name="object 61"/>
          <p:cNvSpPr txBox="1"/>
          <p:nvPr/>
        </p:nvSpPr>
        <p:spPr>
          <a:xfrm>
            <a:off x="6679045" y="5027097"/>
            <a:ext cx="131445" cy="155171"/>
          </a:xfrm>
          <a:prstGeom prst="rect">
            <a:avLst/>
          </a:prstGeom>
        </p:spPr>
        <p:txBody>
          <a:bodyPr vert="horz" wrap="square" lIns="0" tIns="16510" rIns="0" bIns="0" rtlCol="0">
            <a:spAutoFit/>
          </a:bodyPr>
          <a:lstStyle/>
          <a:p>
            <a:pPr marL="12700">
              <a:lnSpc>
                <a:spcPct val="100000"/>
              </a:lnSpc>
              <a:spcBef>
                <a:spcPts val="130"/>
              </a:spcBef>
            </a:pPr>
            <a:r>
              <a:rPr sz="450" spc="10" dirty="0">
                <a:latin typeface="Microsoft YaHei UI" panose="020B0503020204020204" pitchFamily="34" charset="-122"/>
                <a:ea typeface="Microsoft YaHei UI" panose="020B0503020204020204" pitchFamily="34" charset="-122"/>
                <a:cs typeface="MS PGothic"/>
              </a:rPr>
              <a:t>41.8</a:t>
            </a:r>
            <a:endParaRPr sz="450">
              <a:latin typeface="Microsoft YaHei UI" panose="020B0503020204020204" pitchFamily="34" charset="-122"/>
              <a:ea typeface="Microsoft YaHei UI" panose="020B0503020204020204" pitchFamily="34" charset="-122"/>
              <a:cs typeface="MS PGothic"/>
            </a:endParaRPr>
          </a:p>
        </p:txBody>
      </p:sp>
      <p:sp>
        <p:nvSpPr>
          <p:cNvPr id="62" name="object 62"/>
          <p:cNvSpPr txBox="1"/>
          <p:nvPr/>
        </p:nvSpPr>
        <p:spPr>
          <a:xfrm>
            <a:off x="6890678" y="5064311"/>
            <a:ext cx="131445" cy="155171"/>
          </a:xfrm>
          <a:prstGeom prst="rect">
            <a:avLst/>
          </a:prstGeom>
        </p:spPr>
        <p:txBody>
          <a:bodyPr vert="horz" wrap="square" lIns="0" tIns="16510" rIns="0" bIns="0" rtlCol="0">
            <a:spAutoFit/>
          </a:bodyPr>
          <a:lstStyle/>
          <a:p>
            <a:pPr marL="12700">
              <a:lnSpc>
                <a:spcPct val="100000"/>
              </a:lnSpc>
              <a:spcBef>
                <a:spcPts val="130"/>
              </a:spcBef>
            </a:pPr>
            <a:r>
              <a:rPr sz="450" spc="10" dirty="0">
                <a:latin typeface="Microsoft YaHei UI" panose="020B0503020204020204" pitchFamily="34" charset="-122"/>
                <a:ea typeface="Microsoft YaHei UI" panose="020B0503020204020204" pitchFamily="34" charset="-122"/>
                <a:cs typeface="MS PGothic"/>
              </a:rPr>
              <a:t>40.3</a:t>
            </a:r>
            <a:endParaRPr sz="450">
              <a:latin typeface="Microsoft YaHei UI" panose="020B0503020204020204" pitchFamily="34" charset="-122"/>
              <a:ea typeface="Microsoft YaHei UI" panose="020B0503020204020204" pitchFamily="34" charset="-122"/>
              <a:cs typeface="MS PGothic"/>
            </a:endParaRPr>
          </a:p>
        </p:txBody>
      </p:sp>
      <p:sp>
        <p:nvSpPr>
          <p:cNvPr id="63" name="object 63"/>
          <p:cNvSpPr txBox="1"/>
          <p:nvPr/>
        </p:nvSpPr>
        <p:spPr>
          <a:xfrm>
            <a:off x="7050340" y="5027097"/>
            <a:ext cx="847725" cy="85921"/>
          </a:xfrm>
          <a:prstGeom prst="rect">
            <a:avLst/>
          </a:prstGeom>
        </p:spPr>
        <p:txBody>
          <a:bodyPr vert="horz" wrap="square" lIns="0" tIns="16510" rIns="0" bIns="0" rtlCol="0">
            <a:spAutoFit/>
          </a:bodyPr>
          <a:lstStyle/>
          <a:p>
            <a:pPr marL="50800">
              <a:lnSpc>
                <a:spcPct val="100000"/>
              </a:lnSpc>
              <a:spcBef>
                <a:spcPts val="130"/>
              </a:spcBef>
            </a:pPr>
            <a:r>
              <a:rPr sz="450" spc="10" dirty="0">
                <a:latin typeface="Microsoft YaHei UI" panose="020B0503020204020204" pitchFamily="34" charset="-122"/>
                <a:ea typeface="Microsoft YaHei UI" panose="020B0503020204020204" pitchFamily="34" charset="-122"/>
                <a:cs typeface="MS PGothic"/>
              </a:rPr>
              <a:t>41.8     </a:t>
            </a:r>
            <a:r>
              <a:rPr sz="450" spc="30" dirty="0">
                <a:latin typeface="Microsoft YaHei UI" panose="020B0503020204020204" pitchFamily="34" charset="-122"/>
                <a:ea typeface="Microsoft YaHei UI" panose="020B0503020204020204" pitchFamily="34" charset="-122"/>
                <a:cs typeface="MS PGothic"/>
              </a:rPr>
              <a:t> </a:t>
            </a:r>
            <a:r>
              <a:rPr sz="675" spc="15" baseline="12345" dirty="0">
                <a:latin typeface="Microsoft YaHei UI" panose="020B0503020204020204" pitchFamily="34" charset="-122"/>
                <a:ea typeface="Microsoft YaHei UI" panose="020B0503020204020204" pitchFamily="34" charset="-122"/>
                <a:cs typeface="MS PGothic"/>
              </a:rPr>
              <a:t>42.3   </a:t>
            </a:r>
            <a:r>
              <a:rPr sz="675" spc="165" baseline="12345" dirty="0">
                <a:latin typeface="Microsoft YaHei UI" panose="020B0503020204020204" pitchFamily="34" charset="-122"/>
                <a:ea typeface="Microsoft YaHei UI" panose="020B0503020204020204" pitchFamily="34" charset="-122"/>
                <a:cs typeface="MS PGothic"/>
              </a:rPr>
              <a:t> </a:t>
            </a:r>
            <a:r>
              <a:rPr sz="675" spc="15" baseline="-18518" dirty="0">
                <a:latin typeface="Microsoft YaHei UI" panose="020B0503020204020204" pitchFamily="34" charset="-122"/>
                <a:ea typeface="Microsoft YaHei UI" panose="020B0503020204020204" pitchFamily="34" charset="-122"/>
                <a:cs typeface="MS PGothic"/>
              </a:rPr>
              <a:t>41.9     </a:t>
            </a:r>
            <a:r>
              <a:rPr sz="675" spc="44" baseline="-18518" dirty="0">
                <a:latin typeface="Microsoft YaHei UI" panose="020B0503020204020204" pitchFamily="34" charset="-122"/>
                <a:ea typeface="Microsoft YaHei UI" panose="020B0503020204020204" pitchFamily="34" charset="-122"/>
                <a:cs typeface="MS PGothic"/>
              </a:rPr>
              <a:t> </a:t>
            </a:r>
            <a:r>
              <a:rPr sz="675" spc="15" baseline="24691" dirty="0">
                <a:latin typeface="Microsoft YaHei UI" panose="020B0503020204020204" pitchFamily="34" charset="-122"/>
                <a:ea typeface="Microsoft YaHei UI" panose="020B0503020204020204" pitchFamily="34" charset="-122"/>
                <a:cs typeface="MS PGothic"/>
              </a:rPr>
              <a:t>42.7</a:t>
            </a:r>
            <a:endParaRPr sz="675" baseline="24691">
              <a:latin typeface="Microsoft YaHei UI" panose="020B0503020204020204" pitchFamily="34" charset="-122"/>
              <a:ea typeface="Microsoft YaHei UI" panose="020B0503020204020204" pitchFamily="34" charset="-122"/>
              <a:cs typeface="MS PGothic"/>
            </a:endParaRPr>
          </a:p>
        </p:txBody>
      </p:sp>
      <p:sp>
        <p:nvSpPr>
          <p:cNvPr id="64" name="object 64"/>
          <p:cNvSpPr txBox="1"/>
          <p:nvPr/>
        </p:nvSpPr>
        <p:spPr>
          <a:xfrm>
            <a:off x="7895704" y="4984921"/>
            <a:ext cx="386715" cy="85921"/>
          </a:xfrm>
          <a:prstGeom prst="rect">
            <a:avLst/>
          </a:prstGeom>
        </p:spPr>
        <p:txBody>
          <a:bodyPr vert="horz" wrap="square" lIns="0" tIns="16510" rIns="0" bIns="0" rtlCol="0">
            <a:spAutoFit/>
          </a:bodyPr>
          <a:lstStyle/>
          <a:p>
            <a:pPr marL="38100">
              <a:lnSpc>
                <a:spcPct val="100000"/>
              </a:lnSpc>
              <a:spcBef>
                <a:spcPts val="130"/>
              </a:spcBef>
            </a:pPr>
            <a:r>
              <a:rPr sz="675" spc="15" baseline="12345" dirty="0">
                <a:latin typeface="Microsoft YaHei UI" panose="020B0503020204020204" pitchFamily="34" charset="-122"/>
                <a:ea typeface="Microsoft YaHei UI" panose="020B0503020204020204" pitchFamily="34" charset="-122"/>
                <a:cs typeface="MS PGothic"/>
              </a:rPr>
              <a:t>43.9    </a:t>
            </a:r>
            <a:r>
              <a:rPr sz="675" spc="97" baseline="12345" dirty="0">
                <a:latin typeface="Microsoft YaHei UI" panose="020B0503020204020204" pitchFamily="34" charset="-122"/>
                <a:ea typeface="Microsoft YaHei UI" panose="020B0503020204020204" pitchFamily="34" charset="-122"/>
                <a:cs typeface="MS PGothic"/>
              </a:rPr>
              <a:t> </a:t>
            </a:r>
            <a:r>
              <a:rPr sz="450" spc="10" dirty="0">
                <a:latin typeface="Microsoft YaHei UI" panose="020B0503020204020204" pitchFamily="34" charset="-122"/>
                <a:ea typeface="Microsoft YaHei UI" panose="020B0503020204020204" pitchFamily="34" charset="-122"/>
                <a:cs typeface="MS PGothic"/>
              </a:rPr>
              <a:t>43.5</a:t>
            </a:r>
            <a:endParaRPr sz="450">
              <a:latin typeface="Microsoft YaHei UI" panose="020B0503020204020204" pitchFamily="34" charset="-122"/>
              <a:ea typeface="Microsoft YaHei UI" panose="020B0503020204020204" pitchFamily="34" charset="-122"/>
              <a:cs typeface="MS PGothic"/>
            </a:endParaRPr>
          </a:p>
        </p:txBody>
      </p:sp>
      <p:sp>
        <p:nvSpPr>
          <p:cNvPr id="65" name="object 65"/>
          <p:cNvSpPr txBox="1"/>
          <p:nvPr/>
        </p:nvSpPr>
        <p:spPr>
          <a:xfrm>
            <a:off x="8330500" y="4994845"/>
            <a:ext cx="131445" cy="155171"/>
          </a:xfrm>
          <a:prstGeom prst="rect">
            <a:avLst/>
          </a:prstGeom>
        </p:spPr>
        <p:txBody>
          <a:bodyPr vert="horz" wrap="square" lIns="0" tIns="16510" rIns="0" bIns="0" rtlCol="0">
            <a:spAutoFit/>
          </a:bodyPr>
          <a:lstStyle/>
          <a:p>
            <a:pPr marL="12700">
              <a:lnSpc>
                <a:spcPct val="100000"/>
              </a:lnSpc>
              <a:spcBef>
                <a:spcPts val="130"/>
              </a:spcBef>
            </a:pPr>
            <a:r>
              <a:rPr sz="450" spc="10" dirty="0">
                <a:latin typeface="Microsoft YaHei UI" panose="020B0503020204020204" pitchFamily="34" charset="-122"/>
                <a:ea typeface="Microsoft YaHei UI" panose="020B0503020204020204" pitchFamily="34" charset="-122"/>
                <a:cs typeface="MS PGothic"/>
              </a:rPr>
              <a:t>43.1</a:t>
            </a:r>
            <a:endParaRPr sz="450">
              <a:latin typeface="Microsoft YaHei UI" panose="020B0503020204020204" pitchFamily="34" charset="-122"/>
              <a:ea typeface="Microsoft YaHei UI" panose="020B0503020204020204" pitchFamily="34" charset="-122"/>
              <a:cs typeface="MS PGothic"/>
            </a:endParaRPr>
          </a:p>
        </p:txBody>
      </p:sp>
      <p:sp>
        <p:nvSpPr>
          <p:cNvPr id="66" name="object 66"/>
          <p:cNvSpPr txBox="1"/>
          <p:nvPr/>
        </p:nvSpPr>
        <p:spPr>
          <a:xfrm>
            <a:off x="6153412" y="5858200"/>
            <a:ext cx="100330" cy="85921"/>
          </a:xfrm>
          <a:prstGeom prst="rect">
            <a:avLst/>
          </a:prstGeom>
        </p:spPr>
        <p:txBody>
          <a:bodyPr vert="horz" wrap="square" lIns="0" tIns="16510" rIns="0" bIns="0" rtlCol="0">
            <a:spAutoFit/>
          </a:bodyPr>
          <a:lstStyle/>
          <a:p>
            <a:pPr marL="12700">
              <a:lnSpc>
                <a:spcPct val="100000"/>
              </a:lnSpc>
              <a:spcBef>
                <a:spcPts val="130"/>
              </a:spcBef>
            </a:pPr>
            <a:r>
              <a:rPr sz="450" spc="10" dirty="0">
                <a:latin typeface="Microsoft YaHei UI" panose="020B0503020204020204" pitchFamily="34" charset="-122"/>
                <a:ea typeface="Microsoft YaHei UI" panose="020B0503020204020204" pitchFamily="34" charset="-122"/>
                <a:cs typeface="MS PGothic"/>
              </a:rPr>
              <a:t>8.3</a:t>
            </a:r>
            <a:endParaRPr sz="450">
              <a:latin typeface="Microsoft YaHei UI" panose="020B0503020204020204" pitchFamily="34" charset="-122"/>
              <a:ea typeface="Microsoft YaHei UI" panose="020B0503020204020204" pitchFamily="34" charset="-122"/>
              <a:cs typeface="MS PGothic"/>
            </a:endParaRPr>
          </a:p>
        </p:txBody>
      </p:sp>
      <p:sp>
        <p:nvSpPr>
          <p:cNvPr id="67" name="object 67"/>
          <p:cNvSpPr txBox="1"/>
          <p:nvPr/>
        </p:nvSpPr>
        <p:spPr>
          <a:xfrm>
            <a:off x="6358110" y="5855719"/>
            <a:ext cx="100330" cy="85921"/>
          </a:xfrm>
          <a:prstGeom prst="rect">
            <a:avLst/>
          </a:prstGeom>
        </p:spPr>
        <p:txBody>
          <a:bodyPr vert="horz" wrap="square" lIns="0" tIns="16510" rIns="0" bIns="0" rtlCol="0">
            <a:spAutoFit/>
          </a:bodyPr>
          <a:lstStyle/>
          <a:p>
            <a:pPr marL="12700">
              <a:lnSpc>
                <a:spcPct val="100000"/>
              </a:lnSpc>
              <a:spcBef>
                <a:spcPts val="130"/>
              </a:spcBef>
            </a:pPr>
            <a:r>
              <a:rPr sz="450" spc="10" dirty="0">
                <a:latin typeface="Microsoft YaHei UI" panose="020B0503020204020204" pitchFamily="34" charset="-122"/>
                <a:ea typeface="Microsoft YaHei UI" panose="020B0503020204020204" pitchFamily="34" charset="-122"/>
                <a:cs typeface="MS PGothic"/>
              </a:rPr>
              <a:t>8.4</a:t>
            </a:r>
            <a:endParaRPr sz="450">
              <a:latin typeface="Microsoft YaHei UI" panose="020B0503020204020204" pitchFamily="34" charset="-122"/>
              <a:ea typeface="Microsoft YaHei UI" panose="020B0503020204020204" pitchFamily="34" charset="-122"/>
              <a:cs typeface="MS PGothic"/>
            </a:endParaRPr>
          </a:p>
        </p:txBody>
      </p:sp>
      <p:sp>
        <p:nvSpPr>
          <p:cNvPr id="68" name="object 68"/>
          <p:cNvSpPr txBox="1"/>
          <p:nvPr/>
        </p:nvSpPr>
        <p:spPr>
          <a:xfrm>
            <a:off x="6562807" y="5840834"/>
            <a:ext cx="100330" cy="85921"/>
          </a:xfrm>
          <a:prstGeom prst="rect">
            <a:avLst/>
          </a:prstGeom>
        </p:spPr>
        <p:txBody>
          <a:bodyPr vert="horz" wrap="square" lIns="0" tIns="16510" rIns="0" bIns="0" rtlCol="0">
            <a:spAutoFit/>
          </a:bodyPr>
          <a:lstStyle/>
          <a:p>
            <a:pPr marL="12700">
              <a:lnSpc>
                <a:spcPct val="100000"/>
              </a:lnSpc>
              <a:spcBef>
                <a:spcPts val="130"/>
              </a:spcBef>
            </a:pPr>
            <a:r>
              <a:rPr sz="450" spc="10" dirty="0">
                <a:latin typeface="Microsoft YaHei UI" panose="020B0503020204020204" pitchFamily="34" charset="-122"/>
                <a:ea typeface="Microsoft YaHei UI" panose="020B0503020204020204" pitchFamily="34" charset="-122"/>
                <a:cs typeface="MS PGothic"/>
              </a:rPr>
              <a:t>9.0</a:t>
            </a:r>
            <a:endParaRPr sz="450">
              <a:latin typeface="Microsoft YaHei UI" panose="020B0503020204020204" pitchFamily="34" charset="-122"/>
              <a:ea typeface="Microsoft YaHei UI" panose="020B0503020204020204" pitchFamily="34" charset="-122"/>
              <a:cs typeface="MS PGothic"/>
            </a:endParaRPr>
          </a:p>
        </p:txBody>
      </p:sp>
      <p:sp>
        <p:nvSpPr>
          <p:cNvPr id="69" name="object 69"/>
          <p:cNvSpPr txBox="1"/>
          <p:nvPr/>
        </p:nvSpPr>
        <p:spPr>
          <a:xfrm>
            <a:off x="6767504" y="5843315"/>
            <a:ext cx="100330" cy="85921"/>
          </a:xfrm>
          <a:prstGeom prst="rect">
            <a:avLst/>
          </a:prstGeom>
        </p:spPr>
        <p:txBody>
          <a:bodyPr vert="horz" wrap="square" lIns="0" tIns="16510" rIns="0" bIns="0" rtlCol="0">
            <a:spAutoFit/>
          </a:bodyPr>
          <a:lstStyle/>
          <a:p>
            <a:pPr marL="12700">
              <a:lnSpc>
                <a:spcPct val="100000"/>
              </a:lnSpc>
              <a:spcBef>
                <a:spcPts val="130"/>
              </a:spcBef>
            </a:pPr>
            <a:r>
              <a:rPr sz="450" spc="10" dirty="0">
                <a:latin typeface="Microsoft YaHei UI" panose="020B0503020204020204" pitchFamily="34" charset="-122"/>
                <a:ea typeface="Microsoft YaHei UI" panose="020B0503020204020204" pitchFamily="34" charset="-122"/>
                <a:cs typeface="MS PGothic"/>
              </a:rPr>
              <a:t>8.9</a:t>
            </a:r>
            <a:endParaRPr sz="450">
              <a:latin typeface="Microsoft YaHei UI" panose="020B0503020204020204" pitchFamily="34" charset="-122"/>
              <a:ea typeface="Microsoft YaHei UI" panose="020B0503020204020204" pitchFamily="34" charset="-122"/>
              <a:cs typeface="MS PGothic"/>
            </a:endParaRPr>
          </a:p>
        </p:txBody>
      </p:sp>
      <p:sp>
        <p:nvSpPr>
          <p:cNvPr id="70" name="object 70"/>
          <p:cNvSpPr txBox="1"/>
          <p:nvPr/>
        </p:nvSpPr>
        <p:spPr>
          <a:xfrm>
            <a:off x="6956663" y="5806102"/>
            <a:ext cx="131445" cy="155171"/>
          </a:xfrm>
          <a:prstGeom prst="rect">
            <a:avLst/>
          </a:prstGeom>
        </p:spPr>
        <p:txBody>
          <a:bodyPr vert="horz" wrap="square" lIns="0" tIns="16510" rIns="0" bIns="0" rtlCol="0">
            <a:spAutoFit/>
          </a:bodyPr>
          <a:lstStyle/>
          <a:p>
            <a:pPr marL="12700">
              <a:lnSpc>
                <a:spcPct val="100000"/>
              </a:lnSpc>
              <a:spcBef>
                <a:spcPts val="130"/>
              </a:spcBef>
            </a:pPr>
            <a:r>
              <a:rPr sz="450" spc="10" dirty="0">
                <a:latin typeface="Microsoft YaHei UI" panose="020B0503020204020204" pitchFamily="34" charset="-122"/>
                <a:ea typeface="Microsoft YaHei UI" panose="020B0503020204020204" pitchFamily="34" charset="-122"/>
                <a:cs typeface="MS PGothic"/>
              </a:rPr>
              <a:t>10.4</a:t>
            </a:r>
            <a:endParaRPr sz="450">
              <a:latin typeface="Microsoft YaHei UI" panose="020B0503020204020204" pitchFamily="34" charset="-122"/>
              <a:ea typeface="Microsoft YaHei UI" panose="020B0503020204020204" pitchFamily="34" charset="-122"/>
              <a:cs typeface="MS PGothic"/>
            </a:endParaRPr>
          </a:p>
        </p:txBody>
      </p:sp>
      <p:sp>
        <p:nvSpPr>
          <p:cNvPr id="71" name="object 71"/>
          <p:cNvSpPr txBox="1"/>
          <p:nvPr/>
        </p:nvSpPr>
        <p:spPr>
          <a:xfrm>
            <a:off x="7161361" y="5773849"/>
            <a:ext cx="335915" cy="155171"/>
          </a:xfrm>
          <a:prstGeom prst="rect">
            <a:avLst/>
          </a:prstGeom>
        </p:spPr>
        <p:txBody>
          <a:bodyPr vert="horz" wrap="square" lIns="0" tIns="16510" rIns="0" bIns="0" rtlCol="0">
            <a:spAutoFit/>
          </a:bodyPr>
          <a:lstStyle/>
          <a:p>
            <a:pPr marL="12700">
              <a:lnSpc>
                <a:spcPct val="100000"/>
              </a:lnSpc>
              <a:spcBef>
                <a:spcPts val="130"/>
              </a:spcBef>
            </a:pPr>
            <a:r>
              <a:rPr sz="450" spc="10" dirty="0">
                <a:latin typeface="Microsoft YaHei UI" panose="020B0503020204020204" pitchFamily="34" charset="-122"/>
                <a:ea typeface="Microsoft YaHei UI" panose="020B0503020204020204" pitchFamily="34" charset="-122"/>
                <a:cs typeface="MS PGothic"/>
              </a:rPr>
              <a:t>11.7     </a:t>
            </a:r>
            <a:r>
              <a:rPr sz="450" spc="-45" dirty="0">
                <a:latin typeface="Microsoft YaHei UI" panose="020B0503020204020204" pitchFamily="34" charset="-122"/>
                <a:ea typeface="Microsoft YaHei UI" panose="020B0503020204020204" pitchFamily="34" charset="-122"/>
                <a:cs typeface="MS PGothic"/>
              </a:rPr>
              <a:t> </a:t>
            </a:r>
            <a:r>
              <a:rPr sz="450" spc="10" dirty="0">
                <a:latin typeface="Microsoft YaHei UI" panose="020B0503020204020204" pitchFamily="34" charset="-122"/>
                <a:ea typeface="Microsoft YaHei UI" panose="020B0503020204020204" pitchFamily="34" charset="-122"/>
                <a:cs typeface="MS PGothic"/>
              </a:rPr>
              <a:t>11.7</a:t>
            </a:r>
            <a:endParaRPr sz="450">
              <a:latin typeface="Microsoft YaHei UI" panose="020B0503020204020204" pitchFamily="34" charset="-122"/>
              <a:ea typeface="Microsoft YaHei UI" panose="020B0503020204020204" pitchFamily="34" charset="-122"/>
              <a:cs typeface="MS PGothic"/>
            </a:endParaRPr>
          </a:p>
        </p:txBody>
      </p:sp>
      <p:sp>
        <p:nvSpPr>
          <p:cNvPr id="72" name="object 72"/>
          <p:cNvSpPr txBox="1"/>
          <p:nvPr/>
        </p:nvSpPr>
        <p:spPr>
          <a:xfrm>
            <a:off x="7545357" y="5739117"/>
            <a:ext cx="386715" cy="85921"/>
          </a:xfrm>
          <a:prstGeom prst="rect">
            <a:avLst/>
          </a:prstGeom>
        </p:spPr>
        <p:txBody>
          <a:bodyPr vert="horz" wrap="square" lIns="0" tIns="16510" rIns="0" bIns="0" rtlCol="0">
            <a:spAutoFit/>
          </a:bodyPr>
          <a:lstStyle/>
          <a:p>
            <a:pPr marL="38100">
              <a:lnSpc>
                <a:spcPct val="100000"/>
              </a:lnSpc>
              <a:spcBef>
                <a:spcPts val="130"/>
              </a:spcBef>
            </a:pPr>
            <a:r>
              <a:rPr sz="675" spc="15" baseline="6172" dirty="0">
                <a:latin typeface="Microsoft YaHei UI" panose="020B0503020204020204" pitchFamily="34" charset="-122"/>
                <a:ea typeface="Microsoft YaHei UI" panose="020B0503020204020204" pitchFamily="34" charset="-122"/>
                <a:cs typeface="MS PGothic"/>
              </a:rPr>
              <a:t>13.4    </a:t>
            </a:r>
            <a:r>
              <a:rPr sz="675" spc="97" baseline="6172" dirty="0">
                <a:latin typeface="Microsoft YaHei UI" panose="020B0503020204020204" pitchFamily="34" charset="-122"/>
                <a:ea typeface="Microsoft YaHei UI" panose="020B0503020204020204" pitchFamily="34" charset="-122"/>
                <a:cs typeface="MS PGothic"/>
              </a:rPr>
              <a:t> </a:t>
            </a:r>
            <a:r>
              <a:rPr sz="450" spc="10" dirty="0">
                <a:latin typeface="Microsoft YaHei UI" panose="020B0503020204020204" pitchFamily="34" charset="-122"/>
                <a:ea typeface="Microsoft YaHei UI" panose="020B0503020204020204" pitchFamily="34" charset="-122"/>
                <a:cs typeface="MS PGothic"/>
              </a:rPr>
              <a:t>13.1</a:t>
            </a:r>
            <a:endParaRPr sz="450">
              <a:latin typeface="Microsoft YaHei UI" panose="020B0503020204020204" pitchFamily="34" charset="-122"/>
              <a:ea typeface="Microsoft YaHei UI" panose="020B0503020204020204" pitchFamily="34" charset="-122"/>
              <a:cs typeface="MS PGothic"/>
            </a:endParaRPr>
          </a:p>
        </p:txBody>
      </p:sp>
      <p:sp>
        <p:nvSpPr>
          <p:cNvPr id="73" name="object 73"/>
          <p:cNvSpPr txBox="1"/>
          <p:nvPr/>
        </p:nvSpPr>
        <p:spPr>
          <a:xfrm>
            <a:off x="7980151" y="5721751"/>
            <a:ext cx="335915" cy="155171"/>
          </a:xfrm>
          <a:prstGeom prst="rect">
            <a:avLst/>
          </a:prstGeom>
        </p:spPr>
        <p:txBody>
          <a:bodyPr vert="horz" wrap="square" lIns="0" tIns="16510" rIns="0" bIns="0" rtlCol="0">
            <a:spAutoFit/>
          </a:bodyPr>
          <a:lstStyle/>
          <a:p>
            <a:pPr marL="12700">
              <a:lnSpc>
                <a:spcPct val="100000"/>
              </a:lnSpc>
              <a:spcBef>
                <a:spcPts val="130"/>
              </a:spcBef>
            </a:pPr>
            <a:r>
              <a:rPr sz="450" spc="10" dirty="0">
                <a:latin typeface="Microsoft YaHei UI" panose="020B0503020204020204" pitchFamily="34" charset="-122"/>
                <a:ea typeface="Microsoft YaHei UI" panose="020B0503020204020204" pitchFamily="34" charset="-122"/>
                <a:cs typeface="MS PGothic"/>
              </a:rPr>
              <a:t>13.8     </a:t>
            </a:r>
            <a:r>
              <a:rPr sz="450" spc="-45" dirty="0">
                <a:latin typeface="Microsoft YaHei UI" panose="020B0503020204020204" pitchFamily="34" charset="-122"/>
                <a:ea typeface="Microsoft YaHei UI" panose="020B0503020204020204" pitchFamily="34" charset="-122"/>
                <a:cs typeface="MS PGothic"/>
              </a:rPr>
              <a:t> </a:t>
            </a:r>
            <a:r>
              <a:rPr sz="450" spc="10" dirty="0">
                <a:latin typeface="Microsoft YaHei UI" panose="020B0503020204020204" pitchFamily="34" charset="-122"/>
                <a:ea typeface="Microsoft YaHei UI" panose="020B0503020204020204" pitchFamily="34" charset="-122"/>
                <a:cs typeface="MS PGothic"/>
              </a:rPr>
              <a:t>13.9</a:t>
            </a:r>
            <a:endParaRPr sz="450">
              <a:latin typeface="Microsoft YaHei UI" panose="020B0503020204020204" pitchFamily="34" charset="-122"/>
              <a:ea typeface="Microsoft YaHei UI" panose="020B0503020204020204" pitchFamily="34" charset="-122"/>
              <a:cs typeface="MS PGothic"/>
            </a:endParaRPr>
          </a:p>
        </p:txBody>
      </p:sp>
      <p:sp>
        <p:nvSpPr>
          <p:cNvPr id="74" name="object 74"/>
          <p:cNvSpPr txBox="1"/>
          <p:nvPr/>
        </p:nvSpPr>
        <p:spPr>
          <a:xfrm>
            <a:off x="8389546" y="5736635"/>
            <a:ext cx="131445" cy="155171"/>
          </a:xfrm>
          <a:prstGeom prst="rect">
            <a:avLst/>
          </a:prstGeom>
        </p:spPr>
        <p:txBody>
          <a:bodyPr vert="horz" wrap="square" lIns="0" tIns="16510" rIns="0" bIns="0" rtlCol="0">
            <a:spAutoFit/>
          </a:bodyPr>
          <a:lstStyle/>
          <a:p>
            <a:pPr marL="12700">
              <a:lnSpc>
                <a:spcPct val="100000"/>
              </a:lnSpc>
              <a:spcBef>
                <a:spcPts val="130"/>
              </a:spcBef>
            </a:pPr>
            <a:r>
              <a:rPr sz="450" spc="10" dirty="0">
                <a:latin typeface="Microsoft YaHei UI" panose="020B0503020204020204" pitchFamily="34" charset="-122"/>
                <a:ea typeface="Microsoft YaHei UI" panose="020B0503020204020204" pitchFamily="34" charset="-122"/>
                <a:cs typeface="MS PGothic"/>
              </a:rPr>
              <a:t>13.2</a:t>
            </a:r>
            <a:endParaRPr sz="450">
              <a:latin typeface="Microsoft YaHei UI" panose="020B0503020204020204" pitchFamily="34" charset="-122"/>
              <a:ea typeface="Microsoft YaHei UI" panose="020B0503020204020204" pitchFamily="34" charset="-122"/>
              <a:cs typeface="MS PGothic"/>
            </a:endParaRPr>
          </a:p>
        </p:txBody>
      </p:sp>
      <p:sp>
        <p:nvSpPr>
          <p:cNvPr id="75" name="object 75"/>
          <p:cNvSpPr txBox="1"/>
          <p:nvPr/>
        </p:nvSpPr>
        <p:spPr>
          <a:xfrm>
            <a:off x="6196921" y="5620033"/>
            <a:ext cx="131445" cy="155171"/>
          </a:xfrm>
          <a:prstGeom prst="rect">
            <a:avLst/>
          </a:prstGeom>
        </p:spPr>
        <p:txBody>
          <a:bodyPr vert="horz" wrap="square" lIns="0" tIns="16510" rIns="0" bIns="0" rtlCol="0">
            <a:spAutoFit/>
          </a:bodyPr>
          <a:lstStyle/>
          <a:p>
            <a:pPr marL="12700">
              <a:lnSpc>
                <a:spcPct val="100000"/>
              </a:lnSpc>
              <a:spcBef>
                <a:spcPts val="130"/>
              </a:spcBef>
            </a:pPr>
            <a:r>
              <a:rPr sz="450" spc="10" dirty="0">
                <a:latin typeface="Microsoft YaHei UI" panose="020B0503020204020204" pitchFamily="34" charset="-122"/>
                <a:ea typeface="Microsoft YaHei UI" panose="020B0503020204020204" pitchFamily="34" charset="-122"/>
                <a:cs typeface="MS PGothic"/>
              </a:rPr>
              <a:t>17.9</a:t>
            </a:r>
            <a:endParaRPr sz="450">
              <a:latin typeface="Microsoft YaHei UI" panose="020B0503020204020204" pitchFamily="34" charset="-122"/>
              <a:ea typeface="Microsoft YaHei UI" panose="020B0503020204020204" pitchFamily="34" charset="-122"/>
              <a:cs typeface="MS PGothic"/>
            </a:endParaRPr>
          </a:p>
        </p:txBody>
      </p:sp>
      <p:sp>
        <p:nvSpPr>
          <p:cNvPr id="76" name="object 76"/>
          <p:cNvSpPr txBox="1"/>
          <p:nvPr/>
        </p:nvSpPr>
        <p:spPr>
          <a:xfrm>
            <a:off x="6401619" y="5535683"/>
            <a:ext cx="335915" cy="155171"/>
          </a:xfrm>
          <a:prstGeom prst="rect">
            <a:avLst/>
          </a:prstGeom>
        </p:spPr>
        <p:txBody>
          <a:bodyPr vert="horz" wrap="square" lIns="0" tIns="16510" rIns="0" bIns="0" rtlCol="0">
            <a:spAutoFit/>
          </a:bodyPr>
          <a:lstStyle/>
          <a:p>
            <a:pPr marL="12700">
              <a:lnSpc>
                <a:spcPct val="100000"/>
              </a:lnSpc>
              <a:spcBef>
                <a:spcPts val="130"/>
              </a:spcBef>
            </a:pPr>
            <a:r>
              <a:rPr sz="450" spc="10" dirty="0">
                <a:latin typeface="Microsoft YaHei UI" panose="020B0503020204020204" pitchFamily="34" charset="-122"/>
                <a:ea typeface="Microsoft YaHei UI" panose="020B0503020204020204" pitchFamily="34" charset="-122"/>
                <a:cs typeface="MS PGothic"/>
              </a:rPr>
              <a:t>21.3     </a:t>
            </a:r>
            <a:r>
              <a:rPr sz="450" spc="-45" dirty="0">
                <a:latin typeface="Microsoft YaHei UI" panose="020B0503020204020204" pitchFamily="34" charset="-122"/>
                <a:ea typeface="Microsoft YaHei UI" panose="020B0503020204020204" pitchFamily="34" charset="-122"/>
                <a:cs typeface="MS PGothic"/>
              </a:rPr>
              <a:t> </a:t>
            </a:r>
            <a:r>
              <a:rPr sz="675" spc="15" baseline="6172" dirty="0">
                <a:latin typeface="Microsoft YaHei UI" panose="020B0503020204020204" pitchFamily="34" charset="-122"/>
                <a:ea typeface="Microsoft YaHei UI" panose="020B0503020204020204" pitchFamily="34" charset="-122"/>
                <a:cs typeface="MS PGothic"/>
              </a:rPr>
              <a:t>21.5</a:t>
            </a:r>
            <a:endParaRPr sz="675" baseline="6172">
              <a:latin typeface="Microsoft YaHei UI" panose="020B0503020204020204" pitchFamily="34" charset="-122"/>
              <a:ea typeface="Microsoft YaHei UI" panose="020B0503020204020204" pitchFamily="34" charset="-122"/>
              <a:cs typeface="MS PGothic"/>
            </a:endParaRPr>
          </a:p>
        </p:txBody>
      </p:sp>
      <p:sp>
        <p:nvSpPr>
          <p:cNvPr id="77" name="object 77"/>
          <p:cNvSpPr txBox="1"/>
          <p:nvPr/>
        </p:nvSpPr>
        <p:spPr>
          <a:xfrm>
            <a:off x="6811013" y="5543125"/>
            <a:ext cx="131445" cy="155171"/>
          </a:xfrm>
          <a:prstGeom prst="rect">
            <a:avLst/>
          </a:prstGeom>
        </p:spPr>
        <p:txBody>
          <a:bodyPr vert="horz" wrap="square" lIns="0" tIns="16510" rIns="0" bIns="0" rtlCol="0">
            <a:spAutoFit/>
          </a:bodyPr>
          <a:lstStyle/>
          <a:p>
            <a:pPr marL="12700">
              <a:lnSpc>
                <a:spcPct val="100000"/>
              </a:lnSpc>
              <a:spcBef>
                <a:spcPts val="130"/>
              </a:spcBef>
            </a:pPr>
            <a:r>
              <a:rPr sz="450" spc="10" dirty="0">
                <a:latin typeface="Microsoft YaHei UI" panose="020B0503020204020204" pitchFamily="34" charset="-122"/>
                <a:ea typeface="Microsoft YaHei UI" panose="020B0503020204020204" pitchFamily="34" charset="-122"/>
                <a:cs typeface="MS PGothic"/>
              </a:rPr>
              <a:t>21.0</a:t>
            </a:r>
            <a:endParaRPr sz="450">
              <a:latin typeface="Microsoft YaHei UI" panose="020B0503020204020204" pitchFamily="34" charset="-122"/>
              <a:ea typeface="Microsoft YaHei UI" panose="020B0503020204020204" pitchFamily="34" charset="-122"/>
              <a:cs typeface="MS PGothic"/>
            </a:endParaRPr>
          </a:p>
        </p:txBody>
      </p:sp>
      <p:sp>
        <p:nvSpPr>
          <p:cNvPr id="78" name="object 78"/>
          <p:cNvSpPr txBox="1"/>
          <p:nvPr/>
        </p:nvSpPr>
        <p:spPr>
          <a:xfrm>
            <a:off x="7015711" y="5488544"/>
            <a:ext cx="131445" cy="155171"/>
          </a:xfrm>
          <a:prstGeom prst="rect">
            <a:avLst/>
          </a:prstGeom>
        </p:spPr>
        <p:txBody>
          <a:bodyPr vert="horz" wrap="square" lIns="0" tIns="16510" rIns="0" bIns="0" rtlCol="0">
            <a:spAutoFit/>
          </a:bodyPr>
          <a:lstStyle/>
          <a:p>
            <a:pPr marL="12700">
              <a:lnSpc>
                <a:spcPct val="100000"/>
              </a:lnSpc>
              <a:spcBef>
                <a:spcPts val="130"/>
              </a:spcBef>
            </a:pPr>
            <a:r>
              <a:rPr sz="450" spc="10" dirty="0">
                <a:latin typeface="Microsoft YaHei UI" panose="020B0503020204020204" pitchFamily="34" charset="-122"/>
                <a:ea typeface="Microsoft YaHei UI" panose="020B0503020204020204" pitchFamily="34" charset="-122"/>
                <a:cs typeface="MS PGothic"/>
              </a:rPr>
              <a:t>23.2</a:t>
            </a:r>
            <a:endParaRPr sz="450">
              <a:latin typeface="Microsoft YaHei UI" panose="020B0503020204020204" pitchFamily="34" charset="-122"/>
              <a:ea typeface="Microsoft YaHei UI" panose="020B0503020204020204" pitchFamily="34" charset="-122"/>
              <a:cs typeface="MS PGothic"/>
            </a:endParaRPr>
          </a:p>
        </p:txBody>
      </p:sp>
      <p:sp>
        <p:nvSpPr>
          <p:cNvPr id="79" name="object 79"/>
          <p:cNvSpPr txBox="1"/>
          <p:nvPr/>
        </p:nvSpPr>
        <p:spPr>
          <a:xfrm>
            <a:off x="7220408" y="5419081"/>
            <a:ext cx="131445" cy="155171"/>
          </a:xfrm>
          <a:prstGeom prst="rect">
            <a:avLst/>
          </a:prstGeom>
        </p:spPr>
        <p:txBody>
          <a:bodyPr vert="horz" wrap="square" lIns="0" tIns="16510" rIns="0" bIns="0" rtlCol="0">
            <a:spAutoFit/>
          </a:bodyPr>
          <a:lstStyle/>
          <a:p>
            <a:pPr marL="12700">
              <a:lnSpc>
                <a:spcPct val="100000"/>
              </a:lnSpc>
              <a:spcBef>
                <a:spcPts val="130"/>
              </a:spcBef>
            </a:pPr>
            <a:r>
              <a:rPr sz="450" spc="10" dirty="0">
                <a:latin typeface="Microsoft YaHei UI" panose="020B0503020204020204" pitchFamily="34" charset="-122"/>
                <a:ea typeface="Microsoft YaHei UI" panose="020B0503020204020204" pitchFamily="34" charset="-122"/>
                <a:cs typeface="MS PGothic"/>
              </a:rPr>
              <a:t>26.0</a:t>
            </a:r>
            <a:endParaRPr sz="450">
              <a:latin typeface="Microsoft YaHei UI" panose="020B0503020204020204" pitchFamily="34" charset="-122"/>
              <a:ea typeface="Microsoft YaHei UI" panose="020B0503020204020204" pitchFamily="34" charset="-122"/>
              <a:cs typeface="MS PGothic"/>
            </a:endParaRPr>
          </a:p>
        </p:txBody>
      </p:sp>
      <p:sp>
        <p:nvSpPr>
          <p:cNvPr id="80" name="object 80"/>
          <p:cNvSpPr txBox="1"/>
          <p:nvPr/>
        </p:nvSpPr>
        <p:spPr>
          <a:xfrm>
            <a:off x="7425107" y="5409157"/>
            <a:ext cx="131445" cy="155171"/>
          </a:xfrm>
          <a:prstGeom prst="rect">
            <a:avLst/>
          </a:prstGeom>
        </p:spPr>
        <p:txBody>
          <a:bodyPr vert="horz" wrap="square" lIns="0" tIns="16510" rIns="0" bIns="0" rtlCol="0">
            <a:spAutoFit/>
          </a:bodyPr>
          <a:lstStyle/>
          <a:p>
            <a:pPr marL="12700">
              <a:lnSpc>
                <a:spcPct val="100000"/>
              </a:lnSpc>
              <a:spcBef>
                <a:spcPts val="130"/>
              </a:spcBef>
            </a:pPr>
            <a:r>
              <a:rPr sz="450" spc="10" dirty="0">
                <a:latin typeface="Microsoft YaHei UI" panose="020B0503020204020204" pitchFamily="34" charset="-122"/>
                <a:ea typeface="Microsoft YaHei UI" panose="020B0503020204020204" pitchFamily="34" charset="-122"/>
                <a:cs typeface="MS PGothic"/>
              </a:rPr>
              <a:t>26.4</a:t>
            </a:r>
            <a:endParaRPr sz="450">
              <a:latin typeface="Microsoft YaHei UI" panose="020B0503020204020204" pitchFamily="34" charset="-122"/>
              <a:ea typeface="Microsoft YaHei UI" panose="020B0503020204020204" pitchFamily="34" charset="-122"/>
              <a:cs typeface="MS PGothic"/>
            </a:endParaRPr>
          </a:p>
        </p:txBody>
      </p:sp>
      <p:sp>
        <p:nvSpPr>
          <p:cNvPr id="81" name="object 81"/>
          <p:cNvSpPr txBox="1"/>
          <p:nvPr/>
        </p:nvSpPr>
        <p:spPr>
          <a:xfrm>
            <a:off x="7629804" y="5389309"/>
            <a:ext cx="131445" cy="155171"/>
          </a:xfrm>
          <a:prstGeom prst="rect">
            <a:avLst/>
          </a:prstGeom>
        </p:spPr>
        <p:txBody>
          <a:bodyPr vert="horz" wrap="square" lIns="0" tIns="16510" rIns="0" bIns="0" rtlCol="0">
            <a:spAutoFit/>
          </a:bodyPr>
          <a:lstStyle/>
          <a:p>
            <a:pPr marL="12700">
              <a:lnSpc>
                <a:spcPct val="100000"/>
              </a:lnSpc>
              <a:spcBef>
                <a:spcPts val="130"/>
              </a:spcBef>
            </a:pPr>
            <a:r>
              <a:rPr sz="450" spc="10" dirty="0">
                <a:latin typeface="Microsoft YaHei UI" panose="020B0503020204020204" pitchFamily="34" charset="-122"/>
                <a:ea typeface="Microsoft YaHei UI" panose="020B0503020204020204" pitchFamily="34" charset="-122"/>
                <a:cs typeface="MS PGothic"/>
              </a:rPr>
              <a:t>27.2</a:t>
            </a:r>
            <a:endParaRPr sz="450">
              <a:latin typeface="Microsoft YaHei UI" panose="020B0503020204020204" pitchFamily="34" charset="-122"/>
              <a:ea typeface="Microsoft YaHei UI" panose="020B0503020204020204" pitchFamily="34" charset="-122"/>
              <a:cs typeface="MS PGothic"/>
            </a:endParaRPr>
          </a:p>
        </p:txBody>
      </p:sp>
      <p:sp>
        <p:nvSpPr>
          <p:cNvPr id="82" name="object 82"/>
          <p:cNvSpPr txBox="1"/>
          <p:nvPr/>
        </p:nvSpPr>
        <p:spPr>
          <a:xfrm>
            <a:off x="7834501" y="5406675"/>
            <a:ext cx="131445" cy="155171"/>
          </a:xfrm>
          <a:prstGeom prst="rect">
            <a:avLst/>
          </a:prstGeom>
        </p:spPr>
        <p:txBody>
          <a:bodyPr vert="horz" wrap="square" lIns="0" tIns="16510" rIns="0" bIns="0" rtlCol="0">
            <a:spAutoFit/>
          </a:bodyPr>
          <a:lstStyle/>
          <a:p>
            <a:pPr marL="12700">
              <a:lnSpc>
                <a:spcPct val="100000"/>
              </a:lnSpc>
              <a:spcBef>
                <a:spcPts val="130"/>
              </a:spcBef>
            </a:pPr>
            <a:r>
              <a:rPr sz="450" spc="10" dirty="0">
                <a:latin typeface="Microsoft YaHei UI" panose="020B0503020204020204" pitchFamily="34" charset="-122"/>
                <a:ea typeface="Microsoft YaHei UI" panose="020B0503020204020204" pitchFamily="34" charset="-122"/>
                <a:cs typeface="MS PGothic"/>
              </a:rPr>
              <a:t>26.5</a:t>
            </a:r>
            <a:endParaRPr sz="450">
              <a:latin typeface="Microsoft YaHei UI" panose="020B0503020204020204" pitchFamily="34" charset="-122"/>
              <a:ea typeface="Microsoft YaHei UI" panose="020B0503020204020204" pitchFamily="34" charset="-122"/>
              <a:cs typeface="MS PGothic"/>
            </a:endParaRPr>
          </a:p>
        </p:txBody>
      </p:sp>
      <p:sp>
        <p:nvSpPr>
          <p:cNvPr id="83" name="object 83"/>
          <p:cNvSpPr txBox="1"/>
          <p:nvPr/>
        </p:nvSpPr>
        <p:spPr>
          <a:xfrm>
            <a:off x="8039199" y="5357058"/>
            <a:ext cx="131445" cy="155171"/>
          </a:xfrm>
          <a:prstGeom prst="rect">
            <a:avLst/>
          </a:prstGeom>
        </p:spPr>
        <p:txBody>
          <a:bodyPr vert="horz" wrap="square" lIns="0" tIns="16510" rIns="0" bIns="0" rtlCol="0">
            <a:spAutoFit/>
          </a:bodyPr>
          <a:lstStyle/>
          <a:p>
            <a:pPr marL="12700">
              <a:lnSpc>
                <a:spcPct val="100000"/>
              </a:lnSpc>
              <a:spcBef>
                <a:spcPts val="130"/>
              </a:spcBef>
            </a:pPr>
            <a:r>
              <a:rPr sz="450" spc="10" dirty="0">
                <a:latin typeface="Microsoft YaHei UI" panose="020B0503020204020204" pitchFamily="34" charset="-122"/>
                <a:ea typeface="Microsoft YaHei UI" panose="020B0503020204020204" pitchFamily="34" charset="-122"/>
                <a:cs typeface="MS PGothic"/>
              </a:rPr>
              <a:t>28.5</a:t>
            </a:r>
            <a:endParaRPr sz="450">
              <a:latin typeface="Microsoft YaHei UI" panose="020B0503020204020204" pitchFamily="34" charset="-122"/>
              <a:ea typeface="Microsoft YaHei UI" panose="020B0503020204020204" pitchFamily="34" charset="-122"/>
              <a:cs typeface="MS PGothic"/>
            </a:endParaRPr>
          </a:p>
        </p:txBody>
      </p:sp>
      <p:sp>
        <p:nvSpPr>
          <p:cNvPr id="84" name="object 84"/>
          <p:cNvSpPr txBox="1"/>
          <p:nvPr/>
        </p:nvSpPr>
        <p:spPr>
          <a:xfrm>
            <a:off x="8218496" y="5334730"/>
            <a:ext cx="386715" cy="85921"/>
          </a:xfrm>
          <a:prstGeom prst="rect">
            <a:avLst/>
          </a:prstGeom>
        </p:spPr>
        <p:txBody>
          <a:bodyPr vert="horz" wrap="square" lIns="0" tIns="16510" rIns="0" bIns="0" rtlCol="0">
            <a:spAutoFit/>
          </a:bodyPr>
          <a:lstStyle/>
          <a:p>
            <a:pPr marL="38100">
              <a:lnSpc>
                <a:spcPct val="100000"/>
              </a:lnSpc>
              <a:spcBef>
                <a:spcPts val="130"/>
              </a:spcBef>
            </a:pPr>
            <a:r>
              <a:rPr sz="675" spc="15" baseline="6172" dirty="0">
                <a:latin typeface="Microsoft YaHei UI" panose="020B0503020204020204" pitchFamily="34" charset="-122"/>
                <a:ea typeface="Microsoft YaHei UI" panose="020B0503020204020204" pitchFamily="34" charset="-122"/>
                <a:cs typeface="MS PGothic"/>
              </a:rPr>
              <a:t>29.7    </a:t>
            </a:r>
            <a:r>
              <a:rPr sz="675" spc="97" baseline="6172" dirty="0">
                <a:latin typeface="Microsoft YaHei UI" panose="020B0503020204020204" pitchFamily="34" charset="-122"/>
                <a:ea typeface="Microsoft YaHei UI" panose="020B0503020204020204" pitchFamily="34" charset="-122"/>
                <a:cs typeface="MS PGothic"/>
              </a:rPr>
              <a:t> </a:t>
            </a:r>
            <a:r>
              <a:rPr sz="450" spc="10" dirty="0">
                <a:latin typeface="Microsoft YaHei UI" panose="020B0503020204020204" pitchFamily="34" charset="-122"/>
                <a:ea typeface="Microsoft YaHei UI" panose="020B0503020204020204" pitchFamily="34" charset="-122"/>
                <a:cs typeface="MS PGothic"/>
              </a:rPr>
              <a:t>29.4</a:t>
            </a:r>
            <a:endParaRPr sz="450">
              <a:latin typeface="Microsoft YaHei UI" panose="020B0503020204020204" pitchFamily="34" charset="-122"/>
              <a:ea typeface="Microsoft YaHei UI" panose="020B0503020204020204" pitchFamily="34" charset="-122"/>
              <a:cs typeface="MS PGothic"/>
            </a:endParaRPr>
          </a:p>
        </p:txBody>
      </p:sp>
      <p:sp>
        <p:nvSpPr>
          <p:cNvPr id="85" name="object 85"/>
          <p:cNvSpPr txBox="1"/>
          <p:nvPr/>
        </p:nvSpPr>
        <p:spPr>
          <a:xfrm>
            <a:off x="6009627" y="6132342"/>
            <a:ext cx="56515" cy="85921"/>
          </a:xfrm>
          <a:prstGeom prst="rect">
            <a:avLst/>
          </a:prstGeom>
        </p:spPr>
        <p:txBody>
          <a:bodyPr vert="horz" wrap="square" lIns="0" tIns="16510" rIns="0" bIns="0" rtlCol="0">
            <a:spAutoFit/>
          </a:bodyPr>
          <a:lstStyle/>
          <a:p>
            <a:pPr marL="12700">
              <a:lnSpc>
                <a:spcPct val="100000"/>
              </a:lnSpc>
              <a:spcBef>
                <a:spcPts val="130"/>
              </a:spcBef>
            </a:pPr>
            <a:r>
              <a:rPr sz="450" spc="15" dirty="0">
                <a:latin typeface="Microsoft YaHei UI" panose="020B0503020204020204" pitchFamily="34" charset="-122"/>
                <a:ea typeface="Microsoft YaHei UI" panose="020B0503020204020204" pitchFamily="34" charset="-122"/>
                <a:cs typeface="MS PGothic"/>
              </a:rPr>
              <a:t>0</a:t>
            </a:r>
            <a:endParaRPr sz="450">
              <a:latin typeface="Microsoft YaHei UI" panose="020B0503020204020204" pitchFamily="34" charset="-122"/>
              <a:ea typeface="Microsoft YaHei UI" panose="020B0503020204020204" pitchFamily="34" charset="-122"/>
              <a:cs typeface="MS PGothic"/>
            </a:endParaRPr>
          </a:p>
        </p:txBody>
      </p:sp>
      <p:sp>
        <p:nvSpPr>
          <p:cNvPr id="86" name="object 86"/>
          <p:cNvSpPr txBox="1"/>
          <p:nvPr/>
        </p:nvSpPr>
        <p:spPr>
          <a:xfrm>
            <a:off x="5978798" y="5884252"/>
            <a:ext cx="87630" cy="85921"/>
          </a:xfrm>
          <a:prstGeom prst="rect">
            <a:avLst/>
          </a:prstGeom>
        </p:spPr>
        <p:txBody>
          <a:bodyPr vert="horz" wrap="square" lIns="0" tIns="16510" rIns="0" bIns="0" rtlCol="0">
            <a:spAutoFit/>
          </a:bodyPr>
          <a:lstStyle/>
          <a:p>
            <a:pPr marL="12700">
              <a:lnSpc>
                <a:spcPct val="100000"/>
              </a:lnSpc>
              <a:spcBef>
                <a:spcPts val="130"/>
              </a:spcBef>
            </a:pPr>
            <a:r>
              <a:rPr sz="450" spc="15" dirty="0">
                <a:latin typeface="Microsoft YaHei UI" panose="020B0503020204020204" pitchFamily="34" charset="-122"/>
                <a:ea typeface="Microsoft YaHei UI" panose="020B0503020204020204" pitchFamily="34" charset="-122"/>
                <a:cs typeface="MS PGothic"/>
              </a:rPr>
              <a:t>10</a:t>
            </a:r>
            <a:endParaRPr sz="450">
              <a:latin typeface="Microsoft YaHei UI" panose="020B0503020204020204" pitchFamily="34" charset="-122"/>
              <a:ea typeface="Microsoft YaHei UI" panose="020B0503020204020204" pitchFamily="34" charset="-122"/>
              <a:cs typeface="MS PGothic"/>
            </a:endParaRPr>
          </a:p>
        </p:txBody>
      </p:sp>
      <p:sp>
        <p:nvSpPr>
          <p:cNvPr id="87" name="object 87"/>
          <p:cNvSpPr txBox="1"/>
          <p:nvPr/>
        </p:nvSpPr>
        <p:spPr>
          <a:xfrm>
            <a:off x="5978798" y="5636162"/>
            <a:ext cx="87630" cy="85921"/>
          </a:xfrm>
          <a:prstGeom prst="rect">
            <a:avLst/>
          </a:prstGeom>
        </p:spPr>
        <p:txBody>
          <a:bodyPr vert="horz" wrap="square" lIns="0" tIns="16510" rIns="0" bIns="0" rtlCol="0">
            <a:spAutoFit/>
          </a:bodyPr>
          <a:lstStyle/>
          <a:p>
            <a:pPr marL="12700">
              <a:lnSpc>
                <a:spcPct val="100000"/>
              </a:lnSpc>
              <a:spcBef>
                <a:spcPts val="130"/>
              </a:spcBef>
            </a:pPr>
            <a:r>
              <a:rPr sz="450" spc="15" dirty="0">
                <a:latin typeface="Microsoft YaHei UI" panose="020B0503020204020204" pitchFamily="34" charset="-122"/>
                <a:ea typeface="Microsoft YaHei UI" panose="020B0503020204020204" pitchFamily="34" charset="-122"/>
                <a:cs typeface="MS PGothic"/>
              </a:rPr>
              <a:t>20</a:t>
            </a:r>
            <a:endParaRPr sz="450">
              <a:latin typeface="Microsoft YaHei UI" panose="020B0503020204020204" pitchFamily="34" charset="-122"/>
              <a:ea typeface="Microsoft YaHei UI" panose="020B0503020204020204" pitchFamily="34" charset="-122"/>
              <a:cs typeface="MS PGothic"/>
            </a:endParaRPr>
          </a:p>
        </p:txBody>
      </p:sp>
      <p:sp>
        <p:nvSpPr>
          <p:cNvPr id="88" name="object 88"/>
          <p:cNvSpPr txBox="1"/>
          <p:nvPr/>
        </p:nvSpPr>
        <p:spPr>
          <a:xfrm>
            <a:off x="5978798" y="5388071"/>
            <a:ext cx="87630" cy="85921"/>
          </a:xfrm>
          <a:prstGeom prst="rect">
            <a:avLst/>
          </a:prstGeom>
        </p:spPr>
        <p:txBody>
          <a:bodyPr vert="horz" wrap="square" lIns="0" tIns="16510" rIns="0" bIns="0" rtlCol="0">
            <a:spAutoFit/>
          </a:bodyPr>
          <a:lstStyle/>
          <a:p>
            <a:pPr marL="12700">
              <a:lnSpc>
                <a:spcPct val="100000"/>
              </a:lnSpc>
              <a:spcBef>
                <a:spcPts val="130"/>
              </a:spcBef>
            </a:pPr>
            <a:r>
              <a:rPr sz="450" spc="15" dirty="0">
                <a:latin typeface="Microsoft YaHei UI" panose="020B0503020204020204" pitchFamily="34" charset="-122"/>
                <a:ea typeface="Microsoft YaHei UI" panose="020B0503020204020204" pitchFamily="34" charset="-122"/>
                <a:cs typeface="MS PGothic"/>
              </a:rPr>
              <a:t>30</a:t>
            </a:r>
            <a:endParaRPr sz="450">
              <a:latin typeface="Microsoft YaHei UI" panose="020B0503020204020204" pitchFamily="34" charset="-122"/>
              <a:ea typeface="Microsoft YaHei UI" panose="020B0503020204020204" pitchFamily="34" charset="-122"/>
              <a:cs typeface="MS PGothic"/>
            </a:endParaRPr>
          </a:p>
        </p:txBody>
      </p:sp>
      <p:sp>
        <p:nvSpPr>
          <p:cNvPr id="89" name="object 89"/>
          <p:cNvSpPr txBox="1"/>
          <p:nvPr/>
        </p:nvSpPr>
        <p:spPr>
          <a:xfrm>
            <a:off x="5978798" y="5139980"/>
            <a:ext cx="87630" cy="85921"/>
          </a:xfrm>
          <a:prstGeom prst="rect">
            <a:avLst/>
          </a:prstGeom>
        </p:spPr>
        <p:txBody>
          <a:bodyPr vert="horz" wrap="square" lIns="0" tIns="16510" rIns="0" bIns="0" rtlCol="0">
            <a:spAutoFit/>
          </a:bodyPr>
          <a:lstStyle/>
          <a:p>
            <a:pPr marL="12700">
              <a:lnSpc>
                <a:spcPct val="100000"/>
              </a:lnSpc>
              <a:spcBef>
                <a:spcPts val="130"/>
              </a:spcBef>
            </a:pPr>
            <a:r>
              <a:rPr sz="450" spc="15" dirty="0">
                <a:latin typeface="Microsoft YaHei UI" panose="020B0503020204020204" pitchFamily="34" charset="-122"/>
                <a:ea typeface="Microsoft YaHei UI" panose="020B0503020204020204" pitchFamily="34" charset="-122"/>
                <a:cs typeface="MS PGothic"/>
              </a:rPr>
              <a:t>40</a:t>
            </a:r>
            <a:endParaRPr sz="450">
              <a:latin typeface="Microsoft YaHei UI" panose="020B0503020204020204" pitchFamily="34" charset="-122"/>
              <a:ea typeface="Microsoft YaHei UI" panose="020B0503020204020204" pitchFamily="34" charset="-122"/>
              <a:cs typeface="MS PGothic"/>
            </a:endParaRPr>
          </a:p>
        </p:txBody>
      </p:sp>
      <p:sp>
        <p:nvSpPr>
          <p:cNvPr id="90" name="object 90"/>
          <p:cNvSpPr txBox="1"/>
          <p:nvPr/>
        </p:nvSpPr>
        <p:spPr>
          <a:xfrm>
            <a:off x="5968726" y="4738592"/>
            <a:ext cx="118745" cy="385362"/>
          </a:xfrm>
          <a:prstGeom prst="rect">
            <a:avLst/>
          </a:prstGeom>
        </p:spPr>
        <p:txBody>
          <a:bodyPr vert="horz" wrap="square" lIns="0" tIns="56515" rIns="0" bIns="0" rtlCol="0">
            <a:spAutoFit/>
          </a:bodyPr>
          <a:lstStyle/>
          <a:p>
            <a:pPr marL="12700">
              <a:lnSpc>
                <a:spcPct val="100000"/>
              </a:lnSpc>
              <a:spcBef>
                <a:spcPts val="445"/>
              </a:spcBef>
            </a:pPr>
            <a:r>
              <a:rPr sz="450" spc="15" dirty="0">
                <a:latin typeface="Microsoft YaHei UI" panose="020B0503020204020204" pitchFamily="34" charset="-122"/>
                <a:ea typeface="Microsoft YaHei UI" panose="020B0503020204020204" pitchFamily="34" charset="-122"/>
                <a:cs typeface="MS PGothic"/>
              </a:rPr>
              <a:t>（%）</a:t>
            </a:r>
            <a:endParaRPr sz="450">
              <a:latin typeface="Microsoft YaHei UI" panose="020B0503020204020204" pitchFamily="34" charset="-122"/>
              <a:ea typeface="Microsoft YaHei UI" panose="020B0503020204020204" pitchFamily="34" charset="-122"/>
              <a:cs typeface="MS PGothic"/>
            </a:endParaRPr>
          </a:p>
          <a:p>
            <a:pPr marL="22225">
              <a:lnSpc>
                <a:spcPct val="100000"/>
              </a:lnSpc>
              <a:spcBef>
                <a:spcPts val="355"/>
              </a:spcBef>
            </a:pPr>
            <a:r>
              <a:rPr sz="450" spc="15" dirty="0">
                <a:latin typeface="Microsoft YaHei UI" panose="020B0503020204020204" pitchFamily="34" charset="-122"/>
                <a:ea typeface="Microsoft YaHei UI" panose="020B0503020204020204" pitchFamily="34" charset="-122"/>
                <a:cs typeface="MS PGothic"/>
              </a:rPr>
              <a:t>50</a:t>
            </a:r>
            <a:endParaRPr sz="450">
              <a:latin typeface="Microsoft YaHei UI" panose="020B0503020204020204" pitchFamily="34" charset="-122"/>
              <a:ea typeface="Microsoft YaHei UI" panose="020B0503020204020204" pitchFamily="34" charset="-122"/>
              <a:cs typeface="MS PGothic"/>
            </a:endParaRPr>
          </a:p>
        </p:txBody>
      </p:sp>
      <p:sp>
        <p:nvSpPr>
          <p:cNvPr id="91" name="object 91"/>
          <p:cNvSpPr txBox="1"/>
          <p:nvPr/>
        </p:nvSpPr>
        <p:spPr>
          <a:xfrm>
            <a:off x="6072455" y="6217009"/>
            <a:ext cx="2694305" cy="224420"/>
          </a:xfrm>
          <a:prstGeom prst="rect">
            <a:avLst/>
          </a:prstGeom>
        </p:spPr>
        <p:txBody>
          <a:bodyPr vert="horz" wrap="square" lIns="0" tIns="16510" rIns="0" bIns="0" rtlCol="0">
            <a:spAutoFit/>
          </a:bodyPr>
          <a:lstStyle/>
          <a:p>
            <a:pPr marL="80645">
              <a:lnSpc>
                <a:spcPct val="100000"/>
              </a:lnSpc>
              <a:spcBef>
                <a:spcPts val="130"/>
              </a:spcBef>
              <a:tabLst>
                <a:tab pos="509270" algn="l"/>
                <a:tab pos="713740" algn="l"/>
                <a:tab pos="918844" algn="l"/>
                <a:tab pos="1123315" algn="l"/>
                <a:tab pos="1327785" algn="l"/>
                <a:tab pos="1532890" algn="l"/>
                <a:tab pos="1737360" algn="l"/>
                <a:tab pos="1938655" algn="l"/>
                <a:tab pos="2162175" algn="l"/>
                <a:tab pos="2367280" algn="l"/>
              </a:tabLst>
            </a:pPr>
            <a:r>
              <a:rPr sz="675" spc="22" baseline="12345" dirty="0">
                <a:latin typeface="Microsoft YaHei UI" panose="020B0503020204020204" pitchFamily="34" charset="-122"/>
                <a:ea typeface="Microsoft YaHei UI" panose="020B0503020204020204" pitchFamily="34" charset="-122"/>
                <a:cs typeface="MS PGothic"/>
              </a:rPr>
              <a:t>H22     </a:t>
            </a:r>
            <a:r>
              <a:rPr sz="675" spc="104" baseline="12345" dirty="0">
                <a:latin typeface="Microsoft YaHei UI" panose="020B0503020204020204" pitchFamily="34" charset="-122"/>
                <a:ea typeface="Microsoft YaHei UI" panose="020B0503020204020204" pitchFamily="34" charset="-122"/>
                <a:cs typeface="MS PGothic"/>
              </a:rPr>
              <a:t> </a:t>
            </a:r>
            <a:r>
              <a:rPr sz="675" spc="22" baseline="12345" dirty="0">
                <a:latin typeface="Microsoft YaHei UI" panose="020B0503020204020204" pitchFamily="34" charset="-122"/>
                <a:ea typeface="Microsoft YaHei UI" panose="020B0503020204020204" pitchFamily="34" charset="-122"/>
                <a:cs typeface="MS PGothic"/>
              </a:rPr>
              <a:t>23	24	25	26	27	28	29	30	R1	2	3 </a:t>
            </a:r>
            <a:r>
              <a:rPr sz="675" spc="172" baseline="12345" dirty="0">
                <a:latin typeface="Microsoft YaHei UI" panose="020B0503020204020204" pitchFamily="34" charset="-122"/>
                <a:ea typeface="Microsoft YaHei UI" panose="020B0503020204020204" pitchFamily="34" charset="-122"/>
                <a:cs typeface="MS PGothic"/>
              </a:rPr>
              <a:t> </a:t>
            </a:r>
            <a:r>
              <a:rPr sz="450" spc="15" dirty="0">
                <a:latin typeface="Microsoft YaHei UI" panose="020B0503020204020204" pitchFamily="34" charset="-122"/>
                <a:ea typeface="Microsoft YaHei UI" panose="020B0503020204020204" pitchFamily="34" charset="-122"/>
                <a:cs typeface="MS PGothic"/>
              </a:rPr>
              <a:t>（</a:t>
            </a:r>
            <a:r>
              <a:rPr sz="450" spc="30" dirty="0">
                <a:latin typeface="Microsoft YaHei UI" panose="020B0503020204020204" pitchFamily="34" charset="-122"/>
                <a:ea typeface="Microsoft YaHei UI" panose="020B0503020204020204" pitchFamily="34" charset="-122"/>
                <a:cs typeface="MS PGothic"/>
              </a:rPr>
              <a:t>年度</a:t>
            </a:r>
            <a:r>
              <a:rPr sz="450" spc="15" dirty="0">
                <a:latin typeface="Microsoft YaHei UI" panose="020B0503020204020204" pitchFamily="34" charset="-122"/>
                <a:ea typeface="Microsoft YaHei UI" panose="020B0503020204020204" pitchFamily="34" charset="-122"/>
                <a:cs typeface="MS PGothic"/>
              </a:rPr>
              <a:t>）</a:t>
            </a:r>
            <a:endParaRPr sz="450">
              <a:latin typeface="Microsoft YaHei UI" panose="020B0503020204020204" pitchFamily="34" charset="-122"/>
              <a:ea typeface="Microsoft YaHei UI" panose="020B0503020204020204" pitchFamily="34" charset="-122"/>
              <a:cs typeface="MS PGothic"/>
            </a:endParaRPr>
          </a:p>
          <a:p>
            <a:pPr marL="38100">
              <a:lnSpc>
                <a:spcPct val="100000"/>
              </a:lnSpc>
              <a:spcBef>
                <a:spcPts val="15"/>
              </a:spcBef>
            </a:pPr>
            <a:r>
              <a:rPr sz="450" spc="15" dirty="0">
                <a:latin typeface="Microsoft YaHei UI" panose="020B0503020204020204" pitchFamily="34" charset="-122"/>
                <a:ea typeface="Microsoft YaHei UI" panose="020B0503020204020204" pitchFamily="34" charset="-122"/>
                <a:cs typeface="MS PGothic"/>
              </a:rPr>
              <a:t>（2010） </a:t>
            </a:r>
            <a:r>
              <a:rPr sz="450" spc="114" dirty="0">
                <a:latin typeface="Microsoft YaHei UI" panose="020B0503020204020204" pitchFamily="34" charset="-122"/>
                <a:ea typeface="Microsoft YaHei UI" panose="020B0503020204020204" pitchFamily="34" charset="-122"/>
                <a:cs typeface="MS PGothic"/>
              </a:rPr>
              <a:t> </a:t>
            </a:r>
            <a:r>
              <a:rPr sz="450" spc="15" dirty="0">
                <a:latin typeface="Microsoft YaHei UI" panose="020B0503020204020204" pitchFamily="34" charset="-122"/>
                <a:ea typeface="Microsoft YaHei UI" panose="020B0503020204020204" pitchFamily="34" charset="-122"/>
                <a:cs typeface="MS PGothic"/>
              </a:rPr>
              <a:t>（11）   </a:t>
            </a:r>
            <a:r>
              <a:rPr sz="450" spc="40" dirty="0">
                <a:latin typeface="Microsoft YaHei UI" panose="020B0503020204020204" pitchFamily="34" charset="-122"/>
                <a:ea typeface="Microsoft YaHei UI" panose="020B0503020204020204" pitchFamily="34" charset="-122"/>
                <a:cs typeface="MS PGothic"/>
              </a:rPr>
              <a:t> </a:t>
            </a:r>
            <a:r>
              <a:rPr sz="450" spc="15" dirty="0">
                <a:latin typeface="Microsoft YaHei UI" panose="020B0503020204020204" pitchFamily="34" charset="-122"/>
                <a:ea typeface="Microsoft YaHei UI" panose="020B0503020204020204" pitchFamily="34" charset="-122"/>
                <a:cs typeface="MS PGothic"/>
              </a:rPr>
              <a:t>（12）   </a:t>
            </a:r>
            <a:r>
              <a:rPr sz="450" spc="50" dirty="0">
                <a:latin typeface="Microsoft YaHei UI" panose="020B0503020204020204" pitchFamily="34" charset="-122"/>
                <a:ea typeface="Microsoft YaHei UI" panose="020B0503020204020204" pitchFamily="34" charset="-122"/>
                <a:cs typeface="MS PGothic"/>
              </a:rPr>
              <a:t> </a:t>
            </a:r>
            <a:r>
              <a:rPr sz="450" spc="15" dirty="0">
                <a:latin typeface="Microsoft YaHei UI" panose="020B0503020204020204" pitchFamily="34" charset="-122"/>
                <a:ea typeface="Microsoft YaHei UI" panose="020B0503020204020204" pitchFamily="34" charset="-122"/>
                <a:cs typeface="MS PGothic"/>
              </a:rPr>
              <a:t>（13）   </a:t>
            </a:r>
            <a:r>
              <a:rPr sz="450" spc="50" dirty="0">
                <a:latin typeface="Microsoft YaHei UI" panose="020B0503020204020204" pitchFamily="34" charset="-122"/>
                <a:ea typeface="Microsoft YaHei UI" panose="020B0503020204020204" pitchFamily="34" charset="-122"/>
                <a:cs typeface="MS PGothic"/>
              </a:rPr>
              <a:t> </a:t>
            </a:r>
            <a:r>
              <a:rPr sz="450" spc="15" dirty="0">
                <a:latin typeface="Microsoft YaHei UI" panose="020B0503020204020204" pitchFamily="34" charset="-122"/>
                <a:ea typeface="Microsoft YaHei UI" panose="020B0503020204020204" pitchFamily="34" charset="-122"/>
                <a:cs typeface="MS PGothic"/>
              </a:rPr>
              <a:t>（14）   </a:t>
            </a:r>
            <a:r>
              <a:rPr sz="450" spc="45" dirty="0">
                <a:latin typeface="Microsoft YaHei UI" panose="020B0503020204020204" pitchFamily="34" charset="-122"/>
                <a:ea typeface="Microsoft YaHei UI" panose="020B0503020204020204" pitchFamily="34" charset="-122"/>
                <a:cs typeface="MS PGothic"/>
              </a:rPr>
              <a:t> </a:t>
            </a:r>
            <a:r>
              <a:rPr sz="450" spc="15" dirty="0">
                <a:latin typeface="Microsoft YaHei UI" panose="020B0503020204020204" pitchFamily="34" charset="-122"/>
                <a:ea typeface="Microsoft YaHei UI" panose="020B0503020204020204" pitchFamily="34" charset="-122"/>
                <a:cs typeface="MS PGothic"/>
              </a:rPr>
              <a:t>（15）   </a:t>
            </a:r>
            <a:r>
              <a:rPr sz="450" spc="50" dirty="0">
                <a:latin typeface="Microsoft YaHei UI" panose="020B0503020204020204" pitchFamily="34" charset="-122"/>
                <a:ea typeface="Microsoft YaHei UI" panose="020B0503020204020204" pitchFamily="34" charset="-122"/>
                <a:cs typeface="MS PGothic"/>
              </a:rPr>
              <a:t> </a:t>
            </a:r>
            <a:r>
              <a:rPr sz="450" spc="15" dirty="0">
                <a:latin typeface="Microsoft YaHei UI" panose="020B0503020204020204" pitchFamily="34" charset="-122"/>
                <a:ea typeface="Microsoft YaHei UI" panose="020B0503020204020204" pitchFamily="34" charset="-122"/>
                <a:cs typeface="MS PGothic"/>
              </a:rPr>
              <a:t>（16）   </a:t>
            </a:r>
            <a:r>
              <a:rPr sz="450" spc="50" dirty="0">
                <a:latin typeface="Microsoft YaHei UI" panose="020B0503020204020204" pitchFamily="34" charset="-122"/>
                <a:ea typeface="Microsoft YaHei UI" panose="020B0503020204020204" pitchFamily="34" charset="-122"/>
                <a:cs typeface="MS PGothic"/>
              </a:rPr>
              <a:t> </a:t>
            </a:r>
            <a:r>
              <a:rPr sz="450" spc="15" dirty="0">
                <a:latin typeface="Microsoft YaHei UI" panose="020B0503020204020204" pitchFamily="34" charset="-122"/>
                <a:ea typeface="Microsoft YaHei UI" panose="020B0503020204020204" pitchFamily="34" charset="-122"/>
                <a:cs typeface="MS PGothic"/>
              </a:rPr>
              <a:t>（17）   </a:t>
            </a:r>
            <a:r>
              <a:rPr sz="450" spc="50" dirty="0">
                <a:latin typeface="Microsoft YaHei UI" panose="020B0503020204020204" pitchFamily="34" charset="-122"/>
                <a:ea typeface="Microsoft YaHei UI" panose="020B0503020204020204" pitchFamily="34" charset="-122"/>
                <a:cs typeface="MS PGothic"/>
              </a:rPr>
              <a:t> </a:t>
            </a:r>
            <a:r>
              <a:rPr sz="450" spc="15" dirty="0">
                <a:latin typeface="Microsoft YaHei UI" panose="020B0503020204020204" pitchFamily="34" charset="-122"/>
                <a:ea typeface="Microsoft YaHei UI" panose="020B0503020204020204" pitchFamily="34" charset="-122"/>
                <a:cs typeface="MS PGothic"/>
              </a:rPr>
              <a:t>（18）   </a:t>
            </a:r>
            <a:r>
              <a:rPr sz="450" spc="50" dirty="0">
                <a:latin typeface="Microsoft YaHei UI" panose="020B0503020204020204" pitchFamily="34" charset="-122"/>
                <a:ea typeface="Microsoft YaHei UI" panose="020B0503020204020204" pitchFamily="34" charset="-122"/>
                <a:cs typeface="MS PGothic"/>
              </a:rPr>
              <a:t> </a:t>
            </a:r>
            <a:r>
              <a:rPr sz="450" spc="15" dirty="0">
                <a:latin typeface="Microsoft YaHei UI" panose="020B0503020204020204" pitchFamily="34" charset="-122"/>
                <a:ea typeface="Microsoft YaHei UI" panose="020B0503020204020204" pitchFamily="34" charset="-122"/>
                <a:cs typeface="MS PGothic"/>
              </a:rPr>
              <a:t>（19）   </a:t>
            </a:r>
            <a:r>
              <a:rPr sz="450" spc="50" dirty="0">
                <a:latin typeface="Microsoft YaHei UI" panose="020B0503020204020204" pitchFamily="34" charset="-122"/>
                <a:ea typeface="Microsoft YaHei UI" panose="020B0503020204020204" pitchFamily="34" charset="-122"/>
                <a:cs typeface="MS PGothic"/>
              </a:rPr>
              <a:t> </a:t>
            </a:r>
            <a:r>
              <a:rPr sz="450" spc="15" dirty="0">
                <a:latin typeface="Microsoft YaHei UI" panose="020B0503020204020204" pitchFamily="34" charset="-122"/>
                <a:ea typeface="Microsoft YaHei UI" panose="020B0503020204020204" pitchFamily="34" charset="-122"/>
                <a:cs typeface="MS PGothic"/>
              </a:rPr>
              <a:t>（20）   </a:t>
            </a:r>
            <a:r>
              <a:rPr sz="450" spc="50" dirty="0">
                <a:latin typeface="Microsoft YaHei UI" panose="020B0503020204020204" pitchFamily="34" charset="-122"/>
                <a:ea typeface="Microsoft YaHei UI" panose="020B0503020204020204" pitchFamily="34" charset="-122"/>
                <a:cs typeface="MS PGothic"/>
              </a:rPr>
              <a:t> </a:t>
            </a:r>
            <a:r>
              <a:rPr sz="450" spc="15" dirty="0">
                <a:latin typeface="Microsoft YaHei UI" panose="020B0503020204020204" pitchFamily="34" charset="-122"/>
                <a:ea typeface="Microsoft YaHei UI" panose="020B0503020204020204" pitchFamily="34" charset="-122"/>
                <a:cs typeface="MS PGothic"/>
              </a:rPr>
              <a:t>（21）</a:t>
            </a:r>
            <a:endParaRPr sz="450">
              <a:latin typeface="Microsoft YaHei UI" panose="020B0503020204020204" pitchFamily="34" charset="-122"/>
              <a:ea typeface="Microsoft YaHei UI" panose="020B0503020204020204" pitchFamily="34" charset="-122"/>
              <a:cs typeface="MS PGothic"/>
            </a:endParaRPr>
          </a:p>
        </p:txBody>
      </p:sp>
      <p:sp>
        <p:nvSpPr>
          <p:cNvPr id="92" name="object 92"/>
          <p:cNvSpPr/>
          <p:nvPr/>
        </p:nvSpPr>
        <p:spPr>
          <a:xfrm>
            <a:off x="7085520" y="4676811"/>
            <a:ext cx="28575" cy="28575"/>
          </a:xfrm>
          <a:custGeom>
            <a:avLst/>
            <a:gdLst/>
            <a:ahLst/>
            <a:cxnLst/>
            <a:rect l="l" t="t" r="r" b="b"/>
            <a:pathLst>
              <a:path w="28575" h="28575">
                <a:moveTo>
                  <a:pt x="28119" y="28119"/>
                </a:moveTo>
                <a:lnTo>
                  <a:pt x="0" y="28119"/>
                </a:lnTo>
                <a:lnTo>
                  <a:pt x="0" y="0"/>
                </a:lnTo>
                <a:lnTo>
                  <a:pt x="28119" y="0"/>
                </a:lnTo>
                <a:lnTo>
                  <a:pt x="28119" y="28119"/>
                </a:lnTo>
                <a:close/>
              </a:path>
            </a:pathLst>
          </a:custGeom>
          <a:solidFill>
            <a:srgbClr val="33CC3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3" name="object 93"/>
          <p:cNvSpPr/>
          <p:nvPr/>
        </p:nvSpPr>
        <p:spPr>
          <a:xfrm>
            <a:off x="7085520" y="4781927"/>
            <a:ext cx="28575" cy="27940"/>
          </a:xfrm>
          <a:custGeom>
            <a:avLst/>
            <a:gdLst/>
            <a:ahLst/>
            <a:cxnLst/>
            <a:rect l="l" t="t" r="r" b="b"/>
            <a:pathLst>
              <a:path w="28575" h="27939">
                <a:moveTo>
                  <a:pt x="28119" y="27379"/>
                </a:moveTo>
                <a:lnTo>
                  <a:pt x="0" y="27379"/>
                </a:lnTo>
                <a:lnTo>
                  <a:pt x="0" y="0"/>
                </a:lnTo>
                <a:lnTo>
                  <a:pt x="28119" y="0"/>
                </a:lnTo>
                <a:lnTo>
                  <a:pt x="28119" y="27379"/>
                </a:lnTo>
                <a:close/>
              </a:path>
            </a:pathLst>
          </a:custGeom>
          <a:solidFill>
            <a:srgbClr val="FFCC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4" name="object 94"/>
          <p:cNvSpPr/>
          <p:nvPr/>
        </p:nvSpPr>
        <p:spPr>
          <a:xfrm>
            <a:off x="7085520" y="4886304"/>
            <a:ext cx="28575" cy="28575"/>
          </a:xfrm>
          <a:custGeom>
            <a:avLst/>
            <a:gdLst/>
            <a:ahLst/>
            <a:cxnLst/>
            <a:rect l="l" t="t" r="r" b="b"/>
            <a:pathLst>
              <a:path w="28575" h="28575">
                <a:moveTo>
                  <a:pt x="28119" y="28119"/>
                </a:moveTo>
                <a:lnTo>
                  <a:pt x="0" y="28119"/>
                </a:lnTo>
                <a:lnTo>
                  <a:pt x="0" y="0"/>
                </a:lnTo>
                <a:lnTo>
                  <a:pt x="28119" y="0"/>
                </a:lnTo>
                <a:lnTo>
                  <a:pt x="28119" y="28119"/>
                </a:lnTo>
                <a:close/>
              </a:path>
            </a:pathLst>
          </a:custGeom>
          <a:solidFill>
            <a:srgbClr val="66CC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5" name="object 95"/>
          <p:cNvSpPr txBox="1"/>
          <p:nvPr/>
        </p:nvSpPr>
        <p:spPr>
          <a:xfrm>
            <a:off x="6865762" y="4638318"/>
            <a:ext cx="970280" cy="302006"/>
          </a:xfrm>
          <a:prstGeom prst="rect">
            <a:avLst/>
          </a:prstGeom>
          <a:ln w="4626">
            <a:solidFill>
              <a:srgbClr val="000000"/>
            </a:solidFill>
          </a:ln>
        </p:spPr>
        <p:txBody>
          <a:bodyPr vert="horz" wrap="square" lIns="0" tIns="17145" rIns="0" bIns="0" rtlCol="0">
            <a:spAutoFit/>
          </a:bodyPr>
          <a:lstStyle/>
          <a:p>
            <a:pPr marL="259079">
              <a:lnSpc>
                <a:spcPct val="100000"/>
              </a:lnSpc>
              <a:spcBef>
                <a:spcPts val="135"/>
              </a:spcBef>
            </a:pPr>
            <a:r>
              <a:rPr sz="450" spc="30" dirty="0">
                <a:latin typeface="Microsoft YaHei UI" panose="020B0503020204020204" pitchFamily="34" charset="-122"/>
                <a:ea typeface="Microsoft YaHei UI" panose="020B0503020204020204" pitchFamily="34" charset="-122"/>
                <a:cs typeface="MS PGothic"/>
              </a:rPr>
              <a:t>建築物全体</a:t>
            </a:r>
            <a:endParaRPr sz="450">
              <a:latin typeface="Microsoft YaHei UI" panose="020B0503020204020204" pitchFamily="34" charset="-122"/>
              <a:ea typeface="Microsoft YaHei UI" panose="020B0503020204020204" pitchFamily="34" charset="-122"/>
              <a:cs typeface="MS PGothic"/>
            </a:endParaRPr>
          </a:p>
          <a:p>
            <a:pPr marL="259079">
              <a:lnSpc>
                <a:spcPct val="100000"/>
              </a:lnSpc>
              <a:spcBef>
                <a:spcPts val="285"/>
              </a:spcBef>
            </a:pPr>
            <a:r>
              <a:rPr sz="450" spc="30" dirty="0">
                <a:latin typeface="Microsoft YaHei UI" panose="020B0503020204020204" pitchFamily="34" charset="-122"/>
                <a:ea typeface="Microsoft YaHei UI" panose="020B0503020204020204" pitchFamily="34" charset="-122"/>
                <a:cs typeface="MS PGothic"/>
              </a:rPr>
              <a:t>公共建築物</a:t>
            </a:r>
            <a:endParaRPr sz="450">
              <a:latin typeface="Microsoft YaHei UI" panose="020B0503020204020204" pitchFamily="34" charset="-122"/>
              <a:ea typeface="Microsoft YaHei UI" panose="020B0503020204020204" pitchFamily="34" charset="-122"/>
              <a:cs typeface="MS PGothic"/>
            </a:endParaRPr>
          </a:p>
          <a:p>
            <a:pPr marL="259079">
              <a:lnSpc>
                <a:spcPct val="100000"/>
              </a:lnSpc>
              <a:spcBef>
                <a:spcPts val="285"/>
              </a:spcBef>
            </a:pPr>
            <a:r>
              <a:rPr sz="450" spc="30" dirty="0">
                <a:latin typeface="Microsoft YaHei UI" panose="020B0503020204020204" pitchFamily="34" charset="-122"/>
                <a:ea typeface="Microsoft YaHei UI" panose="020B0503020204020204" pitchFamily="34" charset="-122"/>
                <a:cs typeface="MS PGothic"/>
              </a:rPr>
              <a:t>低層の公共建築物</a:t>
            </a:r>
            <a:endParaRPr sz="450">
              <a:latin typeface="Microsoft YaHei UI" panose="020B0503020204020204" pitchFamily="34" charset="-122"/>
              <a:ea typeface="Microsoft YaHei UI" panose="020B0503020204020204" pitchFamily="34" charset="-122"/>
              <a:cs typeface="MS PGothic"/>
            </a:endParaRPr>
          </a:p>
        </p:txBody>
      </p:sp>
      <p:pic>
        <p:nvPicPr>
          <p:cNvPr id="96" name="object 96"/>
          <p:cNvPicPr/>
          <p:nvPr/>
        </p:nvPicPr>
        <p:blipFill>
          <a:blip r:embed="rId6" cstate="print"/>
          <a:stretch>
            <a:fillRect/>
          </a:stretch>
        </p:blipFill>
        <p:spPr>
          <a:xfrm>
            <a:off x="4338828" y="2292095"/>
            <a:ext cx="1365503" cy="969263"/>
          </a:xfrm>
          <a:prstGeom prst="rect">
            <a:avLst/>
          </a:prstGeom>
        </p:spPr>
      </p:pic>
      <p:pic>
        <p:nvPicPr>
          <p:cNvPr id="97" name="object 97"/>
          <p:cNvPicPr/>
          <p:nvPr/>
        </p:nvPicPr>
        <p:blipFill>
          <a:blip r:embed="rId7" cstate="print"/>
          <a:stretch>
            <a:fillRect/>
          </a:stretch>
        </p:blipFill>
        <p:spPr>
          <a:xfrm>
            <a:off x="2685288" y="2292095"/>
            <a:ext cx="1580387" cy="1659635"/>
          </a:xfrm>
          <a:prstGeom prst="rect">
            <a:avLst/>
          </a:prstGeom>
        </p:spPr>
      </p:pic>
      <p:sp>
        <p:nvSpPr>
          <p:cNvPr id="98" name="object 98"/>
          <p:cNvSpPr txBox="1"/>
          <p:nvPr/>
        </p:nvSpPr>
        <p:spPr>
          <a:xfrm>
            <a:off x="4347705" y="3347287"/>
            <a:ext cx="1529715" cy="1190711"/>
          </a:xfrm>
          <a:prstGeom prst="rect">
            <a:avLst/>
          </a:prstGeom>
        </p:spPr>
        <p:txBody>
          <a:bodyPr vert="horz" wrap="square" lIns="0" tIns="64135" rIns="0" bIns="0" rtlCol="0">
            <a:spAutoFit/>
          </a:bodyPr>
          <a:lstStyle/>
          <a:p>
            <a:pPr marL="26670" algn="ctr">
              <a:lnSpc>
                <a:spcPct val="100000"/>
              </a:lnSpc>
              <a:spcBef>
                <a:spcPts val="505"/>
              </a:spcBef>
            </a:pPr>
            <a:r>
              <a:rPr sz="1000" u="sng" spc="204" dirty="0">
                <a:uFill>
                  <a:solidFill>
                    <a:srgbClr val="000000"/>
                  </a:solidFill>
                </a:uFill>
                <a:latin typeface="Microsoft YaHei UI" panose="020B0503020204020204" pitchFamily="34" charset="-122"/>
                <a:ea typeface="Microsoft YaHei UI" panose="020B0503020204020204" pitchFamily="34" charset="-122"/>
                <a:cs typeface="MS UI Gothic"/>
              </a:rPr>
              <a:t>ジューテック本社ビル</a:t>
            </a:r>
            <a:endParaRPr sz="1000">
              <a:latin typeface="Microsoft YaHei UI" panose="020B0503020204020204" pitchFamily="34" charset="-122"/>
              <a:ea typeface="Microsoft YaHei UI" panose="020B0503020204020204" pitchFamily="34" charset="-122"/>
              <a:cs typeface="MS UI Gothic"/>
            </a:endParaRPr>
          </a:p>
          <a:p>
            <a:pPr marL="24765" algn="ctr">
              <a:lnSpc>
                <a:spcPct val="100000"/>
              </a:lnSpc>
              <a:spcBef>
                <a:spcPts val="409"/>
              </a:spcBef>
            </a:pPr>
            <a:r>
              <a:rPr sz="1000" u="sng" spc="204" dirty="0">
                <a:uFill>
                  <a:solidFill>
                    <a:srgbClr val="000000"/>
                  </a:solidFill>
                </a:uFill>
                <a:latin typeface="Microsoft YaHei UI" panose="020B0503020204020204" pitchFamily="34" charset="-122"/>
                <a:ea typeface="Microsoft YaHei UI" panose="020B0503020204020204" pitchFamily="34" charset="-122"/>
                <a:cs typeface="MS UI Gothic"/>
              </a:rPr>
              <a:t>（左：外観、上：内装）</a:t>
            </a:r>
            <a:endParaRPr sz="1000">
              <a:latin typeface="Microsoft YaHei UI" panose="020B0503020204020204" pitchFamily="34" charset="-122"/>
              <a:ea typeface="Microsoft YaHei UI" panose="020B0503020204020204" pitchFamily="34" charset="-122"/>
              <a:cs typeface="MS UI Gothic"/>
            </a:endParaRPr>
          </a:p>
          <a:p>
            <a:pPr marL="24765" algn="ctr">
              <a:lnSpc>
                <a:spcPct val="100000"/>
              </a:lnSpc>
              <a:spcBef>
                <a:spcPts val="395"/>
              </a:spcBef>
            </a:pPr>
            <a:r>
              <a:rPr sz="1000" u="sng" spc="80" dirty="0">
                <a:uFill>
                  <a:solidFill>
                    <a:srgbClr val="000000"/>
                  </a:solidFill>
                </a:uFill>
                <a:latin typeface="Microsoft YaHei UI" panose="020B0503020204020204" pitchFamily="34" charset="-122"/>
                <a:ea typeface="Microsoft YaHei UI" panose="020B0503020204020204" pitchFamily="34" charset="-122"/>
                <a:cs typeface="MS UI Gothic"/>
              </a:rPr>
              <a:t>（</a:t>
            </a:r>
            <a:r>
              <a:rPr sz="1000" u="sng" spc="160" dirty="0">
                <a:uFill>
                  <a:solidFill>
                    <a:srgbClr val="000000"/>
                  </a:solidFill>
                </a:uFill>
                <a:latin typeface="Microsoft YaHei UI" panose="020B0503020204020204" pitchFamily="34" charset="-122"/>
                <a:ea typeface="Microsoft YaHei UI" panose="020B0503020204020204" pitchFamily="34" charset="-122"/>
                <a:cs typeface="MS UI Gothic"/>
              </a:rPr>
              <a:t>東京都港区</a:t>
            </a:r>
            <a:r>
              <a:rPr sz="1000" u="sng" spc="80" dirty="0">
                <a:uFill>
                  <a:solidFill>
                    <a:srgbClr val="000000"/>
                  </a:solidFill>
                </a:uFill>
                <a:latin typeface="Microsoft YaHei UI" panose="020B0503020204020204" pitchFamily="34" charset="-122"/>
                <a:ea typeface="Microsoft YaHei UI" panose="020B0503020204020204" pitchFamily="34" charset="-122"/>
                <a:cs typeface="MS UI Gothic"/>
              </a:rPr>
              <a:t>）</a:t>
            </a:r>
            <a:endParaRPr sz="1000">
              <a:latin typeface="Microsoft YaHei UI" panose="020B0503020204020204" pitchFamily="34" charset="-122"/>
              <a:ea typeface="Microsoft YaHei UI" panose="020B0503020204020204" pitchFamily="34" charset="-122"/>
              <a:cs typeface="MS UI Gothic"/>
            </a:endParaRPr>
          </a:p>
          <a:p>
            <a:pPr algn="ctr">
              <a:lnSpc>
                <a:spcPct val="100000"/>
              </a:lnSpc>
              <a:spcBef>
                <a:spcPts val="265"/>
              </a:spcBef>
            </a:pPr>
            <a:r>
              <a:rPr sz="700" spc="65" dirty="0">
                <a:latin typeface="Microsoft YaHei UI" panose="020B0503020204020204" pitchFamily="34" charset="-122"/>
                <a:ea typeface="Microsoft YaHei UI" panose="020B0503020204020204" pitchFamily="34" charset="-122"/>
                <a:cs typeface="MS UI Gothic"/>
              </a:rPr>
              <a:t>（</a:t>
            </a:r>
            <a:r>
              <a:rPr sz="700" spc="130" dirty="0">
                <a:latin typeface="Microsoft YaHei UI" panose="020B0503020204020204" pitchFamily="34" charset="-122"/>
                <a:ea typeface="Microsoft YaHei UI" panose="020B0503020204020204" pitchFamily="34" charset="-122"/>
                <a:cs typeface="MS UI Gothic"/>
              </a:rPr>
              <a:t>写真提供</a:t>
            </a:r>
            <a:r>
              <a:rPr sz="700" spc="65" dirty="0">
                <a:latin typeface="Microsoft YaHei UI" panose="020B0503020204020204" pitchFamily="34" charset="-122"/>
                <a:ea typeface="Microsoft YaHei UI" panose="020B0503020204020204" pitchFamily="34" charset="-122"/>
                <a:cs typeface="MS UI Gothic"/>
              </a:rPr>
              <a:t>：</a:t>
            </a:r>
            <a:r>
              <a:rPr sz="700" spc="130" dirty="0">
                <a:latin typeface="Microsoft YaHei UI" panose="020B0503020204020204" pitchFamily="34" charset="-122"/>
                <a:ea typeface="Microsoft YaHei UI" panose="020B0503020204020204" pitchFamily="34" charset="-122"/>
                <a:cs typeface="MS UI Gothic"/>
              </a:rPr>
              <a:t>株式会社</a:t>
            </a:r>
            <a:r>
              <a:rPr sz="700" spc="110" dirty="0">
                <a:latin typeface="Microsoft YaHei UI" panose="020B0503020204020204" pitchFamily="34" charset="-122"/>
                <a:ea typeface="Microsoft YaHei UI" panose="020B0503020204020204" pitchFamily="34" charset="-122"/>
                <a:cs typeface="MS UI Gothic"/>
              </a:rPr>
              <a:t>ジ</a:t>
            </a:r>
            <a:r>
              <a:rPr sz="700" spc="85" dirty="0">
                <a:latin typeface="Microsoft YaHei UI" panose="020B0503020204020204" pitchFamily="34" charset="-122"/>
                <a:ea typeface="Microsoft YaHei UI" panose="020B0503020204020204" pitchFamily="34" charset="-122"/>
                <a:cs typeface="MS UI Gothic"/>
              </a:rPr>
              <a:t>ュ</a:t>
            </a:r>
            <a:r>
              <a:rPr sz="700" spc="105" dirty="0">
                <a:latin typeface="Microsoft YaHei UI" panose="020B0503020204020204" pitchFamily="34" charset="-122"/>
                <a:ea typeface="Microsoft YaHei UI" panose="020B0503020204020204" pitchFamily="34" charset="-122"/>
                <a:cs typeface="MS UI Gothic"/>
              </a:rPr>
              <a:t>ー</a:t>
            </a:r>
            <a:r>
              <a:rPr sz="700" spc="100" dirty="0">
                <a:latin typeface="Microsoft YaHei UI" panose="020B0503020204020204" pitchFamily="34" charset="-122"/>
                <a:ea typeface="Microsoft YaHei UI" panose="020B0503020204020204" pitchFamily="34" charset="-122"/>
                <a:cs typeface="MS UI Gothic"/>
              </a:rPr>
              <a:t>テ</a:t>
            </a:r>
            <a:r>
              <a:rPr sz="700" spc="75" dirty="0">
                <a:latin typeface="Microsoft YaHei UI" panose="020B0503020204020204" pitchFamily="34" charset="-122"/>
                <a:ea typeface="Microsoft YaHei UI" panose="020B0503020204020204" pitchFamily="34" charset="-122"/>
                <a:cs typeface="MS UI Gothic"/>
              </a:rPr>
              <a:t>ッ</a:t>
            </a:r>
            <a:r>
              <a:rPr sz="700" spc="100" dirty="0">
                <a:latin typeface="Microsoft YaHei UI" panose="020B0503020204020204" pitchFamily="34" charset="-122"/>
                <a:ea typeface="Microsoft YaHei UI" panose="020B0503020204020204" pitchFamily="34" charset="-122"/>
                <a:cs typeface="MS UI Gothic"/>
              </a:rPr>
              <a:t>ク</a:t>
            </a:r>
            <a:r>
              <a:rPr sz="700" spc="345" dirty="0">
                <a:latin typeface="Microsoft YaHei UI" panose="020B0503020204020204" pitchFamily="34" charset="-122"/>
                <a:ea typeface="Microsoft YaHei UI" panose="020B0503020204020204" pitchFamily="34" charset="-122"/>
                <a:cs typeface="MS UI Gothic"/>
              </a:rPr>
              <a:t>）</a:t>
            </a:r>
            <a:endParaRPr sz="700">
              <a:latin typeface="Microsoft YaHei UI" panose="020B0503020204020204" pitchFamily="34" charset="-122"/>
              <a:ea typeface="Microsoft YaHei UI" panose="020B0503020204020204" pitchFamily="34" charset="-122"/>
              <a:cs typeface="MS UI Gothic"/>
            </a:endParaRPr>
          </a:p>
        </p:txBody>
      </p:sp>
      <p:sp>
        <p:nvSpPr>
          <p:cNvPr id="99" name="object 99"/>
          <p:cNvSpPr txBox="1">
            <a:spLocks noGrp="1"/>
          </p:cNvSpPr>
          <p:nvPr>
            <p:ph type="sldNum" sz="quarter" idx="7"/>
          </p:nvPr>
        </p:nvSpPr>
        <p:spPr>
          <a:xfrm>
            <a:off x="8857488" y="6663634"/>
            <a:ext cx="231775" cy="153888"/>
          </a:xfrm>
          <a:prstGeom prst="rect">
            <a:avLst/>
          </a:prstGeom>
        </p:spPr>
        <p:txBody>
          <a:bodyPr vert="horz" wrap="square" lIns="0" tIns="0" rIns="0" bIns="0" rtlCol="0">
            <a:spAutoFit/>
          </a:bodyPr>
          <a:lstStyle/>
          <a:p>
            <a:pPr marL="38100">
              <a:lnSpc>
                <a:spcPts val="1240"/>
              </a:lnSpc>
            </a:pPr>
            <a:r>
              <a:rPr dirty="0">
                <a:latin typeface="Microsoft YaHei UI" panose="020B0503020204020204" pitchFamily="34" charset="-122"/>
                <a:ea typeface="Microsoft YaHei UI" panose="020B0503020204020204" pitchFamily="34" charset="-122"/>
              </a:rPr>
              <a:t>43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56" y="396472"/>
            <a:ext cx="2502535" cy="258404"/>
          </a:xfrm>
          <a:prstGeom prst="rect">
            <a:avLst/>
          </a:prstGeom>
        </p:spPr>
        <p:txBody>
          <a:bodyPr vert="horz" wrap="square" lIns="0" tIns="12065" rIns="0" bIns="0" rtlCol="0">
            <a:spAutoFit/>
          </a:bodyPr>
          <a:lstStyle/>
          <a:p>
            <a:pPr marL="12700">
              <a:lnSpc>
                <a:spcPct val="100000"/>
              </a:lnSpc>
              <a:spcBef>
                <a:spcPts val="95"/>
              </a:spcBef>
            </a:pPr>
            <a:r>
              <a:rPr lang="ja-JP" altLang="en-US" sz="1600" u="sng" spc="-105" dirty="0">
                <a:solidFill>
                  <a:srgbClr val="785028"/>
                </a:solidFill>
                <a:uFill>
                  <a:solidFill>
                    <a:srgbClr val="785028"/>
                  </a:solidFill>
                </a:uFill>
                <a:latin typeface="Microsoft YaHei UI" panose="020B0503020204020204" pitchFamily="34" charset="-122"/>
                <a:ea typeface="Microsoft YaHei UI" panose="020B0503020204020204" pitchFamily="34" charset="-122"/>
              </a:rPr>
              <a:t>（３）</a:t>
            </a:r>
            <a:r>
              <a:rPr lang="zh-TW" altLang="en-US" sz="1600" u="sng" spc="-105" dirty="0">
                <a:solidFill>
                  <a:srgbClr val="785028"/>
                </a:solidFill>
                <a:uFill>
                  <a:solidFill>
                    <a:srgbClr val="785028"/>
                  </a:solidFill>
                </a:uFill>
                <a:latin typeface="Microsoft YaHei UI" panose="020B0503020204020204" pitchFamily="34" charset="-122"/>
                <a:ea typeface="Microsoft YaHei UI" panose="020B0503020204020204" pitchFamily="34" charset="-122"/>
              </a:rPr>
              <a:t>木質生物質的利用</a:t>
            </a:r>
            <a:endParaRPr lang="ja-JP" altLang="en-US" sz="1600" dirty="0">
              <a:latin typeface="Microsoft YaHei UI" panose="020B0503020204020204" pitchFamily="34" charset="-122"/>
              <a:ea typeface="Microsoft YaHei UI" panose="020B0503020204020204" pitchFamily="34" charset="-122"/>
            </a:endParaRPr>
          </a:p>
        </p:txBody>
      </p:sp>
      <p:sp>
        <p:nvSpPr>
          <p:cNvPr id="3" name="object 3"/>
          <p:cNvSpPr txBox="1"/>
          <p:nvPr/>
        </p:nvSpPr>
        <p:spPr>
          <a:xfrm>
            <a:off x="87184" y="1294207"/>
            <a:ext cx="4857115" cy="2049920"/>
          </a:xfrm>
          <a:prstGeom prst="rect">
            <a:avLst/>
          </a:prstGeom>
        </p:spPr>
        <p:txBody>
          <a:bodyPr vert="horz" wrap="square" lIns="0" tIns="125095" rIns="0" bIns="0" rtlCol="0">
            <a:spAutoFit/>
          </a:bodyPr>
          <a:lstStyle/>
          <a:p>
            <a:pPr marL="12700">
              <a:lnSpc>
                <a:spcPct val="100000"/>
              </a:lnSpc>
              <a:spcBef>
                <a:spcPts val="985"/>
              </a:spcBef>
            </a:pPr>
            <a:r>
              <a:rPr lang="zh-TW" altLang="en-US" sz="1400" b="1" u="sng" spc="-160" dirty="0">
                <a:uFill>
                  <a:solidFill>
                    <a:srgbClr val="000000"/>
                  </a:solidFill>
                </a:uFill>
                <a:latin typeface="Microsoft YaHei UI" panose="020B0503020204020204" pitchFamily="34" charset="-122"/>
                <a:ea typeface="Microsoft YaHei UI" panose="020B0503020204020204" pitchFamily="34" charset="-122"/>
                <a:cs typeface="Microsoft YaHei UI"/>
              </a:rPr>
              <a:t>木質生物質的新型材料利用</a:t>
            </a:r>
            <a:endParaRPr sz="1400" dirty="0">
              <a:latin typeface="Microsoft YaHei UI" panose="020B0503020204020204" pitchFamily="34" charset="-122"/>
              <a:ea typeface="Microsoft YaHei UI" panose="020B0503020204020204" pitchFamily="34" charset="-122"/>
              <a:cs typeface="Microsoft YaHei UI"/>
            </a:endParaRPr>
          </a:p>
          <a:p>
            <a:pPr marL="224790" marR="12065" indent="-180340" algn="just">
              <a:lnSpc>
                <a:spcPct val="100000"/>
              </a:lnSpc>
              <a:spcBef>
                <a:spcPts val="810"/>
              </a:spcBef>
              <a:buFont typeface="Wingdings"/>
              <a:buChar char=""/>
              <a:tabLst>
                <a:tab pos="382270" algn="l"/>
              </a:tabLst>
            </a:pPr>
            <a:r>
              <a:rPr lang="zh-TW" altLang="en-US" sz="1300" dirty="0">
                <a:latin typeface="Microsoft YaHei UI" panose="020B0503020204020204" pitchFamily="34" charset="-122"/>
                <a:ea typeface="Microsoft YaHei UI" panose="020B0503020204020204" pitchFamily="34" charset="-122"/>
              </a:rPr>
              <a:t>在「</a:t>
            </a:r>
            <a:r>
              <a:rPr lang="en-US" altLang="zh-TW" sz="1300" dirty="0">
                <a:latin typeface="Microsoft YaHei UI" panose="020B0503020204020204" pitchFamily="34" charset="-122"/>
                <a:ea typeface="Microsoft YaHei UI" panose="020B0503020204020204" pitchFamily="34" charset="-122"/>
              </a:rPr>
              <a:t>GX</a:t>
            </a:r>
            <a:r>
              <a:rPr lang="zh-TW" altLang="en-US" sz="1300" dirty="0">
                <a:latin typeface="Microsoft YaHei UI" panose="020B0503020204020204" pitchFamily="34" charset="-122"/>
                <a:ea typeface="Microsoft YaHei UI" panose="020B0503020204020204" pitchFamily="34" charset="-122"/>
              </a:rPr>
              <a:t>實現基本方針」中，明確指出了促進以森林為來源的材料進行創新，並推動投資的方針</a:t>
            </a:r>
            <a:endParaRPr lang="en-US" altLang="zh-TW" sz="1300" dirty="0">
              <a:latin typeface="Microsoft YaHei UI" panose="020B0503020204020204" pitchFamily="34" charset="-122"/>
              <a:ea typeface="Microsoft YaHei UI" panose="020B0503020204020204" pitchFamily="34" charset="-122"/>
            </a:endParaRPr>
          </a:p>
          <a:p>
            <a:pPr marL="224790" marR="12065" indent="-180340" algn="just">
              <a:lnSpc>
                <a:spcPct val="100000"/>
              </a:lnSpc>
              <a:spcBef>
                <a:spcPts val="810"/>
              </a:spcBef>
              <a:buFont typeface="Wingdings"/>
              <a:buChar char=""/>
              <a:tabLst>
                <a:tab pos="382270" algn="l"/>
              </a:tabLst>
            </a:pPr>
            <a:r>
              <a:rPr lang="en-US" altLang="zh-TW" sz="1300" dirty="0">
                <a:latin typeface="Microsoft YaHei UI" panose="020B0503020204020204" pitchFamily="34" charset="-122"/>
                <a:ea typeface="Microsoft YaHei UI" panose="020B0503020204020204" pitchFamily="34" charset="-122"/>
              </a:rPr>
              <a:t>CNF</a:t>
            </a:r>
            <a:r>
              <a:rPr lang="zh-TW" altLang="en-US" sz="1300" dirty="0">
                <a:latin typeface="Microsoft YaHei UI" panose="020B0503020204020204" pitchFamily="34" charset="-122"/>
                <a:ea typeface="Microsoft YaHei UI" panose="020B0503020204020204" pitchFamily="34" charset="-122"/>
              </a:rPr>
              <a:t>（纖維素奈米纖維）是一種輕量但高強度、具有優良的保水性的材料，其製造設備已在各地開始運作，用於食品、塗料等領域</a:t>
            </a:r>
            <a:endParaRPr lang="en-US" altLang="zh-TW" sz="1300" dirty="0">
              <a:latin typeface="Microsoft YaHei UI" panose="020B0503020204020204" pitchFamily="34" charset="-122"/>
              <a:ea typeface="Microsoft YaHei UI" panose="020B0503020204020204" pitchFamily="34" charset="-122"/>
            </a:endParaRPr>
          </a:p>
          <a:p>
            <a:pPr marL="224790" marR="12065" indent="-180340" algn="just">
              <a:lnSpc>
                <a:spcPct val="100000"/>
              </a:lnSpc>
              <a:spcBef>
                <a:spcPts val="810"/>
              </a:spcBef>
              <a:buFont typeface="Wingdings"/>
              <a:buChar char=""/>
              <a:tabLst>
                <a:tab pos="382270" algn="l"/>
              </a:tabLst>
            </a:pPr>
            <a:r>
              <a:rPr lang="zh-TW" altLang="en-US" sz="1300" dirty="0">
                <a:latin typeface="Microsoft YaHei UI" panose="020B0503020204020204" pitchFamily="34" charset="-122"/>
                <a:ea typeface="Microsoft YaHei UI" panose="020B0503020204020204" pitchFamily="34" charset="-122"/>
                <a:cs typeface="MS UI Gothic"/>
              </a:rPr>
              <a:t>木質素材活性化已受到高度重視，預期其具有高附加價值的應用，並積極推進改質木素的產品開發以實現實用化</a:t>
            </a:r>
            <a:endParaRPr sz="1300" dirty="0">
              <a:latin typeface="Microsoft YaHei UI" panose="020B0503020204020204" pitchFamily="34" charset="-122"/>
              <a:ea typeface="Microsoft YaHei UI" panose="020B0503020204020204" pitchFamily="34" charset="-122"/>
              <a:cs typeface="MS UI Gothic"/>
            </a:endParaRPr>
          </a:p>
        </p:txBody>
      </p:sp>
      <p:sp>
        <p:nvSpPr>
          <p:cNvPr id="4" name="object 4"/>
          <p:cNvSpPr/>
          <p:nvPr/>
        </p:nvSpPr>
        <p:spPr>
          <a:xfrm>
            <a:off x="0" y="317"/>
            <a:ext cx="9144000" cy="204470"/>
          </a:xfrm>
          <a:custGeom>
            <a:avLst/>
            <a:gdLst/>
            <a:ahLst/>
            <a:cxnLst/>
            <a:rect l="l" t="t" r="r" b="b"/>
            <a:pathLst>
              <a:path w="9144000" h="204470">
                <a:moveTo>
                  <a:pt x="9144000" y="0"/>
                </a:moveTo>
                <a:lnTo>
                  <a:pt x="0" y="0"/>
                </a:lnTo>
                <a:lnTo>
                  <a:pt x="0" y="203200"/>
                </a:lnTo>
                <a:lnTo>
                  <a:pt x="101" y="204470"/>
                </a:lnTo>
                <a:lnTo>
                  <a:pt x="9143860" y="204470"/>
                </a:lnTo>
                <a:lnTo>
                  <a:pt x="9143860" y="203200"/>
                </a:lnTo>
                <a:lnTo>
                  <a:pt x="9144000" y="203200"/>
                </a:lnTo>
                <a:lnTo>
                  <a:pt x="9144000" y="0"/>
                </a:lnTo>
                <a:close/>
              </a:path>
            </a:pathLst>
          </a:custGeom>
          <a:solidFill>
            <a:srgbClr val="C79057"/>
          </a:solidFill>
        </p:spPr>
        <p:txBody>
          <a:bodyPr wrap="square" lIns="0" tIns="0" rIns="0" bIns="0" rtlCol="0"/>
          <a:lstStyle/>
          <a:p>
            <a:endParaRPr/>
          </a:p>
        </p:txBody>
      </p:sp>
      <p:sp>
        <p:nvSpPr>
          <p:cNvPr id="5" name="object 5"/>
          <p:cNvSpPr txBox="1"/>
          <p:nvPr/>
        </p:nvSpPr>
        <p:spPr>
          <a:xfrm>
            <a:off x="6798146" y="0"/>
            <a:ext cx="2265680" cy="208279"/>
          </a:xfrm>
          <a:prstGeom prst="rect">
            <a:avLst/>
          </a:prstGeom>
        </p:spPr>
        <p:txBody>
          <a:bodyPr vert="horz" wrap="square" lIns="0" tIns="12700" rIns="0" bIns="0" rtlCol="0">
            <a:spAutoFit/>
          </a:bodyPr>
          <a:lstStyle/>
          <a:p>
            <a:pPr marL="12700">
              <a:lnSpc>
                <a:spcPct val="100000"/>
              </a:lnSpc>
              <a:spcBef>
                <a:spcPts val="100"/>
              </a:spcBef>
            </a:pPr>
            <a:r>
              <a:rPr sz="1200" spc="-100" dirty="0">
                <a:solidFill>
                  <a:srgbClr val="F1F1F1"/>
                </a:solidFill>
                <a:latin typeface="MS UI Gothic"/>
                <a:cs typeface="MS UI Gothic"/>
              </a:rPr>
              <a:t>第</a:t>
            </a:r>
            <a:r>
              <a:rPr sz="1200" spc="-100" dirty="0">
                <a:solidFill>
                  <a:srgbClr val="FFFFFF"/>
                </a:solidFill>
                <a:latin typeface="MS UI Gothic"/>
                <a:cs typeface="MS UI Gothic"/>
              </a:rPr>
              <a:t>Ⅲ</a:t>
            </a:r>
            <a:r>
              <a:rPr sz="1200" dirty="0">
                <a:solidFill>
                  <a:srgbClr val="FFFFFF"/>
                </a:solidFill>
                <a:latin typeface="MS UI Gothic"/>
                <a:cs typeface="MS UI Gothic"/>
              </a:rPr>
              <a:t>章</a:t>
            </a:r>
            <a:r>
              <a:rPr sz="1200" spc="570" dirty="0">
                <a:solidFill>
                  <a:srgbClr val="FFFFFF"/>
                </a:solidFill>
                <a:latin typeface="MS UI Gothic"/>
                <a:cs typeface="MS UI Gothic"/>
              </a:rPr>
              <a:t> </a:t>
            </a:r>
            <a:r>
              <a:rPr sz="1200" spc="10" dirty="0">
                <a:solidFill>
                  <a:srgbClr val="FFFFFF"/>
                </a:solidFill>
                <a:latin typeface="MS UI Gothic"/>
                <a:cs typeface="MS UI Gothic"/>
              </a:rPr>
              <a:t>木材需給</a:t>
            </a:r>
            <a:r>
              <a:rPr sz="1200" spc="-45" dirty="0">
                <a:solidFill>
                  <a:srgbClr val="FFFFFF"/>
                </a:solidFill>
                <a:latin typeface="MS UI Gothic"/>
                <a:cs typeface="MS UI Gothic"/>
              </a:rPr>
              <a:t>・</a:t>
            </a:r>
            <a:r>
              <a:rPr sz="1200" spc="10" dirty="0">
                <a:solidFill>
                  <a:srgbClr val="FFFFFF"/>
                </a:solidFill>
                <a:latin typeface="MS UI Gothic"/>
                <a:cs typeface="MS UI Gothic"/>
              </a:rPr>
              <a:t>利用</a:t>
            </a:r>
            <a:r>
              <a:rPr sz="1200" spc="-30" dirty="0">
                <a:solidFill>
                  <a:srgbClr val="FFFFFF"/>
                </a:solidFill>
                <a:latin typeface="MS UI Gothic"/>
                <a:cs typeface="MS UI Gothic"/>
              </a:rPr>
              <a:t>と</a:t>
            </a:r>
            <a:r>
              <a:rPr sz="1200" spc="10" dirty="0">
                <a:solidFill>
                  <a:srgbClr val="FFFFFF"/>
                </a:solidFill>
                <a:latin typeface="MS UI Gothic"/>
                <a:cs typeface="MS UI Gothic"/>
              </a:rPr>
              <a:t>木</a:t>
            </a:r>
            <a:r>
              <a:rPr sz="1200" dirty="0">
                <a:solidFill>
                  <a:srgbClr val="FFFFFF"/>
                </a:solidFill>
                <a:latin typeface="MS UI Gothic"/>
                <a:cs typeface="MS UI Gothic"/>
              </a:rPr>
              <a:t>材</a:t>
            </a:r>
            <a:r>
              <a:rPr sz="1200" spc="-100" dirty="0">
                <a:solidFill>
                  <a:srgbClr val="FFFFFF"/>
                </a:solidFill>
                <a:latin typeface="MS UI Gothic"/>
                <a:cs typeface="MS UI Gothic"/>
              </a:rPr>
              <a:t>産業</a:t>
            </a:r>
            <a:endParaRPr sz="1200">
              <a:latin typeface="MS UI Gothic"/>
              <a:cs typeface="MS UI Gothic"/>
            </a:endParaRPr>
          </a:p>
        </p:txBody>
      </p:sp>
      <p:sp>
        <p:nvSpPr>
          <p:cNvPr id="6" name="object 6"/>
          <p:cNvSpPr txBox="1"/>
          <p:nvPr/>
        </p:nvSpPr>
        <p:spPr>
          <a:xfrm>
            <a:off x="8882888" y="6625534"/>
            <a:ext cx="180975" cy="382156"/>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Microsoft YaHei UI" panose="020B0503020204020204" pitchFamily="34" charset="-122"/>
                <a:ea typeface="Microsoft YaHei UI" panose="020B0503020204020204" pitchFamily="34" charset="-122"/>
                <a:cs typeface="Calibri"/>
              </a:rPr>
              <a:t>44</a:t>
            </a:r>
            <a:endParaRPr sz="1200">
              <a:latin typeface="Microsoft YaHei UI" panose="020B0503020204020204" pitchFamily="34" charset="-122"/>
              <a:ea typeface="Microsoft YaHei UI" panose="020B0503020204020204" pitchFamily="34" charset="-122"/>
              <a:cs typeface="Calibri"/>
            </a:endParaRPr>
          </a:p>
        </p:txBody>
      </p:sp>
      <p:sp>
        <p:nvSpPr>
          <p:cNvPr id="7" name="object 7"/>
          <p:cNvSpPr txBox="1"/>
          <p:nvPr/>
        </p:nvSpPr>
        <p:spPr>
          <a:xfrm>
            <a:off x="87184" y="3723044"/>
            <a:ext cx="2410460" cy="228268"/>
          </a:xfrm>
          <a:prstGeom prst="rect">
            <a:avLst/>
          </a:prstGeom>
        </p:spPr>
        <p:txBody>
          <a:bodyPr vert="horz" wrap="square" lIns="0" tIns="12700" rIns="0" bIns="0" rtlCol="0">
            <a:spAutoFit/>
          </a:bodyPr>
          <a:lstStyle/>
          <a:p>
            <a:pPr marL="12700">
              <a:lnSpc>
                <a:spcPct val="100000"/>
              </a:lnSpc>
              <a:spcBef>
                <a:spcPts val="100"/>
              </a:spcBef>
            </a:pPr>
            <a:r>
              <a:rPr lang="zh-TW" altLang="en-US" sz="1400" b="1" u="sng" spc="-160" dirty="0">
                <a:uFill>
                  <a:solidFill>
                    <a:srgbClr val="000000"/>
                  </a:solidFill>
                </a:uFill>
                <a:latin typeface="Microsoft YaHei UI" panose="020B0503020204020204" pitchFamily="34" charset="-122"/>
                <a:ea typeface="Microsoft YaHei UI" panose="020B0503020204020204" pitchFamily="34" charset="-122"/>
                <a:cs typeface="Microsoft YaHei UI"/>
              </a:rPr>
              <a:t>木質生物質的能源利用</a:t>
            </a:r>
            <a:endParaRPr lang="ja-JP" altLang="en-US" sz="1400" dirty="0">
              <a:latin typeface="Microsoft YaHei UI" panose="020B0503020204020204" pitchFamily="34" charset="-122"/>
              <a:ea typeface="Microsoft YaHei UI" panose="020B0503020204020204" pitchFamily="34" charset="-122"/>
              <a:cs typeface="Microsoft YaHei UI"/>
            </a:endParaRPr>
          </a:p>
        </p:txBody>
      </p:sp>
      <p:sp>
        <p:nvSpPr>
          <p:cNvPr id="8" name="object 8"/>
          <p:cNvSpPr txBox="1"/>
          <p:nvPr/>
        </p:nvSpPr>
        <p:spPr>
          <a:xfrm>
            <a:off x="196588" y="6086867"/>
            <a:ext cx="5368290" cy="412292"/>
          </a:xfrm>
          <a:prstGeom prst="rect">
            <a:avLst/>
          </a:prstGeom>
        </p:spPr>
        <p:txBody>
          <a:bodyPr vert="horz" wrap="square" lIns="0" tIns="12065" rIns="0" bIns="0" rtlCol="0">
            <a:spAutoFit/>
          </a:bodyPr>
          <a:lstStyle/>
          <a:p>
            <a:pPr marL="192405" marR="5080" indent="-180340">
              <a:lnSpc>
                <a:spcPct val="100000"/>
              </a:lnSpc>
              <a:spcBef>
                <a:spcPts val="95"/>
              </a:spcBef>
              <a:buFont typeface="Wingdings"/>
              <a:buChar char=""/>
              <a:tabLst>
                <a:tab pos="349250" algn="l"/>
                <a:tab pos="349885" algn="l"/>
              </a:tabLst>
            </a:pPr>
            <a:r>
              <a:rPr lang="zh-TW" altLang="en-US" sz="1300" dirty="0">
                <a:latin typeface="Microsoft YaHei UI" panose="020B0503020204020204" pitchFamily="34" charset="-122"/>
                <a:ea typeface="Microsoft YaHei UI" panose="020B0503020204020204" pitchFamily="34" charset="-122"/>
              </a:rPr>
              <a:t>此外，推動通過地熱利用和熱電聯供等方式，建設在地區內持續有效地利用地區森林資源的「地區生態系統」</a:t>
            </a:r>
            <a:endParaRPr sz="1300" dirty="0">
              <a:latin typeface="Microsoft YaHei UI" panose="020B0503020204020204" pitchFamily="34" charset="-122"/>
              <a:ea typeface="Microsoft YaHei UI" panose="020B0503020204020204" pitchFamily="34" charset="-122"/>
              <a:cs typeface="MS UI Gothic"/>
            </a:endParaRPr>
          </a:p>
        </p:txBody>
      </p:sp>
      <p:sp>
        <p:nvSpPr>
          <p:cNvPr id="9" name="object 9"/>
          <p:cNvSpPr txBox="1"/>
          <p:nvPr/>
        </p:nvSpPr>
        <p:spPr>
          <a:xfrm>
            <a:off x="166442" y="4161182"/>
            <a:ext cx="5490845" cy="1238159"/>
          </a:xfrm>
          <a:prstGeom prst="rect">
            <a:avLst/>
          </a:prstGeom>
        </p:spPr>
        <p:txBody>
          <a:bodyPr vert="horz" wrap="square" lIns="0" tIns="12065" rIns="0" bIns="0" rtlCol="0">
            <a:spAutoFit/>
          </a:bodyPr>
          <a:lstStyle/>
          <a:p>
            <a:pPr marL="192405" marR="73660" indent="-180340" algn="just">
              <a:lnSpc>
                <a:spcPct val="100000"/>
              </a:lnSpc>
              <a:spcBef>
                <a:spcPts val="95"/>
              </a:spcBef>
              <a:buFont typeface="Wingdings"/>
              <a:buChar char=""/>
              <a:tabLst>
                <a:tab pos="349885" algn="l"/>
              </a:tabLst>
            </a:pPr>
            <a:r>
              <a:rPr lang="zh-TW" altLang="en-US" sz="1300" dirty="0">
                <a:latin typeface="Microsoft YaHei UI" panose="020B0503020204020204" pitchFamily="34" charset="-122"/>
                <a:ea typeface="Microsoft YaHei UI" panose="020B0503020204020204" pitchFamily="34" charset="-122"/>
              </a:rPr>
              <a:t>木質生物質的能源利用量每年都在增加。</a:t>
            </a:r>
            <a:r>
              <a:rPr lang="en-US" altLang="zh-TW" sz="1300" dirty="0">
                <a:latin typeface="Microsoft YaHei UI" panose="020B0503020204020204" pitchFamily="34" charset="-122"/>
                <a:ea typeface="Microsoft YaHei UI" panose="020B0503020204020204" pitchFamily="34" charset="-122"/>
              </a:rPr>
              <a:t>2021</a:t>
            </a:r>
            <a:r>
              <a:rPr lang="zh-TW" altLang="en-US" sz="1300" dirty="0">
                <a:latin typeface="Microsoft YaHei UI" panose="020B0503020204020204" pitchFamily="34" charset="-122"/>
                <a:ea typeface="Microsoft YaHei UI" panose="020B0503020204020204" pitchFamily="34" charset="-122"/>
              </a:rPr>
              <a:t>年的國內燃料木材消耗量比前一年增加了</a:t>
            </a:r>
            <a:r>
              <a:rPr lang="en-US" altLang="zh-TW" sz="1300" dirty="0">
                <a:latin typeface="Microsoft YaHei UI" panose="020B0503020204020204" pitchFamily="34" charset="-122"/>
                <a:ea typeface="Microsoft YaHei UI" panose="020B0503020204020204" pitchFamily="34" charset="-122"/>
              </a:rPr>
              <a:t>15.1</a:t>
            </a:r>
            <a:r>
              <a:rPr lang="zh-TW" altLang="en-US" sz="1300" dirty="0">
                <a:latin typeface="Microsoft YaHei UI" panose="020B0503020204020204" pitchFamily="34" charset="-122"/>
                <a:ea typeface="Microsoft YaHei UI" panose="020B0503020204020204" pitchFamily="34" charset="-122"/>
              </a:rPr>
              <a:t>％，達到約</a:t>
            </a:r>
            <a:r>
              <a:rPr lang="en-US" altLang="zh-TW" sz="1300" dirty="0">
                <a:latin typeface="Microsoft YaHei UI" panose="020B0503020204020204" pitchFamily="34" charset="-122"/>
                <a:ea typeface="Microsoft YaHei UI" panose="020B0503020204020204" pitchFamily="34" charset="-122"/>
              </a:rPr>
              <a:t>1,474</a:t>
            </a:r>
            <a:r>
              <a:rPr lang="zh-TW" altLang="en-US" sz="1300" dirty="0">
                <a:latin typeface="Microsoft YaHei UI" panose="020B0503020204020204" pitchFamily="34" charset="-122"/>
                <a:ea typeface="Microsoft YaHei UI" panose="020B0503020204020204" pitchFamily="34" charset="-122"/>
              </a:rPr>
              <a:t>萬</a:t>
            </a:r>
            <a:r>
              <a:rPr lang="en-US" altLang="zh-TW" sz="1300" spc="20" dirty="0">
                <a:latin typeface="Microsoft YaHei UI" panose="020B0503020204020204" pitchFamily="34" charset="-122"/>
                <a:ea typeface="Microsoft YaHei UI" panose="020B0503020204020204" pitchFamily="34" charset="-122"/>
                <a:cs typeface="MS UI Gothic"/>
              </a:rPr>
              <a:t>m</a:t>
            </a:r>
            <a:r>
              <a:rPr lang="en-US" altLang="zh-TW" sz="1300" spc="20" baseline="30000" dirty="0">
                <a:latin typeface="Microsoft YaHei UI" panose="020B0503020204020204" pitchFamily="34" charset="-122"/>
                <a:ea typeface="Microsoft YaHei UI" panose="020B0503020204020204" pitchFamily="34" charset="-122"/>
                <a:cs typeface="MS UI Gothic"/>
              </a:rPr>
              <a:t>3 </a:t>
            </a:r>
            <a:r>
              <a:rPr lang="zh-TW" altLang="en-US" sz="1300" dirty="0">
                <a:latin typeface="Microsoft YaHei UI" panose="020B0503020204020204" pitchFamily="34" charset="-122"/>
                <a:ea typeface="Microsoft YaHei UI" panose="020B0503020204020204" pitchFamily="34" charset="-122"/>
              </a:rPr>
              <a:t>，而國內生產量增加了</a:t>
            </a:r>
            <a:r>
              <a:rPr lang="en-US" altLang="zh-TW" sz="1300" dirty="0">
                <a:latin typeface="Microsoft YaHei UI" panose="020B0503020204020204" pitchFamily="34" charset="-122"/>
                <a:ea typeface="Microsoft YaHei UI" panose="020B0503020204020204" pitchFamily="34" charset="-122"/>
              </a:rPr>
              <a:t>4.7</a:t>
            </a:r>
            <a:r>
              <a:rPr lang="zh-TW" altLang="en-US" sz="1300" dirty="0">
                <a:latin typeface="Microsoft YaHei UI" panose="020B0503020204020204" pitchFamily="34" charset="-122"/>
                <a:ea typeface="Microsoft YaHei UI" panose="020B0503020204020204" pitchFamily="34" charset="-122"/>
              </a:rPr>
              <a:t>％，達到約</a:t>
            </a:r>
            <a:r>
              <a:rPr lang="en-US" altLang="zh-TW" sz="1300" dirty="0">
                <a:latin typeface="Microsoft YaHei UI" panose="020B0503020204020204" pitchFamily="34" charset="-122"/>
                <a:ea typeface="Microsoft YaHei UI" panose="020B0503020204020204" pitchFamily="34" charset="-122"/>
              </a:rPr>
              <a:t>934</a:t>
            </a:r>
            <a:r>
              <a:rPr lang="zh-TW" altLang="en-US" sz="1300" dirty="0">
                <a:latin typeface="Microsoft YaHei UI" panose="020B0503020204020204" pitchFamily="34" charset="-122"/>
                <a:ea typeface="Microsoft YaHei UI" panose="020B0503020204020204" pitchFamily="34" charset="-122"/>
              </a:rPr>
              <a:t>萬</a:t>
            </a:r>
            <a:r>
              <a:rPr lang="en-US" altLang="zh-TW" sz="1300" spc="20" dirty="0">
                <a:latin typeface="Microsoft YaHei UI" panose="020B0503020204020204" pitchFamily="34" charset="-122"/>
                <a:ea typeface="Microsoft YaHei UI" panose="020B0503020204020204" pitchFamily="34" charset="-122"/>
                <a:cs typeface="MS UI Gothic"/>
              </a:rPr>
              <a:t>m</a:t>
            </a:r>
            <a:r>
              <a:rPr lang="en-US" altLang="zh-TW" sz="1300" spc="20" baseline="30000" dirty="0">
                <a:latin typeface="Microsoft YaHei UI" panose="020B0503020204020204" pitchFamily="34" charset="-122"/>
                <a:ea typeface="Microsoft YaHei UI" panose="020B0503020204020204" pitchFamily="34" charset="-122"/>
                <a:cs typeface="MS UI Gothic"/>
              </a:rPr>
              <a:t>3 </a:t>
            </a:r>
            <a:r>
              <a:rPr lang="zh-TW" altLang="en-US" sz="1300" dirty="0">
                <a:latin typeface="Microsoft YaHei UI" panose="020B0503020204020204" pitchFamily="34" charset="-122"/>
                <a:ea typeface="Microsoft YaHei UI" panose="020B0503020204020204" pitchFamily="34" charset="-122"/>
              </a:rPr>
              <a:t>。</a:t>
            </a:r>
            <a:endParaRPr lang="en-US" altLang="zh-TW" sz="1300" dirty="0">
              <a:latin typeface="Microsoft YaHei UI" panose="020B0503020204020204" pitchFamily="34" charset="-122"/>
              <a:ea typeface="Microsoft YaHei UI" panose="020B0503020204020204" pitchFamily="34" charset="-122"/>
            </a:endParaRPr>
          </a:p>
          <a:p>
            <a:pPr marL="192405" marR="73660" indent="-180340" algn="just">
              <a:lnSpc>
                <a:spcPct val="100000"/>
              </a:lnSpc>
              <a:spcBef>
                <a:spcPts val="95"/>
              </a:spcBef>
              <a:buFont typeface="Wingdings"/>
              <a:buChar char=""/>
              <a:tabLst>
                <a:tab pos="349885" algn="l"/>
              </a:tabLst>
            </a:pPr>
            <a:r>
              <a:rPr lang="zh-TW" altLang="en-US" sz="1300" dirty="0">
                <a:latin typeface="Microsoft YaHei UI" panose="020B0503020204020204" pitchFamily="34" charset="-122"/>
                <a:ea typeface="Microsoft YaHei UI" panose="020B0503020204020204" pitchFamily="34" charset="-122"/>
              </a:rPr>
              <a:t>透過可再生能源的</a:t>
            </a:r>
            <a:r>
              <a:rPr lang="zh-TW" altLang="en-US" sz="1300" b="0" i="0" dirty="0">
                <a:effectLst/>
                <a:latin typeface="Microsoft YaHei UI" panose="020B0503020204020204" pitchFamily="34" charset="-122"/>
                <a:ea typeface="Microsoft YaHei UI" panose="020B0503020204020204" pitchFamily="34" charset="-122"/>
              </a:rPr>
              <a:t>上網電價補貼政策</a:t>
            </a:r>
            <a:r>
              <a:rPr lang="zh-TW" altLang="en-US" sz="1300" dirty="0">
                <a:latin typeface="Microsoft YaHei UI" panose="020B0503020204020204" pitchFamily="34" charset="-122"/>
                <a:ea typeface="Microsoft YaHei UI" panose="020B0503020204020204" pitchFamily="34" charset="-122"/>
              </a:rPr>
              <a:t>，木質生物質發電設施在各地開始運作</a:t>
            </a:r>
            <a:endParaRPr lang="en-US" altLang="zh-TW" sz="1300" dirty="0">
              <a:latin typeface="Microsoft YaHei UI" panose="020B0503020204020204" pitchFamily="34" charset="-122"/>
              <a:ea typeface="Microsoft YaHei UI" panose="020B0503020204020204" pitchFamily="34" charset="-122"/>
            </a:endParaRPr>
          </a:p>
          <a:p>
            <a:pPr marL="192405" marR="73660" indent="-180340" algn="just">
              <a:lnSpc>
                <a:spcPct val="100000"/>
              </a:lnSpc>
              <a:spcBef>
                <a:spcPts val="95"/>
              </a:spcBef>
              <a:buFont typeface="Wingdings"/>
              <a:buChar char=""/>
              <a:tabLst>
                <a:tab pos="349885" algn="l"/>
              </a:tabLst>
            </a:pPr>
            <a:r>
              <a:rPr lang="zh-TW" altLang="en-US" sz="1300" dirty="0">
                <a:latin typeface="Microsoft YaHei UI" panose="020B0503020204020204" pitchFamily="34" charset="-122"/>
                <a:ea typeface="Microsoft YaHei UI" panose="020B0503020204020204" pitchFamily="34" charset="-122"/>
              </a:rPr>
              <a:t>支持全木集運用以及林地剩餘物的有效收集和運輸系統的建立</a:t>
            </a:r>
          </a:p>
        </p:txBody>
      </p:sp>
      <p:sp>
        <p:nvSpPr>
          <p:cNvPr id="10" name="object 10"/>
          <p:cNvSpPr txBox="1"/>
          <p:nvPr/>
        </p:nvSpPr>
        <p:spPr>
          <a:xfrm>
            <a:off x="6452908" y="3917488"/>
            <a:ext cx="1630680" cy="175048"/>
          </a:xfrm>
          <a:prstGeom prst="rect">
            <a:avLst/>
          </a:prstGeom>
        </p:spPr>
        <p:txBody>
          <a:bodyPr vert="horz" wrap="square" lIns="0" tIns="13335" rIns="0" bIns="0" rtlCol="0">
            <a:spAutoFit/>
          </a:bodyPr>
          <a:lstStyle/>
          <a:p>
            <a:pPr marL="12700">
              <a:lnSpc>
                <a:spcPct val="100000"/>
              </a:lnSpc>
              <a:spcBef>
                <a:spcPts val="105"/>
              </a:spcBef>
            </a:pPr>
            <a:r>
              <a:rPr lang="zh-TW" altLang="en-US" sz="1050" b="1" spc="5" dirty="0">
                <a:latin typeface="Microsoft YaHei UI" panose="020B0503020204020204" pitchFamily="34" charset="-122"/>
                <a:ea typeface="Microsoft YaHei UI" panose="020B0503020204020204" pitchFamily="34" charset="-122"/>
                <a:cs typeface="Microsoft YaHei UI"/>
              </a:rPr>
              <a:t>燃料木材的國內消費量變化</a:t>
            </a:r>
            <a:endParaRPr sz="1050" dirty="0">
              <a:latin typeface="Microsoft YaHei UI" panose="020B0503020204020204" pitchFamily="34" charset="-122"/>
              <a:ea typeface="Microsoft YaHei UI" panose="020B0503020204020204" pitchFamily="34" charset="-122"/>
              <a:cs typeface="Microsoft YaHei UI"/>
            </a:endParaRPr>
          </a:p>
        </p:txBody>
      </p:sp>
      <p:sp>
        <p:nvSpPr>
          <p:cNvPr id="11" name="object 11"/>
          <p:cNvSpPr txBox="1"/>
          <p:nvPr/>
        </p:nvSpPr>
        <p:spPr>
          <a:xfrm>
            <a:off x="5867615" y="6325468"/>
            <a:ext cx="3076740" cy="443070"/>
          </a:xfrm>
          <a:prstGeom prst="rect">
            <a:avLst/>
          </a:prstGeom>
        </p:spPr>
        <p:txBody>
          <a:bodyPr vert="horz" wrap="square" lIns="0" tIns="12065" rIns="0" bIns="0" rtlCol="0">
            <a:spAutoFit/>
          </a:bodyPr>
          <a:lstStyle/>
          <a:p>
            <a:pPr marL="12700">
              <a:lnSpc>
                <a:spcPct val="100000"/>
              </a:lnSpc>
              <a:spcBef>
                <a:spcPts val="95"/>
              </a:spcBef>
            </a:pPr>
            <a:r>
              <a:rPr lang="zh-TW" altLang="en-US" sz="700" spc="105" dirty="0">
                <a:latin typeface="Microsoft YaHei UI" panose="020B0503020204020204" pitchFamily="34" charset="-122"/>
                <a:ea typeface="Microsoft YaHei UI" panose="020B0503020204020204" pitchFamily="34" charset="-122"/>
                <a:cs typeface="MS UI Gothic"/>
              </a:rPr>
              <a:t>注１：「薪炭材」指的是用於木炭和柴薪的木材。</a:t>
            </a:r>
          </a:p>
          <a:p>
            <a:pPr marL="100965">
              <a:lnSpc>
                <a:spcPct val="100000"/>
              </a:lnSpc>
            </a:pPr>
            <a:r>
              <a:rPr lang="ja-JP" altLang="en-US" sz="700" spc="125" dirty="0">
                <a:latin typeface="Microsoft YaHei UI" panose="020B0503020204020204" pitchFamily="34" charset="-122"/>
                <a:ea typeface="Microsoft YaHei UI" panose="020B0503020204020204" pitchFamily="34" charset="-122"/>
                <a:cs typeface="MS UI Gothic"/>
              </a:rPr>
              <a:t>２：「燃料用チップ等」指的是用於燃料的木屑和木質顆粒。</a:t>
            </a:r>
          </a:p>
          <a:p>
            <a:pPr marL="12700" marR="1603375" indent="88265">
              <a:lnSpc>
                <a:spcPct val="100000"/>
              </a:lnSpc>
            </a:pPr>
            <a:r>
              <a:rPr sz="700" spc="95" dirty="0">
                <a:latin typeface="Microsoft YaHei UI" panose="020B0503020204020204" pitchFamily="34" charset="-122"/>
                <a:ea typeface="Microsoft YaHei UI" panose="020B0503020204020204" pitchFamily="34" charset="-122"/>
                <a:cs typeface="MS UI Gothic"/>
              </a:rPr>
              <a:t>３：</a:t>
            </a:r>
            <a:r>
              <a:rPr lang="zh-TW" altLang="en-US" sz="700" spc="95" dirty="0">
                <a:latin typeface="Microsoft YaHei UI" panose="020B0503020204020204" pitchFamily="34" charset="-122"/>
                <a:ea typeface="Microsoft YaHei UI" panose="020B0503020204020204" pitchFamily="34" charset="-122"/>
                <a:cs typeface="MS UI Gothic"/>
              </a:rPr>
              <a:t>以上皆以圓木換算為基準。</a:t>
            </a:r>
            <a:r>
              <a:rPr sz="700" spc="110" dirty="0" err="1">
                <a:latin typeface="Microsoft YaHei UI" panose="020B0503020204020204" pitchFamily="34" charset="-122"/>
                <a:ea typeface="Microsoft YaHei UI" panose="020B0503020204020204" pitchFamily="34" charset="-122"/>
                <a:cs typeface="MS UI Gothic"/>
              </a:rPr>
              <a:t>資料：</a:t>
            </a:r>
            <a:r>
              <a:rPr sz="700" spc="65" dirty="0" err="1">
                <a:latin typeface="Microsoft YaHei UI" panose="020B0503020204020204" pitchFamily="34" charset="-122"/>
                <a:ea typeface="Microsoft YaHei UI" panose="020B0503020204020204" pitchFamily="34" charset="-122"/>
                <a:cs typeface="MS UI Gothic"/>
              </a:rPr>
              <a:t>林野庁「木材需給表</a:t>
            </a:r>
            <a:r>
              <a:rPr sz="700" spc="65" dirty="0">
                <a:latin typeface="Microsoft YaHei UI" panose="020B0503020204020204" pitchFamily="34" charset="-122"/>
                <a:ea typeface="Microsoft YaHei UI" panose="020B0503020204020204" pitchFamily="34" charset="-122"/>
                <a:cs typeface="MS UI Gothic"/>
              </a:rPr>
              <a:t>」</a:t>
            </a:r>
            <a:endParaRPr sz="700" dirty="0">
              <a:latin typeface="Microsoft YaHei UI" panose="020B0503020204020204" pitchFamily="34" charset="-122"/>
              <a:ea typeface="Microsoft YaHei UI" panose="020B0503020204020204" pitchFamily="34" charset="-122"/>
              <a:cs typeface="MS UI Gothic"/>
            </a:endParaRPr>
          </a:p>
        </p:txBody>
      </p:sp>
      <p:grpSp>
        <p:nvGrpSpPr>
          <p:cNvPr id="12" name="object 12"/>
          <p:cNvGrpSpPr/>
          <p:nvPr/>
        </p:nvGrpSpPr>
        <p:grpSpPr>
          <a:xfrm>
            <a:off x="6067471" y="4487082"/>
            <a:ext cx="2631440" cy="3148965"/>
            <a:chOff x="6067471" y="4487082"/>
            <a:chExt cx="2631440" cy="3148965"/>
          </a:xfrm>
        </p:grpSpPr>
        <p:sp>
          <p:nvSpPr>
            <p:cNvPr id="13" name="object 13"/>
            <p:cNvSpPr/>
            <p:nvPr/>
          </p:nvSpPr>
          <p:spPr>
            <a:xfrm>
              <a:off x="6167227" y="5891159"/>
              <a:ext cx="128905" cy="170815"/>
            </a:xfrm>
            <a:custGeom>
              <a:avLst/>
              <a:gdLst/>
              <a:ahLst/>
              <a:cxnLst/>
              <a:rect l="l" t="t" r="r" b="b"/>
              <a:pathLst>
                <a:path w="128904" h="170814">
                  <a:moveTo>
                    <a:pt x="128852" y="170315"/>
                  </a:moveTo>
                  <a:lnTo>
                    <a:pt x="0" y="170315"/>
                  </a:lnTo>
                  <a:lnTo>
                    <a:pt x="0" y="0"/>
                  </a:lnTo>
                  <a:lnTo>
                    <a:pt x="128852" y="0"/>
                  </a:lnTo>
                  <a:lnTo>
                    <a:pt x="128852" y="170315"/>
                  </a:lnTo>
                  <a:close/>
                </a:path>
              </a:pathLst>
            </a:custGeom>
            <a:solidFill>
              <a:srgbClr val="009900"/>
            </a:solidFill>
          </p:spPr>
          <p:txBody>
            <a:bodyPr wrap="square" lIns="0" tIns="0" rIns="0" bIns="0" rtlCol="0"/>
            <a:lstStyle/>
            <a:p>
              <a:endParaRPr/>
            </a:p>
          </p:txBody>
        </p:sp>
        <p:sp>
          <p:nvSpPr>
            <p:cNvPr id="14" name="object 14"/>
            <p:cNvSpPr/>
            <p:nvPr/>
          </p:nvSpPr>
          <p:spPr>
            <a:xfrm>
              <a:off x="6167227" y="5882859"/>
              <a:ext cx="128905" cy="8890"/>
            </a:xfrm>
            <a:custGeom>
              <a:avLst/>
              <a:gdLst/>
              <a:ahLst/>
              <a:cxnLst/>
              <a:rect l="l" t="t" r="r" b="b"/>
              <a:pathLst>
                <a:path w="128904" h="8889">
                  <a:moveTo>
                    <a:pt x="128851" y="8308"/>
                  </a:moveTo>
                  <a:lnTo>
                    <a:pt x="0" y="8308"/>
                  </a:lnTo>
                  <a:lnTo>
                    <a:pt x="0" y="0"/>
                  </a:lnTo>
                  <a:lnTo>
                    <a:pt x="128851" y="0"/>
                  </a:lnTo>
                  <a:lnTo>
                    <a:pt x="128851" y="8308"/>
                  </a:lnTo>
                  <a:close/>
                </a:path>
              </a:pathLst>
            </a:custGeom>
            <a:solidFill>
              <a:srgbClr val="FF3300"/>
            </a:solidFill>
          </p:spPr>
          <p:txBody>
            <a:bodyPr wrap="square" lIns="0" tIns="0" rIns="0" bIns="0" rtlCol="0"/>
            <a:lstStyle/>
            <a:p>
              <a:endParaRPr/>
            </a:p>
          </p:txBody>
        </p:sp>
        <p:sp>
          <p:nvSpPr>
            <p:cNvPr id="15" name="object 15"/>
            <p:cNvSpPr/>
            <p:nvPr/>
          </p:nvSpPr>
          <p:spPr>
            <a:xfrm>
              <a:off x="6167227" y="5857934"/>
              <a:ext cx="128905" cy="25400"/>
            </a:xfrm>
            <a:custGeom>
              <a:avLst/>
              <a:gdLst/>
              <a:ahLst/>
              <a:cxnLst/>
              <a:rect l="l" t="t" r="r" b="b"/>
              <a:pathLst>
                <a:path w="128904" h="25400">
                  <a:moveTo>
                    <a:pt x="128851" y="24924"/>
                  </a:moveTo>
                  <a:lnTo>
                    <a:pt x="0" y="24924"/>
                  </a:lnTo>
                  <a:lnTo>
                    <a:pt x="0" y="0"/>
                  </a:lnTo>
                  <a:lnTo>
                    <a:pt x="128851" y="0"/>
                  </a:lnTo>
                  <a:lnTo>
                    <a:pt x="128851" y="24924"/>
                  </a:lnTo>
                  <a:close/>
                </a:path>
              </a:pathLst>
            </a:custGeom>
            <a:solidFill>
              <a:srgbClr val="92D050"/>
            </a:solidFill>
          </p:spPr>
          <p:txBody>
            <a:bodyPr wrap="square" lIns="0" tIns="0" rIns="0" bIns="0" rtlCol="0"/>
            <a:lstStyle/>
            <a:p>
              <a:endParaRPr/>
            </a:p>
          </p:txBody>
        </p:sp>
        <p:sp>
          <p:nvSpPr>
            <p:cNvPr id="16" name="object 16"/>
            <p:cNvSpPr/>
            <p:nvPr/>
          </p:nvSpPr>
          <p:spPr>
            <a:xfrm>
              <a:off x="6167228" y="5774860"/>
              <a:ext cx="128905" cy="83185"/>
            </a:xfrm>
            <a:custGeom>
              <a:avLst/>
              <a:gdLst/>
              <a:ahLst/>
              <a:cxnLst/>
              <a:rect l="l" t="t" r="r" b="b"/>
              <a:pathLst>
                <a:path w="128904" h="83185">
                  <a:moveTo>
                    <a:pt x="128853" y="83081"/>
                  </a:moveTo>
                  <a:lnTo>
                    <a:pt x="0" y="83081"/>
                  </a:lnTo>
                  <a:lnTo>
                    <a:pt x="0" y="0"/>
                  </a:lnTo>
                  <a:lnTo>
                    <a:pt x="128853" y="0"/>
                  </a:lnTo>
                  <a:lnTo>
                    <a:pt x="128853" y="83081"/>
                  </a:lnTo>
                  <a:close/>
                </a:path>
              </a:pathLst>
            </a:custGeom>
            <a:solidFill>
              <a:srgbClr val="FF99CC"/>
            </a:solidFill>
          </p:spPr>
          <p:txBody>
            <a:bodyPr wrap="square" lIns="0" tIns="0" rIns="0" bIns="0" rtlCol="0"/>
            <a:lstStyle/>
            <a:p>
              <a:endParaRPr/>
            </a:p>
          </p:txBody>
        </p:sp>
        <p:sp>
          <p:nvSpPr>
            <p:cNvPr id="17" name="object 17"/>
            <p:cNvSpPr/>
            <p:nvPr/>
          </p:nvSpPr>
          <p:spPr>
            <a:xfrm>
              <a:off x="6495594" y="5795616"/>
              <a:ext cx="128905" cy="266065"/>
            </a:xfrm>
            <a:custGeom>
              <a:avLst/>
              <a:gdLst/>
              <a:ahLst/>
              <a:cxnLst/>
              <a:rect l="l" t="t" r="r" b="b"/>
              <a:pathLst>
                <a:path w="128904" h="266064">
                  <a:moveTo>
                    <a:pt x="128852" y="265858"/>
                  </a:moveTo>
                  <a:lnTo>
                    <a:pt x="0" y="265858"/>
                  </a:lnTo>
                  <a:lnTo>
                    <a:pt x="0" y="0"/>
                  </a:lnTo>
                  <a:lnTo>
                    <a:pt x="128852" y="0"/>
                  </a:lnTo>
                  <a:lnTo>
                    <a:pt x="128852" y="265858"/>
                  </a:lnTo>
                  <a:close/>
                </a:path>
              </a:pathLst>
            </a:custGeom>
            <a:solidFill>
              <a:srgbClr val="009900"/>
            </a:solidFill>
          </p:spPr>
          <p:txBody>
            <a:bodyPr wrap="square" lIns="0" tIns="0" rIns="0" bIns="0" rtlCol="0"/>
            <a:lstStyle/>
            <a:p>
              <a:endParaRPr/>
            </a:p>
          </p:txBody>
        </p:sp>
        <p:sp>
          <p:nvSpPr>
            <p:cNvPr id="18" name="object 18"/>
            <p:cNvSpPr/>
            <p:nvPr/>
          </p:nvSpPr>
          <p:spPr>
            <a:xfrm>
              <a:off x="6495592" y="5783161"/>
              <a:ext cx="128905" cy="12700"/>
            </a:xfrm>
            <a:custGeom>
              <a:avLst/>
              <a:gdLst/>
              <a:ahLst/>
              <a:cxnLst/>
              <a:rect l="l" t="t" r="r" b="b"/>
              <a:pathLst>
                <a:path w="128904" h="12700">
                  <a:moveTo>
                    <a:pt x="128851" y="12462"/>
                  </a:moveTo>
                  <a:lnTo>
                    <a:pt x="0" y="12462"/>
                  </a:lnTo>
                  <a:lnTo>
                    <a:pt x="0" y="0"/>
                  </a:lnTo>
                  <a:lnTo>
                    <a:pt x="128851" y="0"/>
                  </a:lnTo>
                  <a:lnTo>
                    <a:pt x="128851" y="12462"/>
                  </a:lnTo>
                  <a:close/>
                </a:path>
              </a:pathLst>
            </a:custGeom>
            <a:solidFill>
              <a:srgbClr val="FF3300"/>
            </a:solidFill>
          </p:spPr>
          <p:txBody>
            <a:bodyPr wrap="square" lIns="0" tIns="0" rIns="0" bIns="0" rtlCol="0"/>
            <a:lstStyle/>
            <a:p>
              <a:endParaRPr/>
            </a:p>
          </p:txBody>
        </p:sp>
        <p:sp>
          <p:nvSpPr>
            <p:cNvPr id="19" name="object 19"/>
            <p:cNvSpPr/>
            <p:nvPr/>
          </p:nvSpPr>
          <p:spPr>
            <a:xfrm>
              <a:off x="6495592" y="5754082"/>
              <a:ext cx="128905" cy="29209"/>
            </a:xfrm>
            <a:custGeom>
              <a:avLst/>
              <a:gdLst/>
              <a:ahLst/>
              <a:cxnLst/>
              <a:rect l="l" t="t" r="r" b="b"/>
              <a:pathLst>
                <a:path w="128904" h="29210">
                  <a:moveTo>
                    <a:pt x="128851" y="29078"/>
                  </a:moveTo>
                  <a:lnTo>
                    <a:pt x="0" y="29078"/>
                  </a:lnTo>
                  <a:lnTo>
                    <a:pt x="0" y="0"/>
                  </a:lnTo>
                  <a:lnTo>
                    <a:pt x="128851" y="0"/>
                  </a:lnTo>
                  <a:lnTo>
                    <a:pt x="128851" y="29078"/>
                  </a:lnTo>
                  <a:close/>
                </a:path>
              </a:pathLst>
            </a:custGeom>
            <a:solidFill>
              <a:srgbClr val="92D050"/>
            </a:solidFill>
          </p:spPr>
          <p:txBody>
            <a:bodyPr wrap="square" lIns="0" tIns="0" rIns="0" bIns="0" rtlCol="0"/>
            <a:lstStyle/>
            <a:p>
              <a:endParaRPr/>
            </a:p>
          </p:txBody>
        </p:sp>
        <p:sp>
          <p:nvSpPr>
            <p:cNvPr id="20" name="object 20"/>
            <p:cNvSpPr/>
            <p:nvPr/>
          </p:nvSpPr>
          <p:spPr>
            <a:xfrm>
              <a:off x="6495595" y="5671008"/>
              <a:ext cx="128905" cy="83185"/>
            </a:xfrm>
            <a:custGeom>
              <a:avLst/>
              <a:gdLst/>
              <a:ahLst/>
              <a:cxnLst/>
              <a:rect l="l" t="t" r="r" b="b"/>
              <a:pathLst>
                <a:path w="128904" h="83185">
                  <a:moveTo>
                    <a:pt x="128853" y="83081"/>
                  </a:moveTo>
                  <a:lnTo>
                    <a:pt x="0" y="83081"/>
                  </a:lnTo>
                  <a:lnTo>
                    <a:pt x="0" y="0"/>
                  </a:lnTo>
                  <a:lnTo>
                    <a:pt x="128853" y="0"/>
                  </a:lnTo>
                  <a:lnTo>
                    <a:pt x="128853" y="83081"/>
                  </a:lnTo>
                  <a:close/>
                </a:path>
              </a:pathLst>
            </a:custGeom>
            <a:solidFill>
              <a:srgbClr val="FF99CC"/>
            </a:solidFill>
          </p:spPr>
          <p:txBody>
            <a:bodyPr wrap="square" lIns="0" tIns="0" rIns="0" bIns="0" rtlCol="0"/>
            <a:lstStyle/>
            <a:p>
              <a:endParaRPr/>
            </a:p>
          </p:txBody>
        </p:sp>
        <p:sp>
          <p:nvSpPr>
            <p:cNvPr id="21" name="object 21"/>
            <p:cNvSpPr/>
            <p:nvPr/>
          </p:nvSpPr>
          <p:spPr>
            <a:xfrm>
              <a:off x="6823960" y="5633608"/>
              <a:ext cx="133350" cy="427990"/>
            </a:xfrm>
            <a:custGeom>
              <a:avLst/>
              <a:gdLst/>
              <a:ahLst/>
              <a:cxnLst/>
              <a:rect l="l" t="t" r="r" b="b"/>
              <a:pathLst>
                <a:path w="133350" h="427989">
                  <a:moveTo>
                    <a:pt x="133009" y="427866"/>
                  </a:moveTo>
                  <a:lnTo>
                    <a:pt x="0" y="427866"/>
                  </a:lnTo>
                  <a:lnTo>
                    <a:pt x="0" y="0"/>
                  </a:lnTo>
                  <a:lnTo>
                    <a:pt x="133009" y="0"/>
                  </a:lnTo>
                  <a:lnTo>
                    <a:pt x="133009" y="427866"/>
                  </a:lnTo>
                  <a:close/>
                </a:path>
              </a:pathLst>
            </a:custGeom>
            <a:solidFill>
              <a:srgbClr val="009900"/>
            </a:solidFill>
          </p:spPr>
          <p:txBody>
            <a:bodyPr wrap="square" lIns="0" tIns="0" rIns="0" bIns="0" rtlCol="0"/>
            <a:lstStyle/>
            <a:p>
              <a:endParaRPr/>
            </a:p>
          </p:txBody>
        </p:sp>
        <p:sp>
          <p:nvSpPr>
            <p:cNvPr id="22" name="object 22"/>
            <p:cNvSpPr/>
            <p:nvPr/>
          </p:nvSpPr>
          <p:spPr>
            <a:xfrm>
              <a:off x="6823956" y="5621152"/>
              <a:ext cx="133350" cy="12700"/>
            </a:xfrm>
            <a:custGeom>
              <a:avLst/>
              <a:gdLst/>
              <a:ahLst/>
              <a:cxnLst/>
              <a:rect l="l" t="t" r="r" b="b"/>
              <a:pathLst>
                <a:path w="133350" h="12700">
                  <a:moveTo>
                    <a:pt x="133008" y="12462"/>
                  </a:moveTo>
                  <a:lnTo>
                    <a:pt x="0" y="12462"/>
                  </a:lnTo>
                  <a:lnTo>
                    <a:pt x="0" y="0"/>
                  </a:lnTo>
                  <a:lnTo>
                    <a:pt x="133008" y="0"/>
                  </a:lnTo>
                  <a:lnTo>
                    <a:pt x="133008" y="12462"/>
                  </a:lnTo>
                  <a:close/>
                </a:path>
              </a:pathLst>
            </a:custGeom>
            <a:solidFill>
              <a:srgbClr val="FF3300"/>
            </a:solidFill>
          </p:spPr>
          <p:txBody>
            <a:bodyPr wrap="square" lIns="0" tIns="0" rIns="0" bIns="0" rtlCol="0"/>
            <a:lstStyle/>
            <a:p>
              <a:endParaRPr/>
            </a:p>
          </p:txBody>
        </p:sp>
        <p:sp>
          <p:nvSpPr>
            <p:cNvPr id="23" name="object 23"/>
            <p:cNvSpPr/>
            <p:nvPr/>
          </p:nvSpPr>
          <p:spPr>
            <a:xfrm>
              <a:off x="6823956" y="5575457"/>
              <a:ext cx="133350" cy="45720"/>
            </a:xfrm>
            <a:custGeom>
              <a:avLst/>
              <a:gdLst/>
              <a:ahLst/>
              <a:cxnLst/>
              <a:rect l="l" t="t" r="r" b="b"/>
              <a:pathLst>
                <a:path w="133350" h="45720">
                  <a:moveTo>
                    <a:pt x="133008" y="45694"/>
                  </a:moveTo>
                  <a:lnTo>
                    <a:pt x="0" y="45694"/>
                  </a:lnTo>
                  <a:lnTo>
                    <a:pt x="0" y="0"/>
                  </a:lnTo>
                  <a:lnTo>
                    <a:pt x="133008" y="0"/>
                  </a:lnTo>
                  <a:lnTo>
                    <a:pt x="133008" y="45694"/>
                  </a:lnTo>
                  <a:close/>
                </a:path>
              </a:pathLst>
            </a:custGeom>
            <a:solidFill>
              <a:srgbClr val="92D050"/>
            </a:solidFill>
          </p:spPr>
          <p:txBody>
            <a:bodyPr wrap="square" lIns="0" tIns="0" rIns="0" bIns="0" rtlCol="0"/>
            <a:lstStyle/>
            <a:p>
              <a:endParaRPr/>
            </a:p>
          </p:txBody>
        </p:sp>
        <p:sp>
          <p:nvSpPr>
            <p:cNvPr id="24" name="object 24"/>
            <p:cNvSpPr/>
            <p:nvPr/>
          </p:nvSpPr>
          <p:spPr>
            <a:xfrm>
              <a:off x="6823963" y="5488228"/>
              <a:ext cx="133350" cy="87630"/>
            </a:xfrm>
            <a:custGeom>
              <a:avLst/>
              <a:gdLst/>
              <a:ahLst/>
              <a:cxnLst/>
              <a:rect l="l" t="t" r="r" b="b"/>
              <a:pathLst>
                <a:path w="133350" h="87629">
                  <a:moveTo>
                    <a:pt x="133009" y="87236"/>
                  </a:moveTo>
                  <a:lnTo>
                    <a:pt x="0" y="87236"/>
                  </a:lnTo>
                  <a:lnTo>
                    <a:pt x="0" y="0"/>
                  </a:lnTo>
                  <a:lnTo>
                    <a:pt x="133009" y="0"/>
                  </a:lnTo>
                  <a:lnTo>
                    <a:pt x="133009" y="87236"/>
                  </a:lnTo>
                  <a:close/>
                </a:path>
              </a:pathLst>
            </a:custGeom>
            <a:solidFill>
              <a:srgbClr val="FF99CC"/>
            </a:solidFill>
          </p:spPr>
          <p:txBody>
            <a:bodyPr wrap="square" lIns="0" tIns="0" rIns="0" bIns="0" rtlCol="0"/>
            <a:lstStyle/>
            <a:p>
              <a:endParaRPr/>
            </a:p>
          </p:txBody>
        </p:sp>
        <p:sp>
          <p:nvSpPr>
            <p:cNvPr id="25" name="object 25"/>
            <p:cNvSpPr/>
            <p:nvPr/>
          </p:nvSpPr>
          <p:spPr>
            <a:xfrm>
              <a:off x="7152326" y="5479908"/>
              <a:ext cx="133350" cy="581660"/>
            </a:xfrm>
            <a:custGeom>
              <a:avLst/>
              <a:gdLst/>
              <a:ahLst/>
              <a:cxnLst/>
              <a:rect l="l" t="t" r="r" b="b"/>
              <a:pathLst>
                <a:path w="133350" h="581660">
                  <a:moveTo>
                    <a:pt x="133009" y="581566"/>
                  </a:moveTo>
                  <a:lnTo>
                    <a:pt x="0" y="581566"/>
                  </a:lnTo>
                  <a:lnTo>
                    <a:pt x="0" y="0"/>
                  </a:lnTo>
                  <a:lnTo>
                    <a:pt x="133009" y="0"/>
                  </a:lnTo>
                  <a:lnTo>
                    <a:pt x="133009" y="581566"/>
                  </a:lnTo>
                  <a:close/>
                </a:path>
              </a:pathLst>
            </a:custGeom>
            <a:solidFill>
              <a:srgbClr val="009900"/>
            </a:solidFill>
          </p:spPr>
          <p:txBody>
            <a:bodyPr wrap="square" lIns="0" tIns="0" rIns="0" bIns="0" rtlCol="0"/>
            <a:lstStyle/>
            <a:p>
              <a:endParaRPr/>
            </a:p>
          </p:txBody>
        </p:sp>
        <p:sp>
          <p:nvSpPr>
            <p:cNvPr id="26" name="object 26"/>
            <p:cNvSpPr/>
            <p:nvPr/>
          </p:nvSpPr>
          <p:spPr>
            <a:xfrm>
              <a:off x="7152321" y="5467452"/>
              <a:ext cx="133350" cy="12700"/>
            </a:xfrm>
            <a:custGeom>
              <a:avLst/>
              <a:gdLst/>
              <a:ahLst/>
              <a:cxnLst/>
              <a:rect l="l" t="t" r="r" b="b"/>
              <a:pathLst>
                <a:path w="133350" h="12700">
                  <a:moveTo>
                    <a:pt x="133008" y="12462"/>
                  </a:moveTo>
                  <a:lnTo>
                    <a:pt x="0" y="12462"/>
                  </a:lnTo>
                  <a:lnTo>
                    <a:pt x="0" y="0"/>
                  </a:lnTo>
                  <a:lnTo>
                    <a:pt x="133008" y="0"/>
                  </a:lnTo>
                  <a:lnTo>
                    <a:pt x="133008" y="12462"/>
                  </a:lnTo>
                  <a:close/>
                </a:path>
              </a:pathLst>
            </a:custGeom>
            <a:solidFill>
              <a:srgbClr val="FF3300"/>
            </a:solidFill>
          </p:spPr>
          <p:txBody>
            <a:bodyPr wrap="square" lIns="0" tIns="0" rIns="0" bIns="0" rtlCol="0"/>
            <a:lstStyle/>
            <a:p>
              <a:endParaRPr/>
            </a:p>
          </p:txBody>
        </p:sp>
        <p:sp>
          <p:nvSpPr>
            <p:cNvPr id="27" name="object 27"/>
            <p:cNvSpPr/>
            <p:nvPr/>
          </p:nvSpPr>
          <p:spPr>
            <a:xfrm>
              <a:off x="7152321" y="5380216"/>
              <a:ext cx="133350" cy="87630"/>
            </a:xfrm>
            <a:custGeom>
              <a:avLst/>
              <a:gdLst/>
              <a:ahLst/>
              <a:cxnLst/>
              <a:rect l="l" t="t" r="r" b="b"/>
              <a:pathLst>
                <a:path w="133350" h="87629">
                  <a:moveTo>
                    <a:pt x="133008" y="87235"/>
                  </a:moveTo>
                  <a:lnTo>
                    <a:pt x="0" y="87235"/>
                  </a:lnTo>
                  <a:lnTo>
                    <a:pt x="0" y="0"/>
                  </a:lnTo>
                  <a:lnTo>
                    <a:pt x="133008" y="0"/>
                  </a:lnTo>
                  <a:lnTo>
                    <a:pt x="133008" y="87235"/>
                  </a:lnTo>
                  <a:close/>
                </a:path>
              </a:pathLst>
            </a:custGeom>
            <a:solidFill>
              <a:srgbClr val="92D050"/>
            </a:solidFill>
          </p:spPr>
          <p:txBody>
            <a:bodyPr wrap="square" lIns="0" tIns="0" rIns="0" bIns="0" rtlCol="0"/>
            <a:lstStyle/>
            <a:p>
              <a:endParaRPr/>
            </a:p>
          </p:txBody>
        </p:sp>
        <p:sp>
          <p:nvSpPr>
            <p:cNvPr id="28" name="object 28"/>
            <p:cNvSpPr/>
            <p:nvPr/>
          </p:nvSpPr>
          <p:spPr>
            <a:xfrm>
              <a:off x="7152330" y="5292985"/>
              <a:ext cx="133350" cy="87630"/>
            </a:xfrm>
            <a:custGeom>
              <a:avLst/>
              <a:gdLst/>
              <a:ahLst/>
              <a:cxnLst/>
              <a:rect l="l" t="t" r="r" b="b"/>
              <a:pathLst>
                <a:path w="133350" h="87629">
                  <a:moveTo>
                    <a:pt x="133009" y="87236"/>
                  </a:moveTo>
                  <a:lnTo>
                    <a:pt x="0" y="87236"/>
                  </a:lnTo>
                  <a:lnTo>
                    <a:pt x="0" y="0"/>
                  </a:lnTo>
                  <a:lnTo>
                    <a:pt x="133009" y="0"/>
                  </a:lnTo>
                  <a:lnTo>
                    <a:pt x="133009" y="87236"/>
                  </a:lnTo>
                  <a:close/>
                </a:path>
              </a:pathLst>
            </a:custGeom>
            <a:solidFill>
              <a:srgbClr val="FF99CC"/>
            </a:solidFill>
          </p:spPr>
          <p:txBody>
            <a:bodyPr wrap="square" lIns="0" tIns="0" rIns="0" bIns="0" rtlCol="0"/>
            <a:lstStyle/>
            <a:p>
              <a:endParaRPr/>
            </a:p>
          </p:txBody>
        </p:sp>
        <p:sp>
          <p:nvSpPr>
            <p:cNvPr id="29" name="object 29"/>
            <p:cNvSpPr/>
            <p:nvPr/>
          </p:nvSpPr>
          <p:spPr>
            <a:xfrm>
              <a:off x="7480693" y="5454984"/>
              <a:ext cx="133350" cy="607060"/>
            </a:xfrm>
            <a:custGeom>
              <a:avLst/>
              <a:gdLst/>
              <a:ahLst/>
              <a:cxnLst/>
              <a:rect l="l" t="t" r="r" b="b"/>
              <a:pathLst>
                <a:path w="133350" h="607060">
                  <a:moveTo>
                    <a:pt x="133009" y="606490"/>
                  </a:moveTo>
                  <a:lnTo>
                    <a:pt x="0" y="606490"/>
                  </a:lnTo>
                  <a:lnTo>
                    <a:pt x="0" y="0"/>
                  </a:lnTo>
                  <a:lnTo>
                    <a:pt x="133009" y="0"/>
                  </a:lnTo>
                  <a:lnTo>
                    <a:pt x="133009" y="606490"/>
                  </a:lnTo>
                  <a:close/>
                </a:path>
              </a:pathLst>
            </a:custGeom>
            <a:solidFill>
              <a:srgbClr val="009900"/>
            </a:solidFill>
          </p:spPr>
          <p:txBody>
            <a:bodyPr wrap="square" lIns="0" tIns="0" rIns="0" bIns="0" rtlCol="0"/>
            <a:lstStyle/>
            <a:p>
              <a:endParaRPr/>
            </a:p>
          </p:txBody>
        </p:sp>
        <p:sp>
          <p:nvSpPr>
            <p:cNvPr id="30" name="object 30"/>
            <p:cNvSpPr/>
            <p:nvPr/>
          </p:nvSpPr>
          <p:spPr>
            <a:xfrm>
              <a:off x="7480686" y="5446681"/>
              <a:ext cx="133350" cy="8890"/>
            </a:xfrm>
            <a:custGeom>
              <a:avLst/>
              <a:gdLst/>
              <a:ahLst/>
              <a:cxnLst/>
              <a:rect l="l" t="t" r="r" b="b"/>
              <a:pathLst>
                <a:path w="133350" h="8889">
                  <a:moveTo>
                    <a:pt x="133008" y="8308"/>
                  </a:moveTo>
                  <a:lnTo>
                    <a:pt x="0" y="8308"/>
                  </a:lnTo>
                  <a:lnTo>
                    <a:pt x="0" y="0"/>
                  </a:lnTo>
                  <a:lnTo>
                    <a:pt x="133008" y="0"/>
                  </a:lnTo>
                  <a:lnTo>
                    <a:pt x="133008" y="8308"/>
                  </a:lnTo>
                  <a:close/>
                </a:path>
              </a:pathLst>
            </a:custGeom>
            <a:solidFill>
              <a:srgbClr val="FF3300"/>
            </a:solidFill>
          </p:spPr>
          <p:txBody>
            <a:bodyPr wrap="square" lIns="0" tIns="0" rIns="0" bIns="0" rtlCol="0"/>
            <a:lstStyle/>
            <a:p>
              <a:endParaRPr/>
            </a:p>
          </p:txBody>
        </p:sp>
        <p:sp>
          <p:nvSpPr>
            <p:cNvPr id="31" name="object 31"/>
            <p:cNvSpPr/>
            <p:nvPr/>
          </p:nvSpPr>
          <p:spPr>
            <a:xfrm>
              <a:off x="7480686" y="5255594"/>
              <a:ext cx="133350" cy="191135"/>
            </a:xfrm>
            <a:custGeom>
              <a:avLst/>
              <a:gdLst/>
              <a:ahLst/>
              <a:cxnLst/>
              <a:rect l="l" t="t" r="r" b="b"/>
              <a:pathLst>
                <a:path w="133350" h="191135">
                  <a:moveTo>
                    <a:pt x="133008" y="191087"/>
                  </a:moveTo>
                  <a:lnTo>
                    <a:pt x="0" y="191087"/>
                  </a:lnTo>
                  <a:lnTo>
                    <a:pt x="0" y="0"/>
                  </a:lnTo>
                  <a:lnTo>
                    <a:pt x="133008" y="0"/>
                  </a:lnTo>
                  <a:lnTo>
                    <a:pt x="133008" y="191087"/>
                  </a:lnTo>
                  <a:close/>
                </a:path>
              </a:pathLst>
            </a:custGeom>
            <a:solidFill>
              <a:srgbClr val="92D050"/>
            </a:solidFill>
          </p:spPr>
          <p:txBody>
            <a:bodyPr wrap="square" lIns="0" tIns="0" rIns="0" bIns="0" rtlCol="0"/>
            <a:lstStyle/>
            <a:p>
              <a:endParaRPr/>
            </a:p>
          </p:txBody>
        </p:sp>
        <p:sp>
          <p:nvSpPr>
            <p:cNvPr id="32" name="object 32"/>
            <p:cNvSpPr/>
            <p:nvPr/>
          </p:nvSpPr>
          <p:spPr>
            <a:xfrm>
              <a:off x="7480698" y="5172517"/>
              <a:ext cx="133350" cy="83185"/>
            </a:xfrm>
            <a:custGeom>
              <a:avLst/>
              <a:gdLst/>
              <a:ahLst/>
              <a:cxnLst/>
              <a:rect l="l" t="t" r="r" b="b"/>
              <a:pathLst>
                <a:path w="133350" h="83185">
                  <a:moveTo>
                    <a:pt x="133009" y="83081"/>
                  </a:moveTo>
                  <a:lnTo>
                    <a:pt x="0" y="83081"/>
                  </a:lnTo>
                  <a:lnTo>
                    <a:pt x="0" y="0"/>
                  </a:lnTo>
                  <a:lnTo>
                    <a:pt x="133009" y="0"/>
                  </a:lnTo>
                  <a:lnTo>
                    <a:pt x="133009" y="83081"/>
                  </a:lnTo>
                  <a:close/>
                </a:path>
              </a:pathLst>
            </a:custGeom>
            <a:solidFill>
              <a:srgbClr val="FF99CC"/>
            </a:solidFill>
          </p:spPr>
          <p:txBody>
            <a:bodyPr wrap="square" lIns="0" tIns="0" rIns="0" bIns="0" rtlCol="0"/>
            <a:lstStyle/>
            <a:p>
              <a:endParaRPr/>
            </a:p>
          </p:txBody>
        </p:sp>
        <p:sp>
          <p:nvSpPr>
            <p:cNvPr id="33" name="object 33"/>
            <p:cNvSpPr/>
            <p:nvPr/>
          </p:nvSpPr>
          <p:spPr>
            <a:xfrm>
              <a:off x="7813216" y="5388519"/>
              <a:ext cx="128905" cy="673100"/>
            </a:xfrm>
            <a:custGeom>
              <a:avLst/>
              <a:gdLst/>
              <a:ahLst/>
              <a:cxnLst/>
              <a:rect l="l" t="t" r="r" b="b"/>
              <a:pathLst>
                <a:path w="128904" h="673100">
                  <a:moveTo>
                    <a:pt x="128852" y="672955"/>
                  </a:moveTo>
                  <a:lnTo>
                    <a:pt x="0" y="672955"/>
                  </a:lnTo>
                  <a:lnTo>
                    <a:pt x="0" y="0"/>
                  </a:lnTo>
                  <a:lnTo>
                    <a:pt x="128852" y="0"/>
                  </a:lnTo>
                  <a:lnTo>
                    <a:pt x="128852" y="672955"/>
                  </a:lnTo>
                  <a:close/>
                </a:path>
              </a:pathLst>
            </a:custGeom>
            <a:solidFill>
              <a:srgbClr val="009900"/>
            </a:solidFill>
          </p:spPr>
          <p:txBody>
            <a:bodyPr wrap="square" lIns="0" tIns="0" rIns="0" bIns="0" rtlCol="0"/>
            <a:lstStyle/>
            <a:p>
              <a:endParaRPr/>
            </a:p>
          </p:txBody>
        </p:sp>
        <p:sp>
          <p:nvSpPr>
            <p:cNvPr id="34" name="object 34"/>
            <p:cNvSpPr/>
            <p:nvPr/>
          </p:nvSpPr>
          <p:spPr>
            <a:xfrm>
              <a:off x="7813207" y="5380216"/>
              <a:ext cx="128905" cy="8890"/>
            </a:xfrm>
            <a:custGeom>
              <a:avLst/>
              <a:gdLst/>
              <a:ahLst/>
              <a:cxnLst/>
              <a:rect l="l" t="t" r="r" b="b"/>
              <a:pathLst>
                <a:path w="128904" h="8889">
                  <a:moveTo>
                    <a:pt x="128851" y="8308"/>
                  </a:moveTo>
                  <a:lnTo>
                    <a:pt x="0" y="8308"/>
                  </a:lnTo>
                  <a:lnTo>
                    <a:pt x="0" y="0"/>
                  </a:lnTo>
                  <a:lnTo>
                    <a:pt x="128851" y="0"/>
                  </a:lnTo>
                  <a:lnTo>
                    <a:pt x="128851" y="8308"/>
                  </a:lnTo>
                  <a:close/>
                </a:path>
              </a:pathLst>
            </a:custGeom>
            <a:solidFill>
              <a:srgbClr val="FF3300"/>
            </a:solidFill>
          </p:spPr>
          <p:txBody>
            <a:bodyPr wrap="square" lIns="0" tIns="0" rIns="0" bIns="0" rtlCol="0"/>
            <a:lstStyle/>
            <a:p>
              <a:endParaRPr/>
            </a:p>
          </p:txBody>
        </p:sp>
        <p:sp>
          <p:nvSpPr>
            <p:cNvPr id="35" name="object 35"/>
            <p:cNvSpPr/>
            <p:nvPr/>
          </p:nvSpPr>
          <p:spPr>
            <a:xfrm>
              <a:off x="7813207" y="5122664"/>
              <a:ext cx="128905" cy="257810"/>
            </a:xfrm>
            <a:custGeom>
              <a:avLst/>
              <a:gdLst/>
              <a:ahLst/>
              <a:cxnLst/>
              <a:rect l="l" t="t" r="r" b="b"/>
              <a:pathLst>
                <a:path w="128904" h="257810">
                  <a:moveTo>
                    <a:pt x="128851" y="257552"/>
                  </a:moveTo>
                  <a:lnTo>
                    <a:pt x="0" y="257552"/>
                  </a:lnTo>
                  <a:lnTo>
                    <a:pt x="0" y="0"/>
                  </a:lnTo>
                  <a:lnTo>
                    <a:pt x="128851" y="0"/>
                  </a:lnTo>
                  <a:lnTo>
                    <a:pt x="128851" y="257552"/>
                  </a:lnTo>
                  <a:close/>
                </a:path>
              </a:pathLst>
            </a:custGeom>
            <a:solidFill>
              <a:srgbClr val="92D050"/>
            </a:solidFill>
          </p:spPr>
          <p:txBody>
            <a:bodyPr wrap="square" lIns="0" tIns="0" rIns="0" bIns="0" rtlCol="0"/>
            <a:lstStyle/>
            <a:p>
              <a:endParaRPr/>
            </a:p>
          </p:txBody>
        </p:sp>
        <p:sp>
          <p:nvSpPr>
            <p:cNvPr id="36" name="object 36"/>
            <p:cNvSpPr/>
            <p:nvPr/>
          </p:nvSpPr>
          <p:spPr>
            <a:xfrm>
              <a:off x="7813222" y="5039585"/>
              <a:ext cx="128905" cy="83185"/>
            </a:xfrm>
            <a:custGeom>
              <a:avLst/>
              <a:gdLst/>
              <a:ahLst/>
              <a:cxnLst/>
              <a:rect l="l" t="t" r="r" b="b"/>
              <a:pathLst>
                <a:path w="128904" h="83185">
                  <a:moveTo>
                    <a:pt x="128853" y="83081"/>
                  </a:moveTo>
                  <a:lnTo>
                    <a:pt x="0" y="83081"/>
                  </a:lnTo>
                  <a:lnTo>
                    <a:pt x="0" y="0"/>
                  </a:lnTo>
                  <a:lnTo>
                    <a:pt x="128853" y="0"/>
                  </a:lnTo>
                  <a:lnTo>
                    <a:pt x="128853" y="83081"/>
                  </a:lnTo>
                  <a:close/>
                </a:path>
              </a:pathLst>
            </a:custGeom>
            <a:solidFill>
              <a:srgbClr val="FF99CC"/>
            </a:solidFill>
          </p:spPr>
          <p:txBody>
            <a:bodyPr wrap="square" lIns="0" tIns="0" rIns="0" bIns="0" rtlCol="0"/>
            <a:lstStyle/>
            <a:p>
              <a:endParaRPr/>
            </a:p>
          </p:txBody>
        </p:sp>
        <p:sp>
          <p:nvSpPr>
            <p:cNvPr id="37" name="object 37"/>
            <p:cNvSpPr/>
            <p:nvPr/>
          </p:nvSpPr>
          <p:spPr>
            <a:xfrm>
              <a:off x="8141582" y="5193279"/>
              <a:ext cx="128905" cy="868680"/>
            </a:xfrm>
            <a:custGeom>
              <a:avLst/>
              <a:gdLst/>
              <a:ahLst/>
              <a:cxnLst/>
              <a:rect l="l" t="t" r="r" b="b"/>
              <a:pathLst>
                <a:path w="128904" h="868679">
                  <a:moveTo>
                    <a:pt x="128852" y="868195"/>
                  </a:moveTo>
                  <a:lnTo>
                    <a:pt x="0" y="868195"/>
                  </a:lnTo>
                  <a:lnTo>
                    <a:pt x="0" y="0"/>
                  </a:lnTo>
                  <a:lnTo>
                    <a:pt x="128852" y="0"/>
                  </a:lnTo>
                  <a:lnTo>
                    <a:pt x="128852" y="868195"/>
                  </a:lnTo>
                  <a:close/>
                </a:path>
              </a:pathLst>
            </a:custGeom>
            <a:solidFill>
              <a:srgbClr val="009900"/>
            </a:solidFill>
          </p:spPr>
          <p:txBody>
            <a:bodyPr wrap="square" lIns="0" tIns="0" rIns="0" bIns="0" rtlCol="0"/>
            <a:lstStyle/>
            <a:p>
              <a:endParaRPr/>
            </a:p>
          </p:txBody>
        </p:sp>
        <p:sp>
          <p:nvSpPr>
            <p:cNvPr id="38" name="object 38"/>
            <p:cNvSpPr/>
            <p:nvPr/>
          </p:nvSpPr>
          <p:spPr>
            <a:xfrm>
              <a:off x="8141572" y="5180821"/>
              <a:ext cx="128905" cy="12700"/>
            </a:xfrm>
            <a:custGeom>
              <a:avLst/>
              <a:gdLst/>
              <a:ahLst/>
              <a:cxnLst/>
              <a:rect l="l" t="t" r="r" b="b"/>
              <a:pathLst>
                <a:path w="128904" h="12700">
                  <a:moveTo>
                    <a:pt x="128851" y="12462"/>
                  </a:moveTo>
                  <a:lnTo>
                    <a:pt x="0" y="12462"/>
                  </a:lnTo>
                  <a:lnTo>
                    <a:pt x="0" y="0"/>
                  </a:lnTo>
                  <a:lnTo>
                    <a:pt x="128851" y="0"/>
                  </a:lnTo>
                  <a:lnTo>
                    <a:pt x="128851" y="12462"/>
                  </a:lnTo>
                  <a:close/>
                </a:path>
              </a:pathLst>
            </a:custGeom>
            <a:solidFill>
              <a:srgbClr val="FF3300"/>
            </a:solidFill>
          </p:spPr>
          <p:txBody>
            <a:bodyPr wrap="square" lIns="0" tIns="0" rIns="0" bIns="0" rtlCol="0"/>
            <a:lstStyle/>
            <a:p>
              <a:endParaRPr/>
            </a:p>
          </p:txBody>
        </p:sp>
        <p:sp>
          <p:nvSpPr>
            <p:cNvPr id="39" name="object 39"/>
            <p:cNvSpPr/>
            <p:nvPr/>
          </p:nvSpPr>
          <p:spPr>
            <a:xfrm>
              <a:off x="8141572" y="4873419"/>
              <a:ext cx="128905" cy="307975"/>
            </a:xfrm>
            <a:custGeom>
              <a:avLst/>
              <a:gdLst/>
              <a:ahLst/>
              <a:cxnLst/>
              <a:rect l="l" t="t" r="r" b="b"/>
              <a:pathLst>
                <a:path w="128904" h="307975">
                  <a:moveTo>
                    <a:pt x="128851" y="307401"/>
                  </a:moveTo>
                  <a:lnTo>
                    <a:pt x="0" y="307401"/>
                  </a:lnTo>
                  <a:lnTo>
                    <a:pt x="0" y="0"/>
                  </a:lnTo>
                  <a:lnTo>
                    <a:pt x="128851" y="0"/>
                  </a:lnTo>
                  <a:lnTo>
                    <a:pt x="128851" y="307401"/>
                  </a:lnTo>
                  <a:close/>
                </a:path>
              </a:pathLst>
            </a:custGeom>
            <a:solidFill>
              <a:srgbClr val="92D050"/>
            </a:solidFill>
          </p:spPr>
          <p:txBody>
            <a:bodyPr wrap="square" lIns="0" tIns="0" rIns="0" bIns="0" rtlCol="0"/>
            <a:lstStyle/>
            <a:p>
              <a:endParaRPr/>
            </a:p>
          </p:txBody>
        </p:sp>
        <p:sp>
          <p:nvSpPr>
            <p:cNvPr id="40" name="object 40"/>
            <p:cNvSpPr/>
            <p:nvPr/>
          </p:nvSpPr>
          <p:spPr>
            <a:xfrm>
              <a:off x="8141590" y="4802802"/>
              <a:ext cx="128905" cy="71120"/>
            </a:xfrm>
            <a:custGeom>
              <a:avLst/>
              <a:gdLst/>
              <a:ahLst/>
              <a:cxnLst/>
              <a:rect l="l" t="t" r="r" b="b"/>
              <a:pathLst>
                <a:path w="128904" h="71120">
                  <a:moveTo>
                    <a:pt x="128852" y="70619"/>
                  </a:moveTo>
                  <a:lnTo>
                    <a:pt x="0" y="70619"/>
                  </a:lnTo>
                  <a:lnTo>
                    <a:pt x="0" y="0"/>
                  </a:lnTo>
                  <a:lnTo>
                    <a:pt x="128852" y="0"/>
                  </a:lnTo>
                  <a:lnTo>
                    <a:pt x="128852" y="70619"/>
                  </a:lnTo>
                  <a:close/>
                </a:path>
              </a:pathLst>
            </a:custGeom>
            <a:solidFill>
              <a:srgbClr val="FF99CC"/>
            </a:solidFill>
          </p:spPr>
          <p:txBody>
            <a:bodyPr wrap="square" lIns="0" tIns="0" rIns="0" bIns="0" rtlCol="0"/>
            <a:lstStyle/>
            <a:p>
              <a:endParaRPr/>
            </a:p>
          </p:txBody>
        </p:sp>
        <p:sp>
          <p:nvSpPr>
            <p:cNvPr id="41" name="object 41"/>
            <p:cNvSpPr/>
            <p:nvPr/>
          </p:nvSpPr>
          <p:spPr>
            <a:xfrm>
              <a:off x="8469948" y="5151738"/>
              <a:ext cx="133350" cy="909955"/>
            </a:xfrm>
            <a:custGeom>
              <a:avLst/>
              <a:gdLst/>
              <a:ahLst/>
              <a:cxnLst/>
              <a:rect l="l" t="t" r="r" b="b"/>
              <a:pathLst>
                <a:path w="133350" h="909954">
                  <a:moveTo>
                    <a:pt x="133009" y="909736"/>
                  </a:moveTo>
                  <a:lnTo>
                    <a:pt x="0" y="909736"/>
                  </a:lnTo>
                  <a:lnTo>
                    <a:pt x="0" y="0"/>
                  </a:lnTo>
                  <a:lnTo>
                    <a:pt x="133009" y="0"/>
                  </a:lnTo>
                  <a:lnTo>
                    <a:pt x="133009" y="909736"/>
                  </a:lnTo>
                  <a:close/>
                </a:path>
              </a:pathLst>
            </a:custGeom>
            <a:solidFill>
              <a:srgbClr val="009900"/>
            </a:solidFill>
          </p:spPr>
          <p:txBody>
            <a:bodyPr wrap="square" lIns="0" tIns="0" rIns="0" bIns="0" rtlCol="0"/>
            <a:lstStyle/>
            <a:p>
              <a:endParaRPr/>
            </a:p>
          </p:txBody>
        </p:sp>
        <p:sp>
          <p:nvSpPr>
            <p:cNvPr id="42" name="object 42"/>
            <p:cNvSpPr/>
            <p:nvPr/>
          </p:nvSpPr>
          <p:spPr>
            <a:xfrm>
              <a:off x="8469936" y="5139280"/>
              <a:ext cx="133350" cy="12700"/>
            </a:xfrm>
            <a:custGeom>
              <a:avLst/>
              <a:gdLst/>
              <a:ahLst/>
              <a:cxnLst/>
              <a:rect l="l" t="t" r="r" b="b"/>
              <a:pathLst>
                <a:path w="133350" h="12700">
                  <a:moveTo>
                    <a:pt x="133008" y="12462"/>
                  </a:moveTo>
                  <a:lnTo>
                    <a:pt x="0" y="12462"/>
                  </a:lnTo>
                  <a:lnTo>
                    <a:pt x="0" y="0"/>
                  </a:lnTo>
                  <a:lnTo>
                    <a:pt x="133008" y="0"/>
                  </a:lnTo>
                  <a:lnTo>
                    <a:pt x="133008" y="12462"/>
                  </a:lnTo>
                  <a:close/>
                </a:path>
              </a:pathLst>
            </a:custGeom>
            <a:solidFill>
              <a:srgbClr val="FF3300"/>
            </a:solidFill>
          </p:spPr>
          <p:txBody>
            <a:bodyPr wrap="square" lIns="0" tIns="0" rIns="0" bIns="0" rtlCol="0"/>
            <a:lstStyle/>
            <a:p>
              <a:endParaRPr/>
            </a:p>
          </p:txBody>
        </p:sp>
        <p:sp>
          <p:nvSpPr>
            <p:cNvPr id="43" name="object 43"/>
            <p:cNvSpPr/>
            <p:nvPr/>
          </p:nvSpPr>
          <p:spPr>
            <a:xfrm>
              <a:off x="8469936" y="4678178"/>
              <a:ext cx="133350" cy="461645"/>
            </a:xfrm>
            <a:custGeom>
              <a:avLst/>
              <a:gdLst/>
              <a:ahLst/>
              <a:cxnLst/>
              <a:rect l="l" t="t" r="r" b="b"/>
              <a:pathLst>
                <a:path w="133350" h="461645">
                  <a:moveTo>
                    <a:pt x="133008" y="461101"/>
                  </a:moveTo>
                  <a:lnTo>
                    <a:pt x="0" y="461101"/>
                  </a:lnTo>
                  <a:lnTo>
                    <a:pt x="0" y="0"/>
                  </a:lnTo>
                  <a:lnTo>
                    <a:pt x="133008" y="0"/>
                  </a:lnTo>
                  <a:lnTo>
                    <a:pt x="133008" y="461101"/>
                  </a:lnTo>
                  <a:close/>
                </a:path>
              </a:pathLst>
            </a:custGeom>
            <a:solidFill>
              <a:srgbClr val="92D050"/>
            </a:solidFill>
          </p:spPr>
          <p:txBody>
            <a:bodyPr wrap="square" lIns="0" tIns="0" rIns="0" bIns="0" rtlCol="0"/>
            <a:lstStyle/>
            <a:p>
              <a:endParaRPr/>
            </a:p>
          </p:txBody>
        </p:sp>
        <p:sp>
          <p:nvSpPr>
            <p:cNvPr id="44" name="object 44"/>
            <p:cNvSpPr/>
            <p:nvPr/>
          </p:nvSpPr>
          <p:spPr>
            <a:xfrm>
              <a:off x="8469957" y="4611714"/>
              <a:ext cx="133350" cy="66675"/>
            </a:xfrm>
            <a:custGeom>
              <a:avLst/>
              <a:gdLst/>
              <a:ahLst/>
              <a:cxnLst/>
              <a:rect l="l" t="t" r="r" b="b"/>
              <a:pathLst>
                <a:path w="133350" h="66675">
                  <a:moveTo>
                    <a:pt x="133009" y="66465"/>
                  </a:moveTo>
                  <a:lnTo>
                    <a:pt x="0" y="66465"/>
                  </a:lnTo>
                  <a:lnTo>
                    <a:pt x="0" y="0"/>
                  </a:lnTo>
                  <a:lnTo>
                    <a:pt x="133009" y="0"/>
                  </a:lnTo>
                  <a:lnTo>
                    <a:pt x="133009" y="66465"/>
                  </a:lnTo>
                  <a:close/>
                </a:path>
              </a:pathLst>
            </a:custGeom>
            <a:solidFill>
              <a:srgbClr val="FF99CC"/>
            </a:solidFill>
          </p:spPr>
          <p:txBody>
            <a:bodyPr wrap="square" lIns="0" tIns="0" rIns="0" bIns="0" rtlCol="0"/>
            <a:lstStyle/>
            <a:p>
              <a:endParaRPr/>
            </a:p>
          </p:txBody>
        </p:sp>
        <p:sp>
          <p:nvSpPr>
            <p:cNvPr id="45" name="object 45"/>
            <p:cNvSpPr/>
            <p:nvPr/>
          </p:nvSpPr>
          <p:spPr>
            <a:xfrm>
              <a:off x="6067471" y="4487082"/>
              <a:ext cx="25400" cy="3148965"/>
            </a:xfrm>
            <a:custGeom>
              <a:avLst/>
              <a:gdLst/>
              <a:ahLst/>
              <a:cxnLst/>
              <a:rect l="l" t="t" r="r" b="b"/>
              <a:pathLst>
                <a:path w="25400" h="3148965">
                  <a:moveTo>
                    <a:pt x="0" y="1574399"/>
                  </a:moveTo>
                  <a:lnTo>
                    <a:pt x="0" y="0"/>
                  </a:lnTo>
                </a:path>
                <a:path w="25400" h="3148965">
                  <a:moveTo>
                    <a:pt x="0" y="1574399"/>
                  </a:moveTo>
                  <a:lnTo>
                    <a:pt x="24938" y="1574399"/>
                  </a:lnTo>
                </a:path>
                <a:path w="25400" h="3148965">
                  <a:moveTo>
                    <a:pt x="0" y="1773796"/>
                  </a:moveTo>
                  <a:lnTo>
                    <a:pt x="24938" y="1773796"/>
                  </a:lnTo>
                </a:path>
                <a:path w="25400" h="3148965">
                  <a:moveTo>
                    <a:pt x="0" y="1969038"/>
                  </a:moveTo>
                  <a:lnTo>
                    <a:pt x="24938" y="1969038"/>
                  </a:lnTo>
                </a:path>
                <a:path w="25400" h="3148965">
                  <a:moveTo>
                    <a:pt x="0" y="2164280"/>
                  </a:moveTo>
                  <a:lnTo>
                    <a:pt x="24938" y="2164280"/>
                  </a:lnTo>
                </a:path>
                <a:path w="25400" h="3148965">
                  <a:moveTo>
                    <a:pt x="0" y="2363676"/>
                  </a:moveTo>
                  <a:lnTo>
                    <a:pt x="24938" y="2363676"/>
                  </a:lnTo>
                </a:path>
                <a:path w="25400" h="3148965">
                  <a:moveTo>
                    <a:pt x="0" y="2558918"/>
                  </a:moveTo>
                  <a:lnTo>
                    <a:pt x="24938" y="2558918"/>
                  </a:lnTo>
                </a:path>
                <a:path w="25400" h="3148965">
                  <a:moveTo>
                    <a:pt x="0" y="2754161"/>
                  </a:moveTo>
                  <a:lnTo>
                    <a:pt x="24938" y="2754161"/>
                  </a:lnTo>
                </a:path>
                <a:path w="25400" h="3148965">
                  <a:moveTo>
                    <a:pt x="0" y="2953557"/>
                  </a:moveTo>
                  <a:lnTo>
                    <a:pt x="24938" y="2953557"/>
                  </a:lnTo>
                </a:path>
                <a:path w="25400" h="3148965">
                  <a:moveTo>
                    <a:pt x="0" y="3148799"/>
                  </a:moveTo>
                  <a:lnTo>
                    <a:pt x="24938" y="3148799"/>
                  </a:lnTo>
                </a:path>
              </a:pathLst>
            </a:custGeom>
            <a:ln w="8310">
              <a:solidFill>
                <a:srgbClr val="000000"/>
              </a:solidFill>
            </a:ln>
          </p:spPr>
          <p:txBody>
            <a:bodyPr wrap="square" lIns="0" tIns="0" rIns="0" bIns="0" rtlCol="0"/>
            <a:lstStyle/>
            <a:p>
              <a:endParaRPr/>
            </a:p>
          </p:txBody>
        </p:sp>
        <p:sp>
          <p:nvSpPr>
            <p:cNvPr id="46" name="object 46"/>
            <p:cNvSpPr/>
            <p:nvPr/>
          </p:nvSpPr>
          <p:spPr>
            <a:xfrm>
              <a:off x="6067471" y="6061482"/>
              <a:ext cx="2631440" cy="0"/>
            </a:xfrm>
            <a:custGeom>
              <a:avLst/>
              <a:gdLst/>
              <a:ahLst/>
              <a:cxnLst/>
              <a:rect l="l" t="t" r="r" b="b"/>
              <a:pathLst>
                <a:path w="2631440">
                  <a:moveTo>
                    <a:pt x="0" y="0"/>
                  </a:moveTo>
                  <a:lnTo>
                    <a:pt x="2631069" y="0"/>
                  </a:lnTo>
                </a:path>
              </a:pathLst>
            </a:custGeom>
            <a:ln w="8308">
              <a:solidFill>
                <a:srgbClr val="000000"/>
              </a:solidFill>
            </a:ln>
          </p:spPr>
          <p:txBody>
            <a:bodyPr wrap="square" lIns="0" tIns="0" rIns="0" bIns="0" rtlCol="0"/>
            <a:lstStyle/>
            <a:p>
              <a:endParaRPr/>
            </a:p>
          </p:txBody>
        </p:sp>
        <p:sp>
          <p:nvSpPr>
            <p:cNvPr id="47" name="object 47"/>
            <p:cNvSpPr/>
            <p:nvPr/>
          </p:nvSpPr>
          <p:spPr>
            <a:xfrm>
              <a:off x="6067471" y="6036557"/>
              <a:ext cx="2631440" cy="25400"/>
            </a:xfrm>
            <a:custGeom>
              <a:avLst/>
              <a:gdLst/>
              <a:ahLst/>
              <a:cxnLst/>
              <a:rect l="l" t="t" r="r" b="b"/>
              <a:pathLst>
                <a:path w="2631440" h="25400">
                  <a:moveTo>
                    <a:pt x="0" y="0"/>
                  </a:moveTo>
                  <a:lnTo>
                    <a:pt x="0" y="24924"/>
                  </a:lnTo>
                </a:path>
                <a:path w="2631440" h="25400">
                  <a:moveTo>
                    <a:pt x="328364" y="0"/>
                  </a:moveTo>
                  <a:lnTo>
                    <a:pt x="328364" y="24924"/>
                  </a:lnTo>
                </a:path>
                <a:path w="2631440" h="25400">
                  <a:moveTo>
                    <a:pt x="656728" y="0"/>
                  </a:moveTo>
                  <a:lnTo>
                    <a:pt x="656728" y="24924"/>
                  </a:lnTo>
                </a:path>
                <a:path w="2631440" h="25400">
                  <a:moveTo>
                    <a:pt x="985092" y="0"/>
                  </a:moveTo>
                  <a:lnTo>
                    <a:pt x="985092" y="24924"/>
                  </a:lnTo>
                </a:path>
                <a:path w="2631440" h="25400">
                  <a:moveTo>
                    <a:pt x="1317613" y="0"/>
                  </a:moveTo>
                  <a:lnTo>
                    <a:pt x="1317613" y="24924"/>
                  </a:lnTo>
                </a:path>
                <a:path w="2631440" h="25400">
                  <a:moveTo>
                    <a:pt x="1645977" y="0"/>
                  </a:moveTo>
                  <a:lnTo>
                    <a:pt x="1645977" y="24924"/>
                  </a:lnTo>
                </a:path>
                <a:path w="2631440" h="25400">
                  <a:moveTo>
                    <a:pt x="1974341" y="0"/>
                  </a:moveTo>
                  <a:lnTo>
                    <a:pt x="1974341" y="24924"/>
                  </a:lnTo>
                </a:path>
                <a:path w="2631440" h="25400">
                  <a:moveTo>
                    <a:pt x="2302705" y="0"/>
                  </a:moveTo>
                  <a:lnTo>
                    <a:pt x="2302705" y="24924"/>
                  </a:lnTo>
                </a:path>
                <a:path w="2631440" h="25400">
                  <a:moveTo>
                    <a:pt x="2631069" y="0"/>
                  </a:moveTo>
                  <a:lnTo>
                    <a:pt x="2631069" y="24924"/>
                  </a:lnTo>
                </a:path>
              </a:pathLst>
            </a:custGeom>
            <a:ln w="8310">
              <a:solidFill>
                <a:srgbClr val="000000"/>
              </a:solidFill>
            </a:ln>
          </p:spPr>
          <p:txBody>
            <a:bodyPr wrap="square" lIns="0" tIns="0" rIns="0" bIns="0" rtlCol="0"/>
            <a:lstStyle/>
            <a:p>
              <a:endParaRPr/>
            </a:p>
          </p:txBody>
        </p:sp>
      </p:grpSp>
      <p:sp>
        <p:nvSpPr>
          <p:cNvPr id="48" name="object 48"/>
          <p:cNvSpPr txBox="1"/>
          <p:nvPr/>
        </p:nvSpPr>
        <p:spPr>
          <a:xfrm>
            <a:off x="8458621" y="5541843"/>
            <a:ext cx="148590" cy="200055"/>
          </a:xfrm>
          <a:prstGeom prst="rect">
            <a:avLst/>
          </a:prstGeom>
        </p:spPr>
        <p:txBody>
          <a:bodyPr vert="horz" wrap="square" lIns="0" tIns="15240" rIns="0" bIns="0" rtlCol="0">
            <a:spAutoFit/>
          </a:bodyPr>
          <a:lstStyle/>
          <a:p>
            <a:pPr marL="12700">
              <a:lnSpc>
                <a:spcPct val="100000"/>
              </a:lnSpc>
              <a:spcBef>
                <a:spcPts val="120"/>
              </a:spcBef>
            </a:pPr>
            <a:r>
              <a:rPr sz="600" spc="20" dirty="0">
                <a:solidFill>
                  <a:srgbClr val="FFFFFF"/>
                </a:solidFill>
                <a:latin typeface="Microsoft YaHei UI" panose="020B0503020204020204" pitchFamily="34" charset="-122"/>
                <a:ea typeface="Microsoft YaHei UI" panose="020B0503020204020204" pitchFamily="34" charset="-122"/>
                <a:cs typeface="Calibri"/>
              </a:rPr>
              <a:t>92</a:t>
            </a:r>
            <a:r>
              <a:rPr sz="600" spc="10" dirty="0">
                <a:solidFill>
                  <a:srgbClr val="FFFFFF"/>
                </a:solidFill>
                <a:latin typeface="Microsoft YaHei UI" panose="020B0503020204020204" pitchFamily="34" charset="-122"/>
                <a:ea typeface="Microsoft YaHei UI" panose="020B0503020204020204" pitchFamily="34" charset="-122"/>
                <a:cs typeface="Calibri"/>
              </a:rPr>
              <a:t>4</a:t>
            </a:r>
            <a:endParaRPr sz="600">
              <a:latin typeface="Microsoft YaHei UI" panose="020B0503020204020204" pitchFamily="34" charset="-122"/>
              <a:ea typeface="Microsoft YaHei UI" panose="020B0503020204020204" pitchFamily="34" charset="-122"/>
              <a:cs typeface="Calibri"/>
            </a:endParaRPr>
          </a:p>
        </p:txBody>
      </p:sp>
      <p:sp>
        <p:nvSpPr>
          <p:cNvPr id="49" name="object 49"/>
          <p:cNvSpPr/>
          <p:nvPr/>
        </p:nvSpPr>
        <p:spPr>
          <a:xfrm>
            <a:off x="8600871" y="5054121"/>
            <a:ext cx="58419" cy="91440"/>
          </a:xfrm>
          <a:custGeom>
            <a:avLst/>
            <a:gdLst/>
            <a:ahLst/>
            <a:cxnLst/>
            <a:rect l="l" t="t" r="r" b="b"/>
            <a:pathLst>
              <a:path w="58420" h="91439">
                <a:moveTo>
                  <a:pt x="0" y="91381"/>
                </a:moveTo>
                <a:lnTo>
                  <a:pt x="33253" y="0"/>
                </a:lnTo>
                <a:lnTo>
                  <a:pt x="58194" y="0"/>
                </a:lnTo>
              </a:path>
            </a:pathLst>
          </a:custGeom>
          <a:ln w="4155">
            <a:solidFill>
              <a:srgbClr val="A6A6A6"/>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0" name="object 50"/>
          <p:cNvSpPr txBox="1"/>
          <p:nvPr/>
        </p:nvSpPr>
        <p:spPr>
          <a:xfrm>
            <a:off x="8657417" y="4989311"/>
            <a:ext cx="107314" cy="107722"/>
          </a:xfrm>
          <a:prstGeom prst="rect">
            <a:avLst/>
          </a:prstGeom>
        </p:spPr>
        <p:txBody>
          <a:bodyPr vert="horz" wrap="square" lIns="0" tIns="15240" rIns="0" bIns="0" rtlCol="0">
            <a:spAutoFit/>
          </a:bodyPr>
          <a:lstStyle/>
          <a:p>
            <a:pPr marL="12700">
              <a:lnSpc>
                <a:spcPct val="100000"/>
              </a:lnSpc>
              <a:spcBef>
                <a:spcPts val="120"/>
              </a:spcBef>
            </a:pPr>
            <a:r>
              <a:rPr sz="600" spc="20" dirty="0">
                <a:solidFill>
                  <a:srgbClr val="404040"/>
                </a:solidFill>
                <a:latin typeface="Microsoft YaHei UI" panose="020B0503020204020204" pitchFamily="34" charset="-122"/>
                <a:ea typeface="Microsoft YaHei UI" panose="020B0503020204020204" pitchFamily="34" charset="-122"/>
                <a:cs typeface="Calibri"/>
              </a:rPr>
              <a:t>1</a:t>
            </a:r>
            <a:r>
              <a:rPr sz="600" spc="10" dirty="0">
                <a:solidFill>
                  <a:srgbClr val="404040"/>
                </a:solidFill>
                <a:latin typeface="Microsoft YaHei UI" panose="020B0503020204020204" pitchFamily="34" charset="-122"/>
                <a:ea typeface="Microsoft YaHei UI" panose="020B0503020204020204" pitchFamily="34" charset="-122"/>
                <a:cs typeface="Calibri"/>
              </a:rPr>
              <a:t>1</a:t>
            </a:r>
            <a:endParaRPr sz="600">
              <a:latin typeface="Microsoft YaHei UI" panose="020B0503020204020204" pitchFamily="34" charset="-122"/>
              <a:ea typeface="Microsoft YaHei UI" panose="020B0503020204020204" pitchFamily="34" charset="-122"/>
              <a:cs typeface="Calibri"/>
            </a:endParaRPr>
          </a:p>
        </p:txBody>
      </p:sp>
      <p:sp>
        <p:nvSpPr>
          <p:cNvPr id="51" name="object 51"/>
          <p:cNvSpPr txBox="1"/>
          <p:nvPr/>
        </p:nvSpPr>
        <p:spPr>
          <a:xfrm>
            <a:off x="8458620" y="4845333"/>
            <a:ext cx="148590" cy="200055"/>
          </a:xfrm>
          <a:prstGeom prst="rect">
            <a:avLst/>
          </a:prstGeom>
        </p:spPr>
        <p:txBody>
          <a:bodyPr vert="horz" wrap="square" lIns="0" tIns="15240" rIns="0" bIns="0" rtlCol="0">
            <a:spAutoFit/>
          </a:bodyPr>
          <a:lstStyle/>
          <a:p>
            <a:pPr marL="12700">
              <a:lnSpc>
                <a:spcPct val="100000"/>
              </a:lnSpc>
              <a:spcBef>
                <a:spcPts val="120"/>
              </a:spcBef>
            </a:pPr>
            <a:r>
              <a:rPr sz="600" spc="20" dirty="0">
                <a:solidFill>
                  <a:srgbClr val="404040"/>
                </a:solidFill>
                <a:latin typeface="Microsoft YaHei UI" panose="020B0503020204020204" pitchFamily="34" charset="-122"/>
                <a:ea typeface="Microsoft YaHei UI" panose="020B0503020204020204" pitchFamily="34" charset="-122"/>
                <a:cs typeface="Calibri"/>
              </a:rPr>
              <a:t>47</a:t>
            </a:r>
            <a:r>
              <a:rPr sz="600" spc="10" dirty="0">
                <a:solidFill>
                  <a:srgbClr val="404040"/>
                </a:solidFill>
                <a:latin typeface="Microsoft YaHei UI" panose="020B0503020204020204" pitchFamily="34" charset="-122"/>
                <a:ea typeface="Microsoft YaHei UI" panose="020B0503020204020204" pitchFamily="34" charset="-122"/>
                <a:cs typeface="Calibri"/>
              </a:rPr>
              <a:t>1</a:t>
            </a:r>
            <a:endParaRPr sz="600">
              <a:latin typeface="Microsoft YaHei UI" panose="020B0503020204020204" pitchFamily="34" charset="-122"/>
              <a:ea typeface="Microsoft YaHei UI" panose="020B0503020204020204" pitchFamily="34" charset="-122"/>
              <a:cs typeface="Calibri"/>
            </a:endParaRPr>
          </a:p>
        </p:txBody>
      </p:sp>
      <p:sp>
        <p:nvSpPr>
          <p:cNvPr id="52" name="object 52"/>
          <p:cNvSpPr txBox="1"/>
          <p:nvPr/>
        </p:nvSpPr>
        <p:spPr>
          <a:xfrm>
            <a:off x="8479418" y="4580143"/>
            <a:ext cx="107314" cy="107722"/>
          </a:xfrm>
          <a:prstGeom prst="rect">
            <a:avLst/>
          </a:prstGeom>
        </p:spPr>
        <p:txBody>
          <a:bodyPr vert="horz" wrap="square" lIns="0" tIns="15240" rIns="0" bIns="0" rtlCol="0">
            <a:spAutoFit/>
          </a:bodyPr>
          <a:lstStyle/>
          <a:p>
            <a:pPr marL="12700">
              <a:lnSpc>
                <a:spcPct val="100000"/>
              </a:lnSpc>
              <a:spcBef>
                <a:spcPts val="120"/>
              </a:spcBef>
            </a:pPr>
            <a:r>
              <a:rPr sz="600" spc="20" dirty="0">
                <a:solidFill>
                  <a:srgbClr val="404040"/>
                </a:solidFill>
                <a:latin typeface="Microsoft YaHei UI" panose="020B0503020204020204" pitchFamily="34" charset="-122"/>
                <a:ea typeface="Microsoft YaHei UI" panose="020B0503020204020204" pitchFamily="34" charset="-122"/>
                <a:cs typeface="Calibri"/>
              </a:rPr>
              <a:t>6</a:t>
            </a:r>
            <a:r>
              <a:rPr sz="600" spc="10" dirty="0">
                <a:solidFill>
                  <a:srgbClr val="404040"/>
                </a:solidFill>
                <a:latin typeface="Microsoft YaHei UI" panose="020B0503020204020204" pitchFamily="34" charset="-122"/>
                <a:ea typeface="Microsoft YaHei UI" panose="020B0503020204020204" pitchFamily="34" charset="-122"/>
                <a:cs typeface="Calibri"/>
              </a:rPr>
              <a:t>8</a:t>
            </a:r>
            <a:endParaRPr sz="600">
              <a:latin typeface="Microsoft YaHei UI" panose="020B0503020204020204" pitchFamily="34" charset="-122"/>
              <a:ea typeface="Microsoft YaHei UI" panose="020B0503020204020204" pitchFamily="34" charset="-122"/>
              <a:cs typeface="Calibri"/>
            </a:endParaRPr>
          </a:p>
        </p:txBody>
      </p:sp>
      <p:sp>
        <p:nvSpPr>
          <p:cNvPr id="53" name="object 53"/>
          <p:cNvSpPr txBox="1"/>
          <p:nvPr/>
        </p:nvSpPr>
        <p:spPr>
          <a:xfrm>
            <a:off x="6150623" y="5630873"/>
            <a:ext cx="163195" cy="217367"/>
          </a:xfrm>
          <a:prstGeom prst="rect">
            <a:avLst/>
          </a:prstGeom>
        </p:spPr>
        <p:txBody>
          <a:bodyPr vert="horz" wrap="square" lIns="0" tIns="17145" rIns="0" bIns="0" rtlCol="0">
            <a:spAutoFit/>
          </a:bodyPr>
          <a:lstStyle/>
          <a:p>
            <a:pPr marL="12700">
              <a:lnSpc>
                <a:spcPct val="100000"/>
              </a:lnSpc>
              <a:spcBef>
                <a:spcPts val="135"/>
              </a:spcBef>
            </a:pPr>
            <a:r>
              <a:rPr sz="650" spc="25" dirty="0">
                <a:latin typeface="Microsoft YaHei UI" panose="020B0503020204020204" pitchFamily="34" charset="-122"/>
                <a:ea typeface="Microsoft YaHei UI" panose="020B0503020204020204" pitchFamily="34" charset="-122"/>
                <a:cs typeface="Calibri"/>
              </a:rPr>
              <a:t>292</a:t>
            </a:r>
            <a:endParaRPr sz="650">
              <a:latin typeface="Microsoft YaHei UI" panose="020B0503020204020204" pitchFamily="34" charset="-122"/>
              <a:ea typeface="Microsoft YaHei UI" panose="020B0503020204020204" pitchFamily="34" charset="-122"/>
              <a:cs typeface="Calibri"/>
            </a:endParaRPr>
          </a:p>
        </p:txBody>
      </p:sp>
      <p:sp>
        <p:nvSpPr>
          <p:cNvPr id="54" name="object 54"/>
          <p:cNvSpPr txBox="1"/>
          <p:nvPr/>
        </p:nvSpPr>
        <p:spPr>
          <a:xfrm>
            <a:off x="6479747" y="5536069"/>
            <a:ext cx="163195" cy="217367"/>
          </a:xfrm>
          <a:prstGeom prst="rect">
            <a:avLst/>
          </a:prstGeom>
        </p:spPr>
        <p:txBody>
          <a:bodyPr vert="horz" wrap="square" lIns="0" tIns="17145" rIns="0" bIns="0" rtlCol="0">
            <a:spAutoFit/>
          </a:bodyPr>
          <a:lstStyle/>
          <a:p>
            <a:pPr marL="12700">
              <a:lnSpc>
                <a:spcPct val="100000"/>
              </a:lnSpc>
              <a:spcBef>
                <a:spcPts val="135"/>
              </a:spcBef>
            </a:pPr>
            <a:r>
              <a:rPr sz="650" spc="25" dirty="0">
                <a:latin typeface="Microsoft YaHei UI" panose="020B0503020204020204" pitchFamily="34" charset="-122"/>
                <a:ea typeface="Microsoft YaHei UI" panose="020B0503020204020204" pitchFamily="34" charset="-122"/>
                <a:cs typeface="Calibri"/>
              </a:rPr>
              <a:t>396</a:t>
            </a:r>
            <a:endParaRPr sz="650">
              <a:latin typeface="Microsoft YaHei UI" panose="020B0503020204020204" pitchFamily="34" charset="-122"/>
              <a:ea typeface="Microsoft YaHei UI" panose="020B0503020204020204" pitchFamily="34" charset="-122"/>
              <a:cs typeface="Calibri"/>
            </a:endParaRPr>
          </a:p>
        </p:txBody>
      </p:sp>
      <p:sp>
        <p:nvSpPr>
          <p:cNvPr id="55" name="object 55"/>
          <p:cNvSpPr txBox="1"/>
          <p:nvPr/>
        </p:nvSpPr>
        <p:spPr>
          <a:xfrm>
            <a:off x="6808868" y="5350033"/>
            <a:ext cx="163195" cy="217367"/>
          </a:xfrm>
          <a:prstGeom prst="rect">
            <a:avLst/>
          </a:prstGeom>
        </p:spPr>
        <p:txBody>
          <a:bodyPr vert="horz" wrap="square" lIns="0" tIns="17145" rIns="0" bIns="0" rtlCol="0">
            <a:spAutoFit/>
          </a:bodyPr>
          <a:lstStyle/>
          <a:p>
            <a:pPr marL="12700">
              <a:lnSpc>
                <a:spcPct val="100000"/>
              </a:lnSpc>
              <a:spcBef>
                <a:spcPts val="135"/>
              </a:spcBef>
            </a:pPr>
            <a:r>
              <a:rPr sz="650" spc="25" dirty="0">
                <a:latin typeface="Microsoft YaHei UI" panose="020B0503020204020204" pitchFamily="34" charset="-122"/>
                <a:ea typeface="Microsoft YaHei UI" panose="020B0503020204020204" pitchFamily="34" charset="-122"/>
                <a:cs typeface="Calibri"/>
              </a:rPr>
              <a:t>580</a:t>
            </a:r>
            <a:endParaRPr sz="650">
              <a:latin typeface="Microsoft YaHei UI" panose="020B0503020204020204" pitchFamily="34" charset="-122"/>
              <a:ea typeface="Microsoft YaHei UI" panose="020B0503020204020204" pitchFamily="34" charset="-122"/>
              <a:cs typeface="Calibri"/>
            </a:endParaRPr>
          </a:p>
        </p:txBody>
      </p:sp>
      <p:sp>
        <p:nvSpPr>
          <p:cNvPr id="56" name="object 56"/>
          <p:cNvSpPr txBox="1"/>
          <p:nvPr/>
        </p:nvSpPr>
        <p:spPr>
          <a:xfrm>
            <a:off x="7137990" y="5162239"/>
            <a:ext cx="163195" cy="217367"/>
          </a:xfrm>
          <a:prstGeom prst="rect">
            <a:avLst/>
          </a:prstGeom>
        </p:spPr>
        <p:txBody>
          <a:bodyPr vert="horz" wrap="square" lIns="0" tIns="17145" rIns="0" bIns="0" rtlCol="0">
            <a:spAutoFit/>
          </a:bodyPr>
          <a:lstStyle/>
          <a:p>
            <a:pPr marL="12700">
              <a:lnSpc>
                <a:spcPct val="100000"/>
              </a:lnSpc>
              <a:spcBef>
                <a:spcPts val="135"/>
              </a:spcBef>
            </a:pPr>
            <a:r>
              <a:rPr sz="650" spc="25" dirty="0">
                <a:latin typeface="Microsoft YaHei UI" panose="020B0503020204020204" pitchFamily="34" charset="-122"/>
                <a:ea typeface="Microsoft YaHei UI" panose="020B0503020204020204" pitchFamily="34" charset="-122"/>
                <a:cs typeface="Calibri"/>
              </a:rPr>
              <a:t>780</a:t>
            </a:r>
            <a:endParaRPr sz="650">
              <a:latin typeface="Microsoft YaHei UI" panose="020B0503020204020204" pitchFamily="34" charset="-122"/>
              <a:ea typeface="Microsoft YaHei UI" panose="020B0503020204020204" pitchFamily="34" charset="-122"/>
              <a:cs typeface="Calibri"/>
            </a:endParaRPr>
          </a:p>
        </p:txBody>
      </p:sp>
      <p:sp>
        <p:nvSpPr>
          <p:cNvPr id="57" name="object 57"/>
          <p:cNvSpPr txBox="1"/>
          <p:nvPr/>
        </p:nvSpPr>
        <p:spPr>
          <a:xfrm>
            <a:off x="7467112" y="5033417"/>
            <a:ext cx="163195" cy="217367"/>
          </a:xfrm>
          <a:prstGeom prst="rect">
            <a:avLst/>
          </a:prstGeom>
        </p:spPr>
        <p:txBody>
          <a:bodyPr vert="horz" wrap="square" lIns="0" tIns="17145" rIns="0" bIns="0" rtlCol="0">
            <a:spAutoFit/>
          </a:bodyPr>
          <a:lstStyle/>
          <a:p>
            <a:pPr marL="12700">
              <a:lnSpc>
                <a:spcPct val="100000"/>
              </a:lnSpc>
              <a:spcBef>
                <a:spcPts val="135"/>
              </a:spcBef>
            </a:pPr>
            <a:r>
              <a:rPr sz="650" spc="25" dirty="0">
                <a:latin typeface="Microsoft YaHei UI" panose="020B0503020204020204" pitchFamily="34" charset="-122"/>
                <a:ea typeface="Microsoft YaHei UI" panose="020B0503020204020204" pitchFamily="34" charset="-122"/>
                <a:cs typeface="Calibri"/>
              </a:rPr>
              <a:t>902</a:t>
            </a:r>
            <a:endParaRPr sz="650">
              <a:latin typeface="Microsoft YaHei UI" panose="020B0503020204020204" pitchFamily="34" charset="-122"/>
              <a:ea typeface="Microsoft YaHei UI" panose="020B0503020204020204" pitchFamily="34" charset="-122"/>
              <a:cs typeface="Calibri"/>
            </a:endParaRPr>
          </a:p>
        </p:txBody>
      </p:sp>
      <p:sp>
        <p:nvSpPr>
          <p:cNvPr id="58" name="object 58"/>
          <p:cNvSpPr txBox="1"/>
          <p:nvPr/>
        </p:nvSpPr>
        <p:spPr>
          <a:xfrm>
            <a:off x="7762633" y="4902790"/>
            <a:ext cx="229235" cy="217367"/>
          </a:xfrm>
          <a:prstGeom prst="rect">
            <a:avLst/>
          </a:prstGeom>
        </p:spPr>
        <p:txBody>
          <a:bodyPr vert="horz" wrap="square" lIns="0" tIns="17145" rIns="0" bIns="0" rtlCol="0">
            <a:spAutoFit/>
          </a:bodyPr>
          <a:lstStyle/>
          <a:p>
            <a:pPr marL="12700">
              <a:lnSpc>
                <a:spcPct val="100000"/>
              </a:lnSpc>
              <a:spcBef>
                <a:spcPts val="135"/>
              </a:spcBef>
            </a:pPr>
            <a:r>
              <a:rPr sz="650" spc="25" dirty="0">
                <a:latin typeface="Microsoft YaHei UI" panose="020B0503020204020204" pitchFamily="34" charset="-122"/>
                <a:ea typeface="Microsoft YaHei UI" panose="020B0503020204020204" pitchFamily="34" charset="-122"/>
                <a:cs typeface="Calibri"/>
              </a:rPr>
              <a:t>1</a:t>
            </a:r>
            <a:r>
              <a:rPr sz="650" spc="-5" dirty="0">
                <a:latin typeface="Microsoft YaHei UI" panose="020B0503020204020204" pitchFamily="34" charset="-122"/>
                <a:ea typeface="Microsoft YaHei UI" panose="020B0503020204020204" pitchFamily="34" charset="-122"/>
                <a:cs typeface="Calibri"/>
              </a:rPr>
              <a:t>,</a:t>
            </a:r>
            <a:r>
              <a:rPr sz="650" spc="25" dirty="0">
                <a:latin typeface="Microsoft YaHei UI" panose="020B0503020204020204" pitchFamily="34" charset="-122"/>
                <a:ea typeface="Microsoft YaHei UI" panose="020B0503020204020204" pitchFamily="34" charset="-122"/>
                <a:cs typeface="Calibri"/>
              </a:rPr>
              <a:t>038</a:t>
            </a:r>
            <a:endParaRPr sz="650">
              <a:latin typeface="Microsoft YaHei UI" panose="020B0503020204020204" pitchFamily="34" charset="-122"/>
              <a:ea typeface="Microsoft YaHei UI" panose="020B0503020204020204" pitchFamily="34" charset="-122"/>
              <a:cs typeface="Calibri"/>
            </a:endParaRPr>
          </a:p>
        </p:txBody>
      </p:sp>
      <p:sp>
        <p:nvSpPr>
          <p:cNvPr id="59" name="object 59"/>
          <p:cNvSpPr txBox="1"/>
          <p:nvPr/>
        </p:nvSpPr>
        <p:spPr>
          <a:xfrm>
            <a:off x="8093434" y="4664514"/>
            <a:ext cx="229235" cy="217367"/>
          </a:xfrm>
          <a:prstGeom prst="rect">
            <a:avLst/>
          </a:prstGeom>
        </p:spPr>
        <p:txBody>
          <a:bodyPr vert="horz" wrap="square" lIns="0" tIns="17145" rIns="0" bIns="0" rtlCol="0">
            <a:spAutoFit/>
          </a:bodyPr>
          <a:lstStyle/>
          <a:p>
            <a:pPr marL="12700">
              <a:lnSpc>
                <a:spcPct val="100000"/>
              </a:lnSpc>
              <a:spcBef>
                <a:spcPts val="135"/>
              </a:spcBef>
            </a:pPr>
            <a:r>
              <a:rPr sz="650" spc="25" dirty="0">
                <a:latin typeface="Microsoft YaHei UI" panose="020B0503020204020204" pitchFamily="34" charset="-122"/>
                <a:ea typeface="Microsoft YaHei UI" panose="020B0503020204020204" pitchFamily="34" charset="-122"/>
                <a:cs typeface="Calibri"/>
              </a:rPr>
              <a:t>1</a:t>
            </a:r>
            <a:r>
              <a:rPr sz="650" spc="-5" dirty="0">
                <a:latin typeface="Microsoft YaHei UI" panose="020B0503020204020204" pitchFamily="34" charset="-122"/>
                <a:ea typeface="Microsoft YaHei UI" panose="020B0503020204020204" pitchFamily="34" charset="-122"/>
                <a:cs typeface="Calibri"/>
              </a:rPr>
              <a:t>,</a:t>
            </a:r>
            <a:r>
              <a:rPr sz="650" spc="25" dirty="0">
                <a:latin typeface="Microsoft YaHei UI" panose="020B0503020204020204" pitchFamily="34" charset="-122"/>
                <a:ea typeface="Microsoft YaHei UI" panose="020B0503020204020204" pitchFamily="34" charset="-122"/>
                <a:cs typeface="Calibri"/>
              </a:rPr>
              <a:t>280</a:t>
            </a:r>
            <a:endParaRPr sz="650">
              <a:latin typeface="Microsoft YaHei UI" panose="020B0503020204020204" pitchFamily="34" charset="-122"/>
              <a:ea typeface="Microsoft YaHei UI" panose="020B0503020204020204" pitchFamily="34" charset="-122"/>
              <a:cs typeface="Calibri"/>
            </a:endParaRPr>
          </a:p>
        </p:txBody>
      </p:sp>
      <p:sp>
        <p:nvSpPr>
          <p:cNvPr id="60" name="object 60"/>
          <p:cNvSpPr txBox="1"/>
          <p:nvPr/>
        </p:nvSpPr>
        <p:spPr>
          <a:xfrm>
            <a:off x="8415293" y="4481433"/>
            <a:ext cx="229235" cy="217367"/>
          </a:xfrm>
          <a:prstGeom prst="rect">
            <a:avLst/>
          </a:prstGeom>
        </p:spPr>
        <p:txBody>
          <a:bodyPr vert="horz" wrap="square" lIns="0" tIns="17145" rIns="0" bIns="0" rtlCol="0">
            <a:spAutoFit/>
          </a:bodyPr>
          <a:lstStyle/>
          <a:p>
            <a:pPr marL="12700">
              <a:lnSpc>
                <a:spcPct val="100000"/>
              </a:lnSpc>
              <a:spcBef>
                <a:spcPts val="135"/>
              </a:spcBef>
            </a:pPr>
            <a:r>
              <a:rPr sz="650" spc="25" dirty="0">
                <a:latin typeface="Microsoft YaHei UI" panose="020B0503020204020204" pitchFamily="34" charset="-122"/>
                <a:ea typeface="Microsoft YaHei UI" panose="020B0503020204020204" pitchFamily="34" charset="-122"/>
                <a:cs typeface="Calibri"/>
              </a:rPr>
              <a:t>1</a:t>
            </a:r>
            <a:r>
              <a:rPr sz="650" spc="-5" dirty="0">
                <a:latin typeface="Microsoft YaHei UI" panose="020B0503020204020204" pitchFamily="34" charset="-122"/>
                <a:ea typeface="Microsoft YaHei UI" panose="020B0503020204020204" pitchFamily="34" charset="-122"/>
                <a:cs typeface="Calibri"/>
              </a:rPr>
              <a:t>,</a:t>
            </a:r>
            <a:r>
              <a:rPr sz="650" spc="25" dirty="0">
                <a:latin typeface="Microsoft YaHei UI" panose="020B0503020204020204" pitchFamily="34" charset="-122"/>
                <a:ea typeface="Microsoft YaHei UI" panose="020B0503020204020204" pitchFamily="34" charset="-122"/>
                <a:cs typeface="Calibri"/>
              </a:rPr>
              <a:t>474</a:t>
            </a:r>
            <a:endParaRPr sz="650">
              <a:latin typeface="Microsoft YaHei UI" panose="020B0503020204020204" pitchFamily="34" charset="-122"/>
              <a:ea typeface="Microsoft YaHei UI" panose="020B0503020204020204" pitchFamily="34" charset="-122"/>
              <a:cs typeface="Calibri"/>
            </a:endParaRPr>
          </a:p>
        </p:txBody>
      </p:sp>
      <p:sp>
        <p:nvSpPr>
          <p:cNvPr id="61" name="object 61"/>
          <p:cNvSpPr txBox="1"/>
          <p:nvPr/>
        </p:nvSpPr>
        <p:spPr>
          <a:xfrm>
            <a:off x="5864175" y="5795036"/>
            <a:ext cx="144780" cy="300082"/>
          </a:xfrm>
          <a:prstGeom prst="rect">
            <a:avLst/>
          </a:prstGeom>
        </p:spPr>
        <p:txBody>
          <a:bodyPr vert="horz" wrap="square" lIns="0" tIns="15240" rIns="0" bIns="0" rtlCol="0">
            <a:spAutoFit/>
          </a:bodyPr>
          <a:lstStyle/>
          <a:p>
            <a:pPr marR="5080" algn="r">
              <a:lnSpc>
                <a:spcPct val="100000"/>
              </a:lnSpc>
              <a:spcBef>
                <a:spcPts val="120"/>
              </a:spcBef>
            </a:pPr>
            <a:r>
              <a:rPr sz="600" spc="-15" dirty="0">
                <a:latin typeface="Microsoft YaHei UI" panose="020B0503020204020204" pitchFamily="34" charset="-122"/>
                <a:ea typeface="Microsoft YaHei UI" panose="020B0503020204020204" pitchFamily="34" charset="-122"/>
                <a:cs typeface="Calibri"/>
              </a:rPr>
              <a:t>2</a:t>
            </a:r>
            <a:r>
              <a:rPr sz="600" spc="20" dirty="0">
                <a:latin typeface="Microsoft YaHei UI" panose="020B0503020204020204" pitchFamily="34" charset="-122"/>
                <a:ea typeface="Microsoft YaHei UI" panose="020B0503020204020204" pitchFamily="34" charset="-122"/>
                <a:cs typeface="Calibri"/>
              </a:rPr>
              <a:t>0</a:t>
            </a:r>
            <a:r>
              <a:rPr sz="600" spc="10" dirty="0">
                <a:latin typeface="Microsoft YaHei UI" panose="020B0503020204020204" pitchFamily="34" charset="-122"/>
                <a:ea typeface="Microsoft YaHei UI" panose="020B0503020204020204" pitchFamily="34" charset="-122"/>
                <a:cs typeface="Calibri"/>
              </a:rPr>
              <a:t>0</a:t>
            </a:r>
            <a:endParaRPr sz="600">
              <a:latin typeface="Microsoft YaHei UI" panose="020B0503020204020204" pitchFamily="34" charset="-122"/>
              <a:ea typeface="Microsoft YaHei UI" panose="020B0503020204020204" pitchFamily="34" charset="-122"/>
              <a:cs typeface="Calibri"/>
            </a:endParaRPr>
          </a:p>
          <a:p>
            <a:pPr>
              <a:lnSpc>
                <a:spcPct val="100000"/>
              </a:lnSpc>
              <a:spcBef>
                <a:spcPts val="35"/>
              </a:spcBef>
            </a:pPr>
            <a:endParaRPr sz="650">
              <a:latin typeface="Microsoft YaHei UI" panose="020B0503020204020204" pitchFamily="34" charset="-122"/>
              <a:ea typeface="Microsoft YaHei UI" panose="020B0503020204020204" pitchFamily="34" charset="-122"/>
              <a:cs typeface="Calibri"/>
            </a:endParaRPr>
          </a:p>
          <a:p>
            <a:pPr marR="5080" algn="r">
              <a:lnSpc>
                <a:spcPct val="100000"/>
              </a:lnSpc>
            </a:pPr>
            <a:r>
              <a:rPr sz="600" spc="10" dirty="0">
                <a:latin typeface="Microsoft YaHei UI" panose="020B0503020204020204" pitchFamily="34" charset="-122"/>
                <a:ea typeface="Microsoft YaHei UI" panose="020B0503020204020204" pitchFamily="34" charset="-122"/>
                <a:cs typeface="Calibri"/>
              </a:rPr>
              <a:t>0</a:t>
            </a:r>
            <a:endParaRPr sz="600">
              <a:latin typeface="Microsoft YaHei UI" panose="020B0503020204020204" pitchFamily="34" charset="-122"/>
              <a:ea typeface="Microsoft YaHei UI" panose="020B0503020204020204" pitchFamily="34" charset="-122"/>
              <a:cs typeface="Calibri"/>
            </a:endParaRPr>
          </a:p>
        </p:txBody>
      </p:sp>
      <p:sp>
        <p:nvSpPr>
          <p:cNvPr id="62" name="object 62"/>
          <p:cNvSpPr txBox="1"/>
          <p:nvPr/>
        </p:nvSpPr>
        <p:spPr>
          <a:xfrm>
            <a:off x="5864175" y="5598379"/>
            <a:ext cx="144780" cy="200055"/>
          </a:xfrm>
          <a:prstGeom prst="rect">
            <a:avLst/>
          </a:prstGeom>
        </p:spPr>
        <p:txBody>
          <a:bodyPr vert="horz" wrap="square" lIns="0" tIns="15240" rIns="0" bIns="0" rtlCol="0">
            <a:spAutoFit/>
          </a:bodyPr>
          <a:lstStyle/>
          <a:p>
            <a:pPr marL="12700">
              <a:lnSpc>
                <a:spcPct val="100000"/>
              </a:lnSpc>
              <a:spcBef>
                <a:spcPts val="120"/>
              </a:spcBef>
            </a:pPr>
            <a:r>
              <a:rPr sz="600" spc="-15" dirty="0">
                <a:latin typeface="Microsoft YaHei UI" panose="020B0503020204020204" pitchFamily="34" charset="-122"/>
                <a:ea typeface="Microsoft YaHei UI" panose="020B0503020204020204" pitchFamily="34" charset="-122"/>
                <a:cs typeface="Calibri"/>
              </a:rPr>
              <a:t>4</a:t>
            </a:r>
            <a:r>
              <a:rPr sz="600" spc="20" dirty="0">
                <a:latin typeface="Microsoft YaHei UI" panose="020B0503020204020204" pitchFamily="34" charset="-122"/>
                <a:ea typeface="Microsoft YaHei UI" panose="020B0503020204020204" pitchFamily="34" charset="-122"/>
                <a:cs typeface="Calibri"/>
              </a:rPr>
              <a:t>0</a:t>
            </a:r>
            <a:r>
              <a:rPr sz="600" spc="10" dirty="0">
                <a:latin typeface="Microsoft YaHei UI" panose="020B0503020204020204" pitchFamily="34" charset="-122"/>
                <a:ea typeface="Microsoft YaHei UI" panose="020B0503020204020204" pitchFamily="34" charset="-122"/>
                <a:cs typeface="Calibri"/>
              </a:rPr>
              <a:t>0</a:t>
            </a:r>
            <a:endParaRPr sz="600">
              <a:latin typeface="Microsoft YaHei UI" panose="020B0503020204020204" pitchFamily="34" charset="-122"/>
              <a:ea typeface="Microsoft YaHei UI" panose="020B0503020204020204" pitchFamily="34" charset="-122"/>
              <a:cs typeface="Calibri"/>
            </a:endParaRPr>
          </a:p>
        </p:txBody>
      </p:sp>
      <p:sp>
        <p:nvSpPr>
          <p:cNvPr id="63" name="object 63"/>
          <p:cNvSpPr txBox="1"/>
          <p:nvPr/>
        </p:nvSpPr>
        <p:spPr>
          <a:xfrm>
            <a:off x="5864175" y="5401722"/>
            <a:ext cx="144780" cy="200055"/>
          </a:xfrm>
          <a:prstGeom prst="rect">
            <a:avLst/>
          </a:prstGeom>
        </p:spPr>
        <p:txBody>
          <a:bodyPr vert="horz" wrap="square" lIns="0" tIns="15240" rIns="0" bIns="0" rtlCol="0">
            <a:spAutoFit/>
          </a:bodyPr>
          <a:lstStyle/>
          <a:p>
            <a:pPr marL="12700">
              <a:lnSpc>
                <a:spcPct val="100000"/>
              </a:lnSpc>
              <a:spcBef>
                <a:spcPts val="120"/>
              </a:spcBef>
            </a:pPr>
            <a:r>
              <a:rPr sz="600" spc="-15" dirty="0">
                <a:latin typeface="Microsoft YaHei UI" panose="020B0503020204020204" pitchFamily="34" charset="-122"/>
                <a:ea typeface="Microsoft YaHei UI" panose="020B0503020204020204" pitchFamily="34" charset="-122"/>
                <a:cs typeface="Calibri"/>
              </a:rPr>
              <a:t>6</a:t>
            </a:r>
            <a:r>
              <a:rPr sz="600" spc="20" dirty="0">
                <a:latin typeface="Microsoft YaHei UI" panose="020B0503020204020204" pitchFamily="34" charset="-122"/>
                <a:ea typeface="Microsoft YaHei UI" panose="020B0503020204020204" pitchFamily="34" charset="-122"/>
                <a:cs typeface="Calibri"/>
              </a:rPr>
              <a:t>0</a:t>
            </a:r>
            <a:r>
              <a:rPr sz="600" spc="10" dirty="0">
                <a:latin typeface="Microsoft YaHei UI" panose="020B0503020204020204" pitchFamily="34" charset="-122"/>
                <a:ea typeface="Microsoft YaHei UI" panose="020B0503020204020204" pitchFamily="34" charset="-122"/>
                <a:cs typeface="Calibri"/>
              </a:rPr>
              <a:t>0</a:t>
            </a:r>
            <a:endParaRPr sz="600">
              <a:latin typeface="Microsoft YaHei UI" panose="020B0503020204020204" pitchFamily="34" charset="-122"/>
              <a:ea typeface="Microsoft YaHei UI" panose="020B0503020204020204" pitchFamily="34" charset="-122"/>
              <a:cs typeface="Calibri"/>
            </a:endParaRPr>
          </a:p>
        </p:txBody>
      </p:sp>
      <p:sp>
        <p:nvSpPr>
          <p:cNvPr id="64" name="object 64"/>
          <p:cNvSpPr txBox="1"/>
          <p:nvPr/>
        </p:nvSpPr>
        <p:spPr>
          <a:xfrm>
            <a:off x="5864175" y="5205067"/>
            <a:ext cx="144780" cy="200055"/>
          </a:xfrm>
          <a:prstGeom prst="rect">
            <a:avLst/>
          </a:prstGeom>
        </p:spPr>
        <p:txBody>
          <a:bodyPr vert="horz" wrap="square" lIns="0" tIns="15240" rIns="0" bIns="0" rtlCol="0">
            <a:spAutoFit/>
          </a:bodyPr>
          <a:lstStyle/>
          <a:p>
            <a:pPr marL="12700">
              <a:lnSpc>
                <a:spcPct val="100000"/>
              </a:lnSpc>
              <a:spcBef>
                <a:spcPts val="120"/>
              </a:spcBef>
            </a:pPr>
            <a:r>
              <a:rPr sz="600" spc="-15" dirty="0">
                <a:latin typeface="Microsoft YaHei UI" panose="020B0503020204020204" pitchFamily="34" charset="-122"/>
                <a:ea typeface="Microsoft YaHei UI" panose="020B0503020204020204" pitchFamily="34" charset="-122"/>
                <a:cs typeface="Calibri"/>
              </a:rPr>
              <a:t>8</a:t>
            </a:r>
            <a:r>
              <a:rPr sz="600" spc="20" dirty="0">
                <a:latin typeface="Microsoft YaHei UI" panose="020B0503020204020204" pitchFamily="34" charset="-122"/>
                <a:ea typeface="Microsoft YaHei UI" panose="020B0503020204020204" pitchFamily="34" charset="-122"/>
                <a:cs typeface="Calibri"/>
              </a:rPr>
              <a:t>0</a:t>
            </a:r>
            <a:r>
              <a:rPr sz="600" spc="10" dirty="0">
                <a:latin typeface="Microsoft YaHei UI" panose="020B0503020204020204" pitchFamily="34" charset="-122"/>
                <a:ea typeface="Microsoft YaHei UI" panose="020B0503020204020204" pitchFamily="34" charset="-122"/>
                <a:cs typeface="Calibri"/>
              </a:rPr>
              <a:t>0</a:t>
            </a:r>
            <a:endParaRPr sz="600">
              <a:latin typeface="Microsoft YaHei UI" panose="020B0503020204020204" pitchFamily="34" charset="-122"/>
              <a:ea typeface="Microsoft YaHei UI" panose="020B0503020204020204" pitchFamily="34" charset="-122"/>
              <a:cs typeface="Calibri"/>
            </a:endParaRPr>
          </a:p>
        </p:txBody>
      </p:sp>
      <p:sp>
        <p:nvSpPr>
          <p:cNvPr id="65" name="object 65"/>
          <p:cNvSpPr txBox="1"/>
          <p:nvPr/>
        </p:nvSpPr>
        <p:spPr>
          <a:xfrm>
            <a:off x="5805484" y="5008410"/>
            <a:ext cx="200025" cy="200055"/>
          </a:xfrm>
          <a:prstGeom prst="rect">
            <a:avLst/>
          </a:prstGeom>
        </p:spPr>
        <p:txBody>
          <a:bodyPr vert="horz" wrap="square" lIns="0" tIns="15240" rIns="0" bIns="0" rtlCol="0">
            <a:spAutoFit/>
          </a:bodyPr>
          <a:lstStyle/>
          <a:p>
            <a:pPr marL="12700">
              <a:lnSpc>
                <a:spcPct val="100000"/>
              </a:lnSpc>
              <a:spcBef>
                <a:spcPts val="120"/>
              </a:spcBef>
            </a:pPr>
            <a:r>
              <a:rPr sz="600" spc="-15" dirty="0">
                <a:latin typeface="Microsoft YaHei UI" panose="020B0503020204020204" pitchFamily="34" charset="-122"/>
                <a:ea typeface="Microsoft YaHei UI" panose="020B0503020204020204" pitchFamily="34" charset="-122"/>
                <a:cs typeface="Calibri"/>
              </a:rPr>
              <a:t>1</a:t>
            </a:r>
            <a:r>
              <a:rPr sz="600" spc="10" dirty="0">
                <a:latin typeface="Microsoft YaHei UI" panose="020B0503020204020204" pitchFamily="34" charset="-122"/>
                <a:ea typeface="Microsoft YaHei UI" panose="020B0503020204020204" pitchFamily="34" charset="-122"/>
                <a:cs typeface="Calibri"/>
              </a:rPr>
              <a:t>,</a:t>
            </a:r>
            <a:r>
              <a:rPr sz="600" spc="20" dirty="0">
                <a:latin typeface="Microsoft YaHei UI" panose="020B0503020204020204" pitchFamily="34" charset="-122"/>
                <a:ea typeface="Microsoft YaHei UI" panose="020B0503020204020204" pitchFamily="34" charset="-122"/>
                <a:cs typeface="Calibri"/>
              </a:rPr>
              <a:t>0</a:t>
            </a:r>
            <a:r>
              <a:rPr sz="600" spc="-15" dirty="0">
                <a:latin typeface="Microsoft YaHei UI" panose="020B0503020204020204" pitchFamily="34" charset="-122"/>
                <a:ea typeface="Microsoft YaHei UI" panose="020B0503020204020204" pitchFamily="34" charset="-122"/>
                <a:cs typeface="Calibri"/>
              </a:rPr>
              <a:t>00</a:t>
            </a:r>
            <a:endParaRPr sz="600">
              <a:latin typeface="Microsoft YaHei UI" panose="020B0503020204020204" pitchFamily="34" charset="-122"/>
              <a:ea typeface="Microsoft YaHei UI" panose="020B0503020204020204" pitchFamily="34" charset="-122"/>
              <a:cs typeface="Calibri"/>
            </a:endParaRPr>
          </a:p>
        </p:txBody>
      </p:sp>
      <p:sp>
        <p:nvSpPr>
          <p:cNvPr id="66" name="object 66"/>
          <p:cNvSpPr txBox="1"/>
          <p:nvPr/>
        </p:nvSpPr>
        <p:spPr>
          <a:xfrm>
            <a:off x="5805484" y="4811753"/>
            <a:ext cx="200025" cy="200055"/>
          </a:xfrm>
          <a:prstGeom prst="rect">
            <a:avLst/>
          </a:prstGeom>
        </p:spPr>
        <p:txBody>
          <a:bodyPr vert="horz" wrap="square" lIns="0" tIns="15240" rIns="0" bIns="0" rtlCol="0">
            <a:spAutoFit/>
          </a:bodyPr>
          <a:lstStyle/>
          <a:p>
            <a:pPr marL="12700">
              <a:lnSpc>
                <a:spcPct val="100000"/>
              </a:lnSpc>
              <a:spcBef>
                <a:spcPts val="120"/>
              </a:spcBef>
            </a:pPr>
            <a:r>
              <a:rPr sz="600" spc="-15" dirty="0">
                <a:latin typeface="Microsoft YaHei UI" panose="020B0503020204020204" pitchFamily="34" charset="-122"/>
                <a:ea typeface="Microsoft YaHei UI" panose="020B0503020204020204" pitchFamily="34" charset="-122"/>
                <a:cs typeface="Calibri"/>
              </a:rPr>
              <a:t>1</a:t>
            </a:r>
            <a:r>
              <a:rPr sz="600" spc="10" dirty="0">
                <a:latin typeface="Microsoft YaHei UI" panose="020B0503020204020204" pitchFamily="34" charset="-122"/>
                <a:ea typeface="Microsoft YaHei UI" panose="020B0503020204020204" pitchFamily="34" charset="-122"/>
                <a:cs typeface="Calibri"/>
              </a:rPr>
              <a:t>,</a:t>
            </a:r>
            <a:r>
              <a:rPr sz="600" spc="20" dirty="0">
                <a:latin typeface="Microsoft YaHei UI" panose="020B0503020204020204" pitchFamily="34" charset="-122"/>
                <a:ea typeface="Microsoft YaHei UI" panose="020B0503020204020204" pitchFamily="34" charset="-122"/>
                <a:cs typeface="Calibri"/>
              </a:rPr>
              <a:t>2</a:t>
            </a:r>
            <a:r>
              <a:rPr sz="600" spc="-15" dirty="0">
                <a:latin typeface="Microsoft YaHei UI" panose="020B0503020204020204" pitchFamily="34" charset="-122"/>
                <a:ea typeface="Microsoft YaHei UI" panose="020B0503020204020204" pitchFamily="34" charset="-122"/>
                <a:cs typeface="Calibri"/>
              </a:rPr>
              <a:t>00</a:t>
            </a:r>
            <a:endParaRPr sz="600">
              <a:latin typeface="Microsoft YaHei UI" panose="020B0503020204020204" pitchFamily="34" charset="-122"/>
              <a:ea typeface="Microsoft YaHei UI" panose="020B0503020204020204" pitchFamily="34" charset="-122"/>
              <a:cs typeface="Calibri"/>
            </a:endParaRPr>
          </a:p>
        </p:txBody>
      </p:sp>
      <p:sp>
        <p:nvSpPr>
          <p:cNvPr id="67" name="object 67"/>
          <p:cNvSpPr txBox="1"/>
          <p:nvPr/>
        </p:nvSpPr>
        <p:spPr>
          <a:xfrm>
            <a:off x="5805484" y="4615096"/>
            <a:ext cx="200025" cy="200055"/>
          </a:xfrm>
          <a:prstGeom prst="rect">
            <a:avLst/>
          </a:prstGeom>
        </p:spPr>
        <p:txBody>
          <a:bodyPr vert="horz" wrap="square" lIns="0" tIns="15240" rIns="0" bIns="0" rtlCol="0">
            <a:spAutoFit/>
          </a:bodyPr>
          <a:lstStyle/>
          <a:p>
            <a:pPr marL="12700">
              <a:lnSpc>
                <a:spcPct val="100000"/>
              </a:lnSpc>
              <a:spcBef>
                <a:spcPts val="120"/>
              </a:spcBef>
            </a:pPr>
            <a:r>
              <a:rPr sz="600" spc="-15" dirty="0">
                <a:latin typeface="Microsoft YaHei UI" panose="020B0503020204020204" pitchFamily="34" charset="-122"/>
                <a:ea typeface="Microsoft YaHei UI" panose="020B0503020204020204" pitchFamily="34" charset="-122"/>
                <a:cs typeface="Calibri"/>
              </a:rPr>
              <a:t>1</a:t>
            </a:r>
            <a:r>
              <a:rPr sz="600" spc="10" dirty="0">
                <a:latin typeface="Microsoft YaHei UI" panose="020B0503020204020204" pitchFamily="34" charset="-122"/>
                <a:ea typeface="Microsoft YaHei UI" panose="020B0503020204020204" pitchFamily="34" charset="-122"/>
                <a:cs typeface="Calibri"/>
              </a:rPr>
              <a:t>,</a:t>
            </a:r>
            <a:r>
              <a:rPr sz="600" spc="20" dirty="0">
                <a:latin typeface="Microsoft YaHei UI" panose="020B0503020204020204" pitchFamily="34" charset="-122"/>
                <a:ea typeface="Microsoft YaHei UI" panose="020B0503020204020204" pitchFamily="34" charset="-122"/>
                <a:cs typeface="Calibri"/>
              </a:rPr>
              <a:t>4</a:t>
            </a:r>
            <a:r>
              <a:rPr sz="600" spc="-15" dirty="0">
                <a:latin typeface="Microsoft YaHei UI" panose="020B0503020204020204" pitchFamily="34" charset="-122"/>
                <a:ea typeface="Microsoft YaHei UI" panose="020B0503020204020204" pitchFamily="34" charset="-122"/>
                <a:cs typeface="Calibri"/>
              </a:rPr>
              <a:t>00</a:t>
            </a:r>
            <a:endParaRPr sz="600">
              <a:latin typeface="Microsoft YaHei UI" panose="020B0503020204020204" pitchFamily="34" charset="-122"/>
              <a:ea typeface="Microsoft YaHei UI" panose="020B0503020204020204" pitchFamily="34" charset="-122"/>
              <a:cs typeface="Calibri"/>
            </a:endParaRPr>
          </a:p>
        </p:txBody>
      </p:sp>
      <p:sp>
        <p:nvSpPr>
          <p:cNvPr id="68" name="object 68"/>
          <p:cNvSpPr txBox="1"/>
          <p:nvPr/>
        </p:nvSpPr>
        <p:spPr>
          <a:xfrm>
            <a:off x="5780084" y="4362900"/>
            <a:ext cx="282575" cy="229550"/>
          </a:xfrm>
          <a:prstGeom prst="rect">
            <a:avLst/>
          </a:prstGeom>
        </p:spPr>
        <p:txBody>
          <a:bodyPr vert="horz" wrap="square" lIns="0" tIns="11430" rIns="0" bIns="0" rtlCol="0">
            <a:spAutoFit/>
          </a:bodyPr>
          <a:lstStyle/>
          <a:p>
            <a:pPr marL="46355">
              <a:lnSpc>
                <a:spcPts val="535"/>
              </a:lnSpc>
              <a:spcBef>
                <a:spcPts val="90"/>
              </a:spcBef>
            </a:pPr>
            <a:r>
              <a:rPr sz="500" spc="10" dirty="0">
                <a:latin typeface="Microsoft YaHei UI" panose="020B0503020204020204" pitchFamily="34" charset="-122"/>
                <a:ea typeface="Microsoft YaHei UI" panose="020B0503020204020204" pitchFamily="34" charset="-122"/>
                <a:cs typeface="MS PGothic"/>
              </a:rPr>
              <a:t>（</a:t>
            </a:r>
            <a:r>
              <a:rPr sz="500" spc="-10" dirty="0">
                <a:latin typeface="Microsoft YaHei UI" panose="020B0503020204020204" pitchFamily="34" charset="-122"/>
                <a:ea typeface="Microsoft YaHei UI" panose="020B0503020204020204" pitchFamily="34" charset="-122"/>
                <a:cs typeface="MS PGothic"/>
              </a:rPr>
              <a:t>万</a:t>
            </a:r>
            <a:r>
              <a:rPr sz="500" spc="-5" dirty="0">
                <a:latin typeface="Microsoft YaHei UI" panose="020B0503020204020204" pitchFamily="34" charset="-122"/>
                <a:ea typeface="Microsoft YaHei UI" panose="020B0503020204020204" pitchFamily="34" charset="-122"/>
                <a:cs typeface="Calibri"/>
              </a:rPr>
              <a:t>m</a:t>
            </a:r>
            <a:r>
              <a:rPr sz="450" spc="-7" baseline="27777" dirty="0">
                <a:latin typeface="Microsoft YaHei UI" panose="020B0503020204020204" pitchFamily="34" charset="-122"/>
                <a:ea typeface="Microsoft YaHei UI" panose="020B0503020204020204" pitchFamily="34" charset="-122"/>
                <a:cs typeface="Calibri"/>
              </a:rPr>
              <a:t>3</a:t>
            </a:r>
            <a:r>
              <a:rPr sz="500" spc="-5" dirty="0">
                <a:latin typeface="Microsoft YaHei UI" panose="020B0503020204020204" pitchFamily="34" charset="-122"/>
                <a:ea typeface="Microsoft YaHei UI" panose="020B0503020204020204" pitchFamily="34" charset="-122"/>
                <a:cs typeface="MS PGothic"/>
              </a:rPr>
              <a:t>）</a:t>
            </a:r>
            <a:endParaRPr sz="500">
              <a:latin typeface="Microsoft YaHei UI" panose="020B0503020204020204" pitchFamily="34" charset="-122"/>
              <a:ea typeface="Microsoft YaHei UI" panose="020B0503020204020204" pitchFamily="34" charset="-122"/>
              <a:cs typeface="MS PGothic"/>
            </a:endParaRPr>
          </a:p>
          <a:p>
            <a:pPr marL="38100">
              <a:lnSpc>
                <a:spcPts val="655"/>
              </a:lnSpc>
            </a:pPr>
            <a:r>
              <a:rPr sz="600" spc="-5" dirty="0">
                <a:latin typeface="Microsoft YaHei UI" panose="020B0503020204020204" pitchFamily="34" charset="-122"/>
                <a:ea typeface="Microsoft YaHei UI" panose="020B0503020204020204" pitchFamily="34" charset="-122"/>
                <a:cs typeface="Calibri"/>
              </a:rPr>
              <a:t>1,600</a:t>
            </a:r>
            <a:endParaRPr sz="600">
              <a:latin typeface="Microsoft YaHei UI" panose="020B0503020204020204" pitchFamily="34" charset="-122"/>
              <a:ea typeface="Microsoft YaHei UI" panose="020B0503020204020204" pitchFamily="34" charset="-122"/>
              <a:cs typeface="Calibri"/>
            </a:endParaRPr>
          </a:p>
        </p:txBody>
      </p:sp>
      <p:sp>
        <p:nvSpPr>
          <p:cNvPr id="69" name="object 69"/>
          <p:cNvSpPr txBox="1"/>
          <p:nvPr/>
        </p:nvSpPr>
        <p:spPr>
          <a:xfrm>
            <a:off x="6116513" y="6092521"/>
            <a:ext cx="232410" cy="292196"/>
          </a:xfrm>
          <a:prstGeom prst="rect">
            <a:avLst/>
          </a:prstGeom>
        </p:spPr>
        <p:txBody>
          <a:bodyPr vert="horz" wrap="square" lIns="0" tIns="12065" rIns="0" bIns="0" rtlCol="0">
            <a:spAutoFit/>
          </a:bodyPr>
          <a:lstStyle/>
          <a:p>
            <a:pPr marL="12700" marR="5080" indent="38100">
              <a:lnSpc>
                <a:spcPct val="103499"/>
              </a:lnSpc>
              <a:spcBef>
                <a:spcPts val="95"/>
              </a:spcBef>
            </a:pPr>
            <a:r>
              <a:rPr sz="600" spc="-5" dirty="0">
                <a:latin typeface="Microsoft YaHei UI" panose="020B0503020204020204" pitchFamily="34" charset="-122"/>
                <a:ea typeface="Microsoft YaHei UI" panose="020B0503020204020204" pitchFamily="34" charset="-122"/>
                <a:cs typeface="Calibri"/>
              </a:rPr>
              <a:t>H26 </a:t>
            </a:r>
            <a:r>
              <a:rPr sz="600" dirty="0">
                <a:latin typeface="Microsoft YaHei UI" panose="020B0503020204020204" pitchFamily="34" charset="-122"/>
                <a:ea typeface="Microsoft YaHei UI" panose="020B0503020204020204" pitchFamily="34" charset="-122"/>
                <a:cs typeface="Calibri"/>
              </a:rPr>
              <a:t> </a:t>
            </a:r>
            <a:r>
              <a:rPr sz="600" spc="10" dirty="0">
                <a:latin typeface="Microsoft YaHei UI" panose="020B0503020204020204" pitchFamily="34" charset="-122"/>
                <a:ea typeface="Microsoft YaHei UI" panose="020B0503020204020204" pitchFamily="34" charset="-122"/>
                <a:cs typeface="Calibri"/>
              </a:rPr>
              <a:t>(</a:t>
            </a:r>
            <a:r>
              <a:rPr sz="600" spc="-15" dirty="0">
                <a:latin typeface="Microsoft YaHei UI" panose="020B0503020204020204" pitchFamily="34" charset="-122"/>
                <a:ea typeface="Microsoft YaHei UI" panose="020B0503020204020204" pitchFamily="34" charset="-122"/>
                <a:cs typeface="Calibri"/>
              </a:rPr>
              <a:t>2</a:t>
            </a:r>
            <a:r>
              <a:rPr sz="600" spc="20" dirty="0">
                <a:latin typeface="Microsoft YaHei UI" panose="020B0503020204020204" pitchFamily="34" charset="-122"/>
                <a:ea typeface="Microsoft YaHei UI" panose="020B0503020204020204" pitchFamily="34" charset="-122"/>
                <a:cs typeface="Calibri"/>
              </a:rPr>
              <a:t>0</a:t>
            </a:r>
            <a:r>
              <a:rPr sz="600" spc="-15" dirty="0">
                <a:latin typeface="Microsoft YaHei UI" panose="020B0503020204020204" pitchFamily="34" charset="-122"/>
                <a:ea typeface="Microsoft YaHei UI" panose="020B0503020204020204" pitchFamily="34" charset="-122"/>
                <a:cs typeface="Calibri"/>
              </a:rPr>
              <a:t>1</a:t>
            </a:r>
            <a:r>
              <a:rPr sz="600" spc="20" dirty="0">
                <a:latin typeface="Microsoft YaHei UI" panose="020B0503020204020204" pitchFamily="34" charset="-122"/>
                <a:ea typeface="Microsoft YaHei UI" panose="020B0503020204020204" pitchFamily="34" charset="-122"/>
                <a:cs typeface="Calibri"/>
              </a:rPr>
              <a:t>4</a:t>
            </a:r>
            <a:r>
              <a:rPr sz="600" spc="5" dirty="0">
                <a:latin typeface="Microsoft YaHei UI" panose="020B0503020204020204" pitchFamily="34" charset="-122"/>
                <a:ea typeface="Microsoft YaHei UI" panose="020B0503020204020204" pitchFamily="34" charset="-122"/>
                <a:cs typeface="Calibri"/>
              </a:rPr>
              <a:t>)</a:t>
            </a:r>
            <a:endParaRPr sz="600" dirty="0">
              <a:latin typeface="Microsoft YaHei UI" panose="020B0503020204020204" pitchFamily="34" charset="-122"/>
              <a:ea typeface="Microsoft YaHei UI" panose="020B0503020204020204" pitchFamily="34" charset="-122"/>
              <a:cs typeface="Calibri"/>
            </a:endParaRPr>
          </a:p>
        </p:txBody>
      </p:sp>
      <p:sp>
        <p:nvSpPr>
          <p:cNvPr id="70" name="object 70"/>
          <p:cNvSpPr txBox="1"/>
          <p:nvPr/>
        </p:nvSpPr>
        <p:spPr>
          <a:xfrm>
            <a:off x="6484955" y="6092521"/>
            <a:ext cx="153670" cy="292388"/>
          </a:xfrm>
          <a:prstGeom prst="rect">
            <a:avLst/>
          </a:prstGeom>
        </p:spPr>
        <p:txBody>
          <a:bodyPr vert="horz" wrap="square" lIns="0" tIns="15240" rIns="0" bIns="0" rtlCol="0">
            <a:spAutoFit/>
          </a:bodyPr>
          <a:lstStyle/>
          <a:p>
            <a:pPr marL="36195">
              <a:lnSpc>
                <a:spcPct val="100000"/>
              </a:lnSpc>
              <a:spcBef>
                <a:spcPts val="120"/>
              </a:spcBef>
            </a:pPr>
            <a:r>
              <a:rPr sz="600" spc="-15" dirty="0">
                <a:latin typeface="Microsoft YaHei UI" panose="020B0503020204020204" pitchFamily="34" charset="-122"/>
                <a:ea typeface="Microsoft YaHei UI" panose="020B0503020204020204" pitchFamily="34" charset="-122"/>
                <a:cs typeface="Calibri"/>
              </a:rPr>
              <a:t>27</a:t>
            </a:r>
            <a:endParaRPr sz="600">
              <a:latin typeface="Microsoft YaHei UI" panose="020B0503020204020204" pitchFamily="34" charset="-122"/>
              <a:ea typeface="Microsoft YaHei UI" panose="020B0503020204020204" pitchFamily="34" charset="-122"/>
              <a:cs typeface="Calibri"/>
            </a:endParaRPr>
          </a:p>
          <a:p>
            <a:pPr marL="12700">
              <a:lnSpc>
                <a:spcPct val="100000"/>
              </a:lnSpc>
              <a:spcBef>
                <a:spcPts val="25"/>
              </a:spcBef>
            </a:pPr>
            <a:r>
              <a:rPr sz="600" spc="10" dirty="0">
                <a:latin typeface="Microsoft YaHei UI" panose="020B0503020204020204" pitchFamily="34" charset="-122"/>
                <a:ea typeface="Microsoft YaHei UI" panose="020B0503020204020204" pitchFamily="34" charset="-122"/>
                <a:cs typeface="Calibri"/>
              </a:rPr>
              <a:t>(</a:t>
            </a:r>
            <a:r>
              <a:rPr sz="600" spc="-15" dirty="0">
                <a:latin typeface="Microsoft YaHei UI" panose="020B0503020204020204" pitchFamily="34" charset="-122"/>
                <a:ea typeface="Microsoft YaHei UI" panose="020B0503020204020204" pitchFamily="34" charset="-122"/>
                <a:cs typeface="Calibri"/>
              </a:rPr>
              <a:t>1</a:t>
            </a:r>
            <a:r>
              <a:rPr sz="600" spc="20" dirty="0">
                <a:latin typeface="Microsoft YaHei UI" panose="020B0503020204020204" pitchFamily="34" charset="-122"/>
                <a:ea typeface="Microsoft YaHei UI" panose="020B0503020204020204" pitchFamily="34" charset="-122"/>
                <a:cs typeface="Calibri"/>
              </a:rPr>
              <a:t>5</a:t>
            </a:r>
            <a:r>
              <a:rPr sz="600" spc="5" dirty="0">
                <a:latin typeface="Microsoft YaHei UI" panose="020B0503020204020204" pitchFamily="34" charset="-122"/>
                <a:ea typeface="Microsoft YaHei UI" panose="020B0503020204020204" pitchFamily="34" charset="-122"/>
                <a:cs typeface="Calibri"/>
              </a:rPr>
              <a:t>)</a:t>
            </a:r>
            <a:endParaRPr sz="600">
              <a:latin typeface="Microsoft YaHei UI" panose="020B0503020204020204" pitchFamily="34" charset="-122"/>
              <a:ea typeface="Microsoft YaHei UI" panose="020B0503020204020204" pitchFamily="34" charset="-122"/>
              <a:cs typeface="Calibri"/>
            </a:endParaRPr>
          </a:p>
        </p:txBody>
      </p:sp>
      <p:sp>
        <p:nvSpPr>
          <p:cNvPr id="71" name="object 71"/>
          <p:cNvSpPr txBox="1"/>
          <p:nvPr/>
        </p:nvSpPr>
        <p:spPr>
          <a:xfrm>
            <a:off x="6814077" y="6092521"/>
            <a:ext cx="153670" cy="292388"/>
          </a:xfrm>
          <a:prstGeom prst="rect">
            <a:avLst/>
          </a:prstGeom>
        </p:spPr>
        <p:txBody>
          <a:bodyPr vert="horz" wrap="square" lIns="0" tIns="15240" rIns="0" bIns="0" rtlCol="0">
            <a:spAutoFit/>
          </a:bodyPr>
          <a:lstStyle/>
          <a:p>
            <a:pPr marL="36195">
              <a:lnSpc>
                <a:spcPct val="100000"/>
              </a:lnSpc>
              <a:spcBef>
                <a:spcPts val="120"/>
              </a:spcBef>
            </a:pPr>
            <a:r>
              <a:rPr sz="600" spc="-15" dirty="0">
                <a:latin typeface="Microsoft YaHei UI" panose="020B0503020204020204" pitchFamily="34" charset="-122"/>
                <a:ea typeface="Microsoft YaHei UI" panose="020B0503020204020204" pitchFamily="34" charset="-122"/>
                <a:cs typeface="Calibri"/>
              </a:rPr>
              <a:t>28</a:t>
            </a:r>
            <a:endParaRPr sz="600">
              <a:latin typeface="Microsoft YaHei UI" panose="020B0503020204020204" pitchFamily="34" charset="-122"/>
              <a:ea typeface="Microsoft YaHei UI" panose="020B0503020204020204" pitchFamily="34" charset="-122"/>
              <a:cs typeface="Calibri"/>
            </a:endParaRPr>
          </a:p>
          <a:p>
            <a:pPr marL="12700">
              <a:lnSpc>
                <a:spcPct val="100000"/>
              </a:lnSpc>
              <a:spcBef>
                <a:spcPts val="25"/>
              </a:spcBef>
            </a:pPr>
            <a:r>
              <a:rPr sz="600" spc="10" dirty="0">
                <a:latin typeface="Microsoft YaHei UI" panose="020B0503020204020204" pitchFamily="34" charset="-122"/>
                <a:ea typeface="Microsoft YaHei UI" panose="020B0503020204020204" pitchFamily="34" charset="-122"/>
                <a:cs typeface="Calibri"/>
              </a:rPr>
              <a:t>(</a:t>
            </a:r>
            <a:r>
              <a:rPr sz="600" spc="-15" dirty="0">
                <a:latin typeface="Microsoft YaHei UI" panose="020B0503020204020204" pitchFamily="34" charset="-122"/>
                <a:ea typeface="Microsoft YaHei UI" panose="020B0503020204020204" pitchFamily="34" charset="-122"/>
                <a:cs typeface="Calibri"/>
              </a:rPr>
              <a:t>1</a:t>
            </a:r>
            <a:r>
              <a:rPr sz="600" spc="20" dirty="0">
                <a:latin typeface="Microsoft YaHei UI" panose="020B0503020204020204" pitchFamily="34" charset="-122"/>
                <a:ea typeface="Microsoft YaHei UI" panose="020B0503020204020204" pitchFamily="34" charset="-122"/>
                <a:cs typeface="Calibri"/>
              </a:rPr>
              <a:t>6</a:t>
            </a:r>
            <a:r>
              <a:rPr sz="600" spc="5" dirty="0">
                <a:latin typeface="Microsoft YaHei UI" panose="020B0503020204020204" pitchFamily="34" charset="-122"/>
                <a:ea typeface="Microsoft YaHei UI" panose="020B0503020204020204" pitchFamily="34" charset="-122"/>
                <a:cs typeface="Calibri"/>
              </a:rPr>
              <a:t>)</a:t>
            </a:r>
            <a:endParaRPr sz="600">
              <a:latin typeface="Microsoft YaHei UI" panose="020B0503020204020204" pitchFamily="34" charset="-122"/>
              <a:ea typeface="Microsoft YaHei UI" panose="020B0503020204020204" pitchFamily="34" charset="-122"/>
              <a:cs typeface="Calibri"/>
            </a:endParaRPr>
          </a:p>
        </p:txBody>
      </p:sp>
      <p:sp>
        <p:nvSpPr>
          <p:cNvPr id="72" name="object 72"/>
          <p:cNvSpPr txBox="1"/>
          <p:nvPr/>
        </p:nvSpPr>
        <p:spPr>
          <a:xfrm>
            <a:off x="7143200" y="6092521"/>
            <a:ext cx="153670" cy="292388"/>
          </a:xfrm>
          <a:prstGeom prst="rect">
            <a:avLst/>
          </a:prstGeom>
        </p:spPr>
        <p:txBody>
          <a:bodyPr vert="horz" wrap="square" lIns="0" tIns="15240" rIns="0" bIns="0" rtlCol="0">
            <a:spAutoFit/>
          </a:bodyPr>
          <a:lstStyle/>
          <a:p>
            <a:pPr marL="36195">
              <a:lnSpc>
                <a:spcPct val="100000"/>
              </a:lnSpc>
              <a:spcBef>
                <a:spcPts val="120"/>
              </a:spcBef>
            </a:pPr>
            <a:r>
              <a:rPr sz="600" spc="-15" dirty="0">
                <a:latin typeface="Microsoft YaHei UI" panose="020B0503020204020204" pitchFamily="34" charset="-122"/>
                <a:ea typeface="Microsoft YaHei UI" panose="020B0503020204020204" pitchFamily="34" charset="-122"/>
                <a:cs typeface="Calibri"/>
              </a:rPr>
              <a:t>29</a:t>
            </a:r>
            <a:endParaRPr sz="600">
              <a:latin typeface="Microsoft YaHei UI" panose="020B0503020204020204" pitchFamily="34" charset="-122"/>
              <a:ea typeface="Microsoft YaHei UI" panose="020B0503020204020204" pitchFamily="34" charset="-122"/>
              <a:cs typeface="Calibri"/>
            </a:endParaRPr>
          </a:p>
          <a:p>
            <a:pPr marL="12700">
              <a:lnSpc>
                <a:spcPct val="100000"/>
              </a:lnSpc>
              <a:spcBef>
                <a:spcPts val="25"/>
              </a:spcBef>
            </a:pPr>
            <a:r>
              <a:rPr sz="600" spc="10" dirty="0">
                <a:latin typeface="Microsoft YaHei UI" panose="020B0503020204020204" pitchFamily="34" charset="-122"/>
                <a:ea typeface="Microsoft YaHei UI" panose="020B0503020204020204" pitchFamily="34" charset="-122"/>
                <a:cs typeface="Calibri"/>
              </a:rPr>
              <a:t>(</a:t>
            </a:r>
            <a:r>
              <a:rPr sz="600" spc="-15" dirty="0">
                <a:latin typeface="Microsoft YaHei UI" panose="020B0503020204020204" pitchFamily="34" charset="-122"/>
                <a:ea typeface="Microsoft YaHei UI" panose="020B0503020204020204" pitchFamily="34" charset="-122"/>
                <a:cs typeface="Calibri"/>
              </a:rPr>
              <a:t>1</a:t>
            </a:r>
            <a:r>
              <a:rPr sz="600" spc="20" dirty="0">
                <a:latin typeface="Microsoft YaHei UI" panose="020B0503020204020204" pitchFamily="34" charset="-122"/>
                <a:ea typeface="Microsoft YaHei UI" panose="020B0503020204020204" pitchFamily="34" charset="-122"/>
                <a:cs typeface="Calibri"/>
              </a:rPr>
              <a:t>7</a:t>
            </a:r>
            <a:r>
              <a:rPr sz="600" spc="5" dirty="0">
                <a:latin typeface="Microsoft YaHei UI" panose="020B0503020204020204" pitchFamily="34" charset="-122"/>
                <a:ea typeface="Microsoft YaHei UI" panose="020B0503020204020204" pitchFamily="34" charset="-122"/>
                <a:cs typeface="Calibri"/>
              </a:rPr>
              <a:t>)</a:t>
            </a:r>
            <a:endParaRPr sz="600">
              <a:latin typeface="Microsoft YaHei UI" panose="020B0503020204020204" pitchFamily="34" charset="-122"/>
              <a:ea typeface="Microsoft YaHei UI" panose="020B0503020204020204" pitchFamily="34" charset="-122"/>
              <a:cs typeface="Calibri"/>
            </a:endParaRPr>
          </a:p>
        </p:txBody>
      </p:sp>
      <p:sp>
        <p:nvSpPr>
          <p:cNvPr id="73" name="object 73"/>
          <p:cNvSpPr txBox="1"/>
          <p:nvPr/>
        </p:nvSpPr>
        <p:spPr>
          <a:xfrm>
            <a:off x="7472322" y="6092521"/>
            <a:ext cx="153670" cy="292388"/>
          </a:xfrm>
          <a:prstGeom prst="rect">
            <a:avLst/>
          </a:prstGeom>
        </p:spPr>
        <p:txBody>
          <a:bodyPr vert="horz" wrap="square" lIns="0" tIns="15240" rIns="0" bIns="0" rtlCol="0">
            <a:spAutoFit/>
          </a:bodyPr>
          <a:lstStyle/>
          <a:p>
            <a:pPr marL="36195">
              <a:lnSpc>
                <a:spcPct val="100000"/>
              </a:lnSpc>
              <a:spcBef>
                <a:spcPts val="120"/>
              </a:spcBef>
            </a:pPr>
            <a:r>
              <a:rPr sz="600" spc="-15" dirty="0">
                <a:latin typeface="Microsoft YaHei UI" panose="020B0503020204020204" pitchFamily="34" charset="-122"/>
                <a:ea typeface="Microsoft YaHei UI" panose="020B0503020204020204" pitchFamily="34" charset="-122"/>
                <a:cs typeface="Calibri"/>
              </a:rPr>
              <a:t>30</a:t>
            </a:r>
            <a:endParaRPr sz="600">
              <a:latin typeface="Microsoft YaHei UI" panose="020B0503020204020204" pitchFamily="34" charset="-122"/>
              <a:ea typeface="Microsoft YaHei UI" panose="020B0503020204020204" pitchFamily="34" charset="-122"/>
              <a:cs typeface="Calibri"/>
            </a:endParaRPr>
          </a:p>
          <a:p>
            <a:pPr marL="12700">
              <a:lnSpc>
                <a:spcPct val="100000"/>
              </a:lnSpc>
              <a:spcBef>
                <a:spcPts val="25"/>
              </a:spcBef>
            </a:pPr>
            <a:r>
              <a:rPr sz="600" spc="10" dirty="0">
                <a:latin typeface="Microsoft YaHei UI" panose="020B0503020204020204" pitchFamily="34" charset="-122"/>
                <a:ea typeface="Microsoft YaHei UI" panose="020B0503020204020204" pitchFamily="34" charset="-122"/>
                <a:cs typeface="Calibri"/>
              </a:rPr>
              <a:t>(</a:t>
            </a:r>
            <a:r>
              <a:rPr sz="600" spc="-15" dirty="0">
                <a:latin typeface="Microsoft YaHei UI" panose="020B0503020204020204" pitchFamily="34" charset="-122"/>
                <a:ea typeface="Microsoft YaHei UI" panose="020B0503020204020204" pitchFamily="34" charset="-122"/>
                <a:cs typeface="Calibri"/>
              </a:rPr>
              <a:t>1</a:t>
            </a:r>
            <a:r>
              <a:rPr sz="600" spc="20" dirty="0">
                <a:latin typeface="Microsoft YaHei UI" panose="020B0503020204020204" pitchFamily="34" charset="-122"/>
                <a:ea typeface="Microsoft YaHei UI" panose="020B0503020204020204" pitchFamily="34" charset="-122"/>
                <a:cs typeface="Calibri"/>
              </a:rPr>
              <a:t>8</a:t>
            </a:r>
            <a:r>
              <a:rPr sz="600" spc="5" dirty="0">
                <a:latin typeface="Microsoft YaHei UI" panose="020B0503020204020204" pitchFamily="34" charset="-122"/>
                <a:ea typeface="Microsoft YaHei UI" panose="020B0503020204020204" pitchFamily="34" charset="-122"/>
                <a:cs typeface="Calibri"/>
              </a:rPr>
              <a:t>)</a:t>
            </a:r>
            <a:endParaRPr sz="600">
              <a:latin typeface="Microsoft YaHei UI" panose="020B0503020204020204" pitchFamily="34" charset="-122"/>
              <a:ea typeface="Microsoft YaHei UI" panose="020B0503020204020204" pitchFamily="34" charset="-122"/>
              <a:cs typeface="Calibri"/>
            </a:endParaRPr>
          </a:p>
        </p:txBody>
      </p:sp>
      <p:sp>
        <p:nvSpPr>
          <p:cNvPr id="74" name="object 74"/>
          <p:cNvSpPr txBox="1"/>
          <p:nvPr/>
        </p:nvSpPr>
        <p:spPr>
          <a:xfrm>
            <a:off x="7801444" y="6092521"/>
            <a:ext cx="482600" cy="384721"/>
          </a:xfrm>
          <a:prstGeom prst="rect">
            <a:avLst/>
          </a:prstGeom>
        </p:spPr>
        <p:txBody>
          <a:bodyPr vert="horz" wrap="square" lIns="0" tIns="15240" rIns="0" bIns="0" rtlCol="0">
            <a:spAutoFit/>
          </a:bodyPr>
          <a:lstStyle/>
          <a:p>
            <a:pPr marL="34290">
              <a:lnSpc>
                <a:spcPct val="100000"/>
              </a:lnSpc>
              <a:spcBef>
                <a:spcPts val="120"/>
              </a:spcBef>
              <a:tabLst>
                <a:tab pos="384810" algn="l"/>
              </a:tabLst>
            </a:pPr>
            <a:r>
              <a:rPr sz="600" dirty="0">
                <a:latin typeface="Microsoft YaHei UI" panose="020B0503020204020204" pitchFamily="34" charset="-122"/>
                <a:ea typeface="Microsoft YaHei UI" panose="020B0503020204020204" pitchFamily="34" charset="-122"/>
                <a:cs typeface="Calibri"/>
              </a:rPr>
              <a:t>R1	</a:t>
            </a:r>
            <a:r>
              <a:rPr sz="600" spc="10" dirty="0">
                <a:latin typeface="Microsoft YaHei UI" panose="020B0503020204020204" pitchFamily="34" charset="-122"/>
                <a:ea typeface="Microsoft YaHei UI" panose="020B0503020204020204" pitchFamily="34" charset="-122"/>
                <a:cs typeface="Calibri"/>
              </a:rPr>
              <a:t>2</a:t>
            </a:r>
            <a:endParaRPr sz="600">
              <a:latin typeface="Microsoft YaHei UI" panose="020B0503020204020204" pitchFamily="34" charset="-122"/>
              <a:ea typeface="Microsoft YaHei UI" panose="020B0503020204020204" pitchFamily="34" charset="-122"/>
              <a:cs typeface="Calibri"/>
            </a:endParaRPr>
          </a:p>
          <a:p>
            <a:pPr marL="12700">
              <a:lnSpc>
                <a:spcPct val="100000"/>
              </a:lnSpc>
              <a:spcBef>
                <a:spcPts val="25"/>
              </a:spcBef>
              <a:tabLst>
                <a:tab pos="341630" algn="l"/>
              </a:tabLst>
            </a:pPr>
            <a:r>
              <a:rPr sz="600" spc="10" dirty="0">
                <a:latin typeface="Microsoft YaHei UI" panose="020B0503020204020204" pitchFamily="34" charset="-122"/>
                <a:ea typeface="Microsoft YaHei UI" panose="020B0503020204020204" pitchFamily="34" charset="-122"/>
                <a:cs typeface="Calibri"/>
              </a:rPr>
              <a:t>(</a:t>
            </a:r>
            <a:r>
              <a:rPr sz="600" spc="-15" dirty="0">
                <a:latin typeface="Microsoft YaHei UI" panose="020B0503020204020204" pitchFamily="34" charset="-122"/>
                <a:ea typeface="Microsoft YaHei UI" panose="020B0503020204020204" pitchFamily="34" charset="-122"/>
                <a:cs typeface="Calibri"/>
              </a:rPr>
              <a:t>1</a:t>
            </a:r>
            <a:r>
              <a:rPr sz="600" spc="20" dirty="0">
                <a:latin typeface="Microsoft YaHei UI" panose="020B0503020204020204" pitchFamily="34" charset="-122"/>
                <a:ea typeface="Microsoft YaHei UI" panose="020B0503020204020204" pitchFamily="34" charset="-122"/>
                <a:cs typeface="Calibri"/>
              </a:rPr>
              <a:t>9</a:t>
            </a:r>
            <a:r>
              <a:rPr sz="600" spc="5" dirty="0">
                <a:latin typeface="Microsoft YaHei UI" panose="020B0503020204020204" pitchFamily="34" charset="-122"/>
                <a:ea typeface="Microsoft YaHei UI" panose="020B0503020204020204" pitchFamily="34" charset="-122"/>
                <a:cs typeface="Calibri"/>
              </a:rPr>
              <a:t>)</a:t>
            </a:r>
            <a:r>
              <a:rPr sz="600" dirty="0">
                <a:latin typeface="Microsoft YaHei UI" panose="020B0503020204020204" pitchFamily="34" charset="-122"/>
                <a:ea typeface="Microsoft YaHei UI" panose="020B0503020204020204" pitchFamily="34" charset="-122"/>
                <a:cs typeface="Calibri"/>
              </a:rPr>
              <a:t>	</a:t>
            </a:r>
            <a:r>
              <a:rPr sz="600" spc="10" dirty="0">
                <a:latin typeface="Microsoft YaHei UI" panose="020B0503020204020204" pitchFamily="34" charset="-122"/>
                <a:ea typeface="Microsoft YaHei UI" panose="020B0503020204020204" pitchFamily="34" charset="-122"/>
                <a:cs typeface="Calibri"/>
              </a:rPr>
              <a:t>(</a:t>
            </a:r>
            <a:r>
              <a:rPr sz="600" spc="-15" dirty="0">
                <a:latin typeface="Microsoft YaHei UI" panose="020B0503020204020204" pitchFamily="34" charset="-122"/>
                <a:ea typeface="Microsoft YaHei UI" panose="020B0503020204020204" pitchFamily="34" charset="-122"/>
                <a:cs typeface="Calibri"/>
              </a:rPr>
              <a:t>2</a:t>
            </a:r>
            <a:r>
              <a:rPr sz="600" spc="20" dirty="0">
                <a:latin typeface="Microsoft YaHei UI" panose="020B0503020204020204" pitchFamily="34" charset="-122"/>
                <a:ea typeface="Microsoft YaHei UI" panose="020B0503020204020204" pitchFamily="34" charset="-122"/>
                <a:cs typeface="Calibri"/>
              </a:rPr>
              <a:t>0</a:t>
            </a:r>
            <a:r>
              <a:rPr sz="600" spc="5" dirty="0">
                <a:latin typeface="Microsoft YaHei UI" panose="020B0503020204020204" pitchFamily="34" charset="-122"/>
                <a:ea typeface="Microsoft YaHei UI" panose="020B0503020204020204" pitchFamily="34" charset="-122"/>
                <a:cs typeface="Calibri"/>
              </a:rPr>
              <a:t>)</a:t>
            </a:r>
            <a:endParaRPr sz="600">
              <a:latin typeface="Microsoft YaHei UI" panose="020B0503020204020204" pitchFamily="34" charset="-122"/>
              <a:ea typeface="Microsoft YaHei UI" panose="020B0503020204020204" pitchFamily="34" charset="-122"/>
              <a:cs typeface="Calibri"/>
            </a:endParaRPr>
          </a:p>
        </p:txBody>
      </p:sp>
      <p:sp>
        <p:nvSpPr>
          <p:cNvPr id="75" name="object 75"/>
          <p:cNvSpPr txBox="1"/>
          <p:nvPr/>
        </p:nvSpPr>
        <p:spPr>
          <a:xfrm>
            <a:off x="8434288" y="6134921"/>
            <a:ext cx="316230" cy="246221"/>
          </a:xfrm>
          <a:prstGeom prst="rect">
            <a:avLst/>
          </a:prstGeom>
        </p:spPr>
        <p:txBody>
          <a:bodyPr vert="horz" wrap="square" lIns="0" tIns="15240" rIns="0" bIns="0" rtlCol="0">
            <a:spAutoFit/>
          </a:bodyPr>
          <a:lstStyle/>
          <a:p>
            <a:pPr marL="81280">
              <a:lnSpc>
                <a:spcPts val="565"/>
              </a:lnSpc>
              <a:spcBef>
                <a:spcPts val="120"/>
              </a:spcBef>
            </a:pPr>
            <a:r>
              <a:rPr sz="900" spc="15" baseline="32407" dirty="0">
                <a:latin typeface="Microsoft YaHei UI" panose="020B0503020204020204" pitchFamily="34" charset="-122"/>
                <a:ea typeface="Microsoft YaHei UI" panose="020B0503020204020204" pitchFamily="34" charset="-122"/>
                <a:cs typeface="Calibri"/>
              </a:rPr>
              <a:t>3</a:t>
            </a:r>
            <a:r>
              <a:rPr sz="900" spc="60" baseline="32407" dirty="0">
                <a:latin typeface="Microsoft YaHei UI" panose="020B0503020204020204" pitchFamily="34" charset="-122"/>
                <a:ea typeface="Microsoft YaHei UI" panose="020B0503020204020204" pitchFamily="34" charset="-122"/>
                <a:cs typeface="Calibri"/>
              </a:rPr>
              <a:t> </a:t>
            </a:r>
            <a:r>
              <a:rPr sz="500" spc="10" dirty="0">
                <a:latin typeface="Microsoft YaHei UI" panose="020B0503020204020204" pitchFamily="34" charset="-122"/>
                <a:ea typeface="Microsoft YaHei UI" panose="020B0503020204020204" pitchFamily="34" charset="-122"/>
                <a:cs typeface="MS PGothic"/>
              </a:rPr>
              <a:t>（</a:t>
            </a:r>
            <a:r>
              <a:rPr sz="500" spc="-10" dirty="0">
                <a:latin typeface="Microsoft YaHei UI" panose="020B0503020204020204" pitchFamily="34" charset="-122"/>
                <a:ea typeface="Microsoft YaHei UI" panose="020B0503020204020204" pitchFamily="34" charset="-122"/>
                <a:cs typeface="MS PGothic"/>
              </a:rPr>
              <a:t>年</a:t>
            </a:r>
            <a:r>
              <a:rPr sz="500" spc="-5" dirty="0">
                <a:latin typeface="Microsoft YaHei UI" panose="020B0503020204020204" pitchFamily="34" charset="-122"/>
                <a:ea typeface="Microsoft YaHei UI" panose="020B0503020204020204" pitchFamily="34" charset="-122"/>
                <a:cs typeface="MS PGothic"/>
              </a:rPr>
              <a:t>）</a:t>
            </a:r>
            <a:endParaRPr sz="500">
              <a:latin typeface="Microsoft YaHei UI" panose="020B0503020204020204" pitchFamily="34" charset="-122"/>
              <a:ea typeface="Microsoft YaHei UI" panose="020B0503020204020204" pitchFamily="34" charset="-122"/>
              <a:cs typeface="MS PGothic"/>
            </a:endParaRPr>
          </a:p>
          <a:p>
            <a:pPr marL="38100">
              <a:lnSpc>
                <a:spcPts val="565"/>
              </a:lnSpc>
            </a:pPr>
            <a:r>
              <a:rPr sz="600" spc="5" dirty="0">
                <a:latin typeface="Microsoft YaHei UI" panose="020B0503020204020204" pitchFamily="34" charset="-122"/>
                <a:ea typeface="Microsoft YaHei UI" panose="020B0503020204020204" pitchFamily="34" charset="-122"/>
                <a:cs typeface="Calibri"/>
              </a:rPr>
              <a:t>(21)</a:t>
            </a:r>
            <a:endParaRPr sz="600">
              <a:latin typeface="Microsoft YaHei UI" panose="020B0503020204020204" pitchFamily="34" charset="-122"/>
              <a:ea typeface="Microsoft YaHei UI" panose="020B0503020204020204" pitchFamily="34" charset="-122"/>
              <a:cs typeface="Calibri"/>
            </a:endParaRPr>
          </a:p>
        </p:txBody>
      </p:sp>
      <p:grpSp>
        <p:nvGrpSpPr>
          <p:cNvPr id="76" name="object 76"/>
          <p:cNvGrpSpPr/>
          <p:nvPr/>
        </p:nvGrpSpPr>
        <p:grpSpPr>
          <a:xfrm>
            <a:off x="6192023" y="4254318"/>
            <a:ext cx="2453005" cy="179070"/>
            <a:chOff x="6192023" y="4254318"/>
            <a:chExt cx="2453005" cy="179070"/>
          </a:xfrm>
        </p:grpSpPr>
        <p:sp>
          <p:nvSpPr>
            <p:cNvPr id="77" name="object 77"/>
            <p:cNvSpPr/>
            <p:nvPr/>
          </p:nvSpPr>
          <p:spPr>
            <a:xfrm>
              <a:off x="6194245" y="4256540"/>
              <a:ext cx="2448560" cy="174625"/>
            </a:xfrm>
            <a:custGeom>
              <a:avLst/>
              <a:gdLst/>
              <a:ahLst/>
              <a:cxnLst/>
              <a:rect l="l" t="t" r="r" b="b"/>
              <a:pathLst>
                <a:path w="2448559" h="174625">
                  <a:moveTo>
                    <a:pt x="0" y="0"/>
                  </a:moveTo>
                  <a:lnTo>
                    <a:pt x="2448178" y="0"/>
                  </a:lnTo>
                  <a:lnTo>
                    <a:pt x="2448178" y="174469"/>
                  </a:lnTo>
                  <a:lnTo>
                    <a:pt x="0" y="174469"/>
                  </a:lnTo>
                  <a:lnTo>
                    <a:pt x="0" y="0"/>
                  </a:lnTo>
                  <a:close/>
                </a:path>
              </a:pathLst>
            </a:custGeom>
            <a:ln w="4154">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8" name="object 78"/>
            <p:cNvSpPr/>
            <p:nvPr/>
          </p:nvSpPr>
          <p:spPr>
            <a:xfrm>
              <a:off x="6383367" y="4283541"/>
              <a:ext cx="33655" cy="33655"/>
            </a:xfrm>
            <a:custGeom>
              <a:avLst/>
              <a:gdLst/>
              <a:ahLst/>
              <a:cxnLst/>
              <a:rect l="l" t="t" r="r" b="b"/>
              <a:pathLst>
                <a:path w="33654" h="33654">
                  <a:moveTo>
                    <a:pt x="33241" y="33241"/>
                  </a:moveTo>
                  <a:lnTo>
                    <a:pt x="0" y="33241"/>
                  </a:lnTo>
                  <a:lnTo>
                    <a:pt x="0" y="0"/>
                  </a:lnTo>
                  <a:lnTo>
                    <a:pt x="33241" y="0"/>
                  </a:lnTo>
                  <a:lnTo>
                    <a:pt x="33241" y="33241"/>
                  </a:lnTo>
                  <a:close/>
                </a:path>
              </a:pathLst>
            </a:custGeom>
            <a:solidFill>
              <a:srgbClr val="0099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9" name="object 79"/>
            <p:cNvSpPr/>
            <p:nvPr/>
          </p:nvSpPr>
          <p:spPr>
            <a:xfrm>
              <a:off x="7605384" y="4283541"/>
              <a:ext cx="33655" cy="33655"/>
            </a:xfrm>
            <a:custGeom>
              <a:avLst/>
              <a:gdLst/>
              <a:ahLst/>
              <a:cxnLst/>
              <a:rect l="l" t="t" r="r" b="b"/>
              <a:pathLst>
                <a:path w="33654" h="33654">
                  <a:moveTo>
                    <a:pt x="33241" y="33241"/>
                  </a:moveTo>
                  <a:lnTo>
                    <a:pt x="0" y="33241"/>
                  </a:lnTo>
                  <a:lnTo>
                    <a:pt x="0" y="0"/>
                  </a:lnTo>
                  <a:lnTo>
                    <a:pt x="33241" y="0"/>
                  </a:lnTo>
                  <a:lnTo>
                    <a:pt x="33241" y="33241"/>
                  </a:lnTo>
                  <a:close/>
                </a:path>
              </a:pathLst>
            </a:custGeom>
            <a:solidFill>
              <a:srgbClr val="FF33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0" name="object 80"/>
            <p:cNvSpPr/>
            <p:nvPr/>
          </p:nvSpPr>
          <p:spPr>
            <a:xfrm>
              <a:off x="6383367" y="4370777"/>
              <a:ext cx="33655" cy="33655"/>
            </a:xfrm>
            <a:custGeom>
              <a:avLst/>
              <a:gdLst/>
              <a:ahLst/>
              <a:cxnLst/>
              <a:rect l="l" t="t" r="r" b="b"/>
              <a:pathLst>
                <a:path w="33654" h="33654">
                  <a:moveTo>
                    <a:pt x="33241" y="33241"/>
                  </a:moveTo>
                  <a:lnTo>
                    <a:pt x="0" y="33241"/>
                  </a:lnTo>
                  <a:lnTo>
                    <a:pt x="0" y="0"/>
                  </a:lnTo>
                  <a:lnTo>
                    <a:pt x="33241" y="0"/>
                  </a:lnTo>
                  <a:lnTo>
                    <a:pt x="33241" y="33241"/>
                  </a:lnTo>
                  <a:close/>
                </a:path>
              </a:pathLst>
            </a:custGeom>
            <a:solidFill>
              <a:srgbClr val="92D0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81" name="object 81"/>
          <p:cNvSpPr txBox="1"/>
          <p:nvPr/>
        </p:nvSpPr>
        <p:spPr>
          <a:xfrm>
            <a:off x="6430163" y="4234135"/>
            <a:ext cx="961237" cy="192360"/>
          </a:xfrm>
          <a:prstGeom prst="rect">
            <a:avLst/>
          </a:prstGeom>
        </p:spPr>
        <p:txBody>
          <a:bodyPr vert="horz" wrap="square" lIns="0" tIns="12700" rIns="0" bIns="0" rtlCol="0">
            <a:spAutoFit/>
          </a:bodyPr>
          <a:lstStyle/>
          <a:p>
            <a:pPr marR="5080">
              <a:lnSpc>
                <a:spcPct val="113100"/>
              </a:lnSpc>
              <a:spcBef>
                <a:spcPts val="100"/>
              </a:spcBef>
            </a:pPr>
            <a:r>
              <a:rPr lang="ja-JP" altLang="en-US" sz="500" spc="-10" dirty="0">
                <a:latin typeface="Microsoft YaHei UI" panose="020B0503020204020204" pitchFamily="34" charset="-122"/>
                <a:ea typeface="Microsoft YaHei UI" panose="020B0503020204020204" pitchFamily="34" charset="-122"/>
                <a:cs typeface="MS PGothic"/>
              </a:rPr>
              <a:t>燃料用木屑等材料</a:t>
            </a:r>
            <a:r>
              <a:rPr sz="500" spc="10" dirty="0">
                <a:latin typeface="Microsoft YaHei UI" panose="020B0503020204020204" pitchFamily="34" charset="-122"/>
                <a:ea typeface="Microsoft YaHei UI" panose="020B0503020204020204" pitchFamily="34" charset="-122"/>
                <a:cs typeface="MS PGothic"/>
              </a:rPr>
              <a:t>（</a:t>
            </a:r>
            <a:r>
              <a:rPr sz="500" spc="-10" dirty="0">
                <a:latin typeface="Microsoft YaHei UI" panose="020B0503020204020204" pitchFamily="34" charset="-122"/>
                <a:ea typeface="Microsoft YaHei UI" panose="020B0503020204020204" pitchFamily="34" charset="-122"/>
                <a:cs typeface="MS PGothic"/>
              </a:rPr>
              <a:t>国内生産） </a:t>
            </a:r>
            <a:endParaRPr lang="en-US" sz="500" spc="-10" dirty="0">
              <a:latin typeface="Microsoft YaHei UI" panose="020B0503020204020204" pitchFamily="34" charset="-122"/>
              <a:ea typeface="Microsoft YaHei UI" panose="020B0503020204020204" pitchFamily="34" charset="-122"/>
              <a:cs typeface="MS PGothic"/>
            </a:endParaRPr>
          </a:p>
          <a:p>
            <a:pPr marR="5080">
              <a:lnSpc>
                <a:spcPct val="113100"/>
              </a:lnSpc>
              <a:spcBef>
                <a:spcPts val="100"/>
              </a:spcBef>
            </a:pPr>
            <a:r>
              <a:rPr sz="500" spc="-10" dirty="0" err="1">
                <a:latin typeface="Microsoft YaHei UI" panose="020B0503020204020204" pitchFamily="34" charset="-122"/>
                <a:ea typeface="Microsoft YaHei UI" panose="020B0503020204020204" pitchFamily="34" charset="-122"/>
                <a:cs typeface="MS PGothic"/>
              </a:rPr>
              <a:t>燃料用</a:t>
            </a:r>
            <a:r>
              <a:rPr lang="zh-TW" altLang="en-US" sz="500" spc="-35" dirty="0">
                <a:latin typeface="Microsoft YaHei UI" panose="020B0503020204020204" pitchFamily="34" charset="-122"/>
                <a:ea typeface="Microsoft YaHei UI" panose="020B0503020204020204" pitchFamily="34" charset="-122"/>
                <a:cs typeface="MS PGothic"/>
              </a:rPr>
              <a:t>木屑</a:t>
            </a:r>
            <a:r>
              <a:rPr sz="500" spc="-10" dirty="0" err="1">
                <a:latin typeface="Microsoft YaHei UI" panose="020B0503020204020204" pitchFamily="34" charset="-122"/>
                <a:ea typeface="Microsoft YaHei UI" panose="020B0503020204020204" pitchFamily="34" charset="-122"/>
                <a:cs typeface="MS PGothic"/>
              </a:rPr>
              <a:t>等用材</a:t>
            </a:r>
            <a:r>
              <a:rPr sz="500" spc="10" dirty="0" err="1">
                <a:latin typeface="Microsoft YaHei UI" panose="020B0503020204020204" pitchFamily="34" charset="-122"/>
                <a:ea typeface="Microsoft YaHei UI" panose="020B0503020204020204" pitchFamily="34" charset="-122"/>
                <a:cs typeface="MS PGothic"/>
              </a:rPr>
              <a:t>（</a:t>
            </a:r>
            <a:r>
              <a:rPr sz="500" spc="-10" dirty="0" err="1">
                <a:latin typeface="Microsoft YaHei UI" panose="020B0503020204020204" pitchFamily="34" charset="-122"/>
                <a:ea typeface="Microsoft YaHei UI" panose="020B0503020204020204" pitchFamily="34" charset="-122"/>
                <a:cs typeface="MS PGothic"/>
              </a:rPr>
              <a:t>輸入</a:t>
            </a:r>
            <a:r>
              <a:rPr sz="500" spc="-5" dirty="0">
                <a:latin typeface="Microsoft YaHei UI" panose="020B0503020204020204" pitchFamily="34" charset="-122"/>
                <a:ea typeface="Microsoft YaHei UI" panose="020B0503020204020204" pitchFamily="34" charset="-122"/>
                <a:cs typeface="MS PGothic"/>
              </a:rPr>
              <a:t>）</a:t>
            </a:r>
            <a:endParaRPr sz="500" dirty="0">
              <a:latin typeface="Microsoft YaHei UI" panose="020B0503020204020204" pitchFamily="34" charset="-122"/>
              <a:ea typeface="Microsoft YaHei UI" panose="020B0503020204020204" pitchFamily="34" charset="-122"/>
              <a:cs typeface="MS PGothic"/>
            </a:endParaRPr>
          </a:p>
        </p:txBody>
      </p:sp>
      <p:sp>
        <p:nvSpPr>
          <p:cNvPr id="82" name="object 82"/>
          <p:cNvSpPr/>
          <p:nvPr/>
        </p:nvSpPr>
        <p:spPr>
          <a:xfrm>
            <a:off x="7605384" y="4370777"/>
            <a:ext cx="33655" cy="33655"/>
          </a:xfrm>
          <a:custGeom>
            <a:avLst/>
            <a:gdLst/>
            <a:ahLst/>
            <a:cxnLst/>
            <a:rect l="l" t="t" r="r" b="b"/>
            <a:pathLst>
              <a:path w="33654" h="33654">
                <a:moveTo>
                  <a:pt x="33241" y="33241"/>
                </a:moveTo>
                <a:lnTo>
                  <a:pt x="0" y="33241"/>
                </a:lnTo>
                <a:lnTo>
                  <a:pt x="0" y="0"/>
                </a:lnTo>
                <a:lnTo>
                  <a:pt x="33241" y="0"/>
                </a:lnTo>
                <a:lnTo>
                  <a:pt x="33241" y="33241"/>
                </a:lnTo>
                <a:close/>
              </a:path>
            </a:pathLst>
          </a:custGeom>
          <a:solidFill>
            <a:srgbClr val="FF99C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3" name="object 83"/>
          <p:cNvSpPr txBox="1"/>
          <p:nvPr/>
        </p:nvSpPr>
        <p:spPr>
          <a:xfrm>
            <a:off x="7653661" y="4234136"/>
            <a:ext cx="630383" cy="179536"/>
          </a:xfrm>
          <a:prstGeom prst="rect">
            <a:avLst/>
          </a:prstGeom>
        </p:spPr>
        <p:txBody>
          <a:bodyPr vert="horz" wrap="square" lIns="0" tIns="12700" rIns="0" bIns="0" rtlCol="0">
            <a:spAutoFit/>
          </a:bodyPr>
          <a:lstStyle/>
          <a:p>
            <a:pPr marR="5080">
              <a:lnSpc>
                <a:spcPct val="112999"/>
              </a:lnSpc>
              <a:spcBef>
                <a:spcPts val="100"/>
              </a:spcBef>
            </a:pPr>
            <a:r>
              <a:rPr sz="500" spc="-10" dirty="0">
                <a:latin typeface="Microsoft YaHei UI" panose="020B0503020204020204" pitchFamily="34" charset="-122"/>
                <a:ea typeface="Microsoft YaHei UI" panose="020B0503020204020204" pitchFamily="34" charset="-122"/>
                <a:cs typeface="MS PGothic"/>
              </a:rPr>
              <a:t>薪炭材</a:t>
            </a:r>
            <a:r>
              <a:rPr sz="500" spc="10" dirty="0">
                <a:latin typeface="Microsoft YaHei UI" panose="020B0503020204020204" pitchFamily="34" charset="-122"/>
                <a:ea typeface="Microsoft YaHei UI" panose="020B0503020204020204" pitchFamily="34" charset="-122"/>
                <a:cs typeface="MS PGothic"/>
              </a:rPr>
              <a:t>（</a:t>
            </a:r>
            <a:r>
              <a:rPr sz="500" spc="-10" dirty="0">
                <a:latin typeface="Microsoft YaHei UI" panose="020B0503020204020204" pitchFamily="34" charset="-122"/>
                <a:ea typeface="Microsoft YaHei UI" panose="020B0503020204020204" pitchFamily="34" charset="-122"/>
                <a:cs typeface="MS PGothic"/>
              </a:rPr>
              <a:t>国内生産） 薪炭材</a:t>
            </a:r>
            <a:r>
              <a:rPr sz="500" spc="10" dirty="0">
                <a:latin typeface="Microsoft YaHei UI" panose="020B0503020204020204" pitchFamily="34" charset="-122"/>
                <a:ea typeface="Microsoft YaHei UI" panose="020B0503020204020204" pitchFamily="34" charset="-122"/>
                <a:cs typeface="MS PGothic"/>
              </a:rPr>
              <a:t>（</a:t>
            </a:r>
            <a:r>
              <a:rPr sz="500" spc="-10" dirty="0">
                <a:latin typeface="Microsoft YaHei UI" panose="020B0503020204020204" pitchFamily="34" charset="-122"/>
                <a:ea typeface="Microsoft YaHei UI" panose="020B0503020204020204" pitchFamily="34" charset="-122"/>
                <a:cs typeface="MS PGothic"/>
              </a:rPr>
              <a:t>輸入</a:t>
            </a:r>
            <a:r>
              <a:rPr sz="500" spc="-5" dirty="0">
                <a:latin typeface="Microsoft YaHei UI" panose="020B0503020204020204" pitchFamily="34" charset="-122"/>
                <a:ea typeface="Microsoft YaHei UI" panose="020B0503020204020204" pitchFamily="34" charset="-122"/>
                <a:cs typeface="MS PGothic"/>
              </a:rPr>
              <a:t>）</a:t>
            </a:r>
            <a:endParaRPr sz="500" dirty="0">
              <a:latin typeface="Microsoft YaHei UI" panose="020B0503020204020204" pitchFamily="34" charset="-122"/>
              <a:ea typeface="Microsoft YaHei UI" panose="020B0503020204020204" pitchFamily="34" charset="-122"/>
              <a:cs typeface="MS PGothic"/>
            </a:endParaRPr>
          </a:p>
        </p:txBody>
      </p:sp>
      <p:sp>
        <p:nvSpPr>
          <p:cNvPr id="84" name="object 84"/>
          <p:cNvSpPr txBox="1"/>
          <p:nvPr/>
        </p:nvSpPr>
        <p:spPr>
          <a:xfrm>
            <a:off x="51815" y="787908"/>
            <a:ext cx="8892540" cy="374461"/>
          </a:xfrm>
          <a:prstGeom prst="rect">
            <a:avLst/>
          </a:prstGeom>
          <a:ln w="12700">
            <a:solidFill>
              <a:srgbClr val="000000"/>
            </a:solidFill>
          </a:ln>
        </p:spPr>
        <p:txBody>
          <a:bodyPr vert="horz" wrap="square" lIns="0" tIns="127000" rIns="0" bIns="0" rtlCol="0">
            <a:spAutoFit/>
          </a:bodyPr>
          <a:lstStyle/>
          <a:p>
            <a:pPr marL="91440">
              <a:lnSpc>
                <a:spcPct val="100000"/>
              </a:lnSpc>
              <a:spcBef>
                <a:spcPts val="1000"/>
              </a:spcBef>
            </a:pPr>
            <a:r>
              <a:rPr lang="zh-TW" altLang="en-US" sz="1600" b="1" spc="-5" dirty="0">
                <a:latin typeface="Microsoft YaHei UI" panose="020B0503020204020204" pitchFamily="34" charset="-122"/>
                <a:ea typeface="Microsoft YaHei UI" panose="020B0503020204020204" pitchFamily="34" charset="-122"/>
                <a:cs typeface="Microsoft YaHei UI"/>
              </a:rPr>
              <a:t>木質生物質的能源利用量每年都在增加。</a:t>
            </a:r>
          </a:p>
        </p:txBody>
      </p:sp>
      <p:sp>
        <p:nvSpPr>
          <p:cNvPr id="85" name="object 85"/>
          <p:cNvSpPr txBox="1"/>
          <p:nvPr/>
        </p:nvSpPr>
        <p:spPr>
          <a:xfrm>
            <a:off x="5366481" y="3037828"/>
            <a:ext cx="3484879" cy="763671"/>
          </a:xfrm>
          <a:prstGeom prst="rect">
            <a:avLst/>
          </a:prstGeom>
        </p:spPr>
        <p:txBody>
          <a:bodyPr vert="horz" wrap="square" lIns="0" tIns="12065" rIns="0" bIns="0" rtlCol="0">
            <a:spAutoFit/>
          </a:bodyPr>
          <a:lstStyle/>
          <a:p>
            <a:pPr marL="745490" marR="643255" indent="-64135">
              <a:lnSpc>
                <a:spcPct val="100000"/>
              </a:lnSpc>
              <a:spcBef>
                <a:spcPts val="95"/>
              </a:spcBef>
            </a:pPr>
            <a:r>
              <a:rPr lang="zh-TW" altLang="en-US" sz="1000" spc="125" dirty="0">
                <a:latin typeface="Microsoft YaHei UI" panose="020B0503020204020204" pitchFamily="34" charset="-122"/>
                <a:ea typeface="Microsoft YaHei UI" panose="020B0503020204020204" pitchFamily="34" charset="-122"/>
                <a:cs typeface="MS UI Gothic"/>
              </a:rPr>
              <a:t>使用改質木素進行的產品開發示例，左側為椅子，右側為方向盤。</a:t>
            </a:r>
            <a:endParaRPr lang="en-US" altLang="zh-TW" sz="1000" spc="125" dirty="0">
              <a:latin typeface="Microsoft YaHei UI" panose="020B0503020204020204" pitchFamily="34" charset="-122"/>
              <a:ea typeface="Microsoft YaHei UI" panose="020B0503020204020204" pitchFamily="34" charset="-122"/>
              <a:cs typeface="MS UI Gothic"/>
            </a:endParaRPr>
          </a:p>
          <a:p>
            <a:pPr marL="745490" marR="643255" indent="-64135">
              <a:lnSpc>
                <a:spcPct val="100000"/>
              </a:lnSpc>
              <a:spcBef>
                <a:spcPts val="95"/>
              </a:spcBef>
            </a:pPr>
            <a:r>
              <a:rPr lang="ja-JP" altLang="en-US" sz="700" spc="45" dirty="0">
                <a:latin typeface="Microsoft YaHei UI" panose="020B0503020204020204" pitchFamily="34" charset="-122"/>
                <a:ea typeface="Microsoft YaHei UI" panose="020B0503020204020204" pitchFamily="34" charset="-122"/>
                <a:cs typeface="MS UI Gothic"/>
              </a:rPr>
              <a:t>（</a:t>
            </a:r>
            <a:r>
              <a:rPr lang="ja-JP" altLang="en-US" sz="700" spc="95" dirty="0">
                <a:latin typeface="Microsoft YaHei UI" panose="020B0503020204020204" pitchFamily="34" charset="-122"/>
                <a:ea typeface="Microsoft YaHei UI" panose="020B0503020204020204" pitchFamily="34" charset="-122"/>
                <a:cs typeface="MS UI Gothic"/>
              </a:rPr>
              <a:t>写真提供</a:t>
            </a:r>
            <a:r>
              <a:rPr lang="ja-JP" altLang="en-US" sz="700" spc="45" dirty="0">
                <a:latin typeface="Microsoft YaHei UI" panose="020B0503020204020204" pitchFamily="34" charset="-122"/>
                <a:ea typeface="Microsoft YaHei UI" panose="020B0503020204020204" pitchFamily="34" charset="-122"/>
                <a:cs typeface="MS UI Gothic"/>
              </a:rPr>
              <a:t>：（</a:t>
            </a:r>
            <a:r>
              <a:rPr lang="ja-JP" altLang="en-US" sz="700" spc="95" dirty="0">
                <a:latin typeface="Microsoft YaHei UI" panose="020B0503020204020204" pitchFamily="34" charset="-122"/>
                <a:ea typeface="Microsoft YaHei UI" panose="020B0503020204020204" pitchFamily="34" charset="-122"/>
                <a:cs typeface="MS UI Gothic"/>
              </a:rPr>
              <a:t>左</a:t>
            </a:r>
            <a:r>
              <a:rPr lang="ja-JP" altLang="en-US" sz="700" spc="45" dirty="0">
                <a:latin typeface="Microsoft YaHei UI" panose="020B0503020204020204" pitchFamily="34" charset="-122"/>
                <a:ea typeface="Microsoft YaHei UI" panose="020B0503020204020204" pitchFamily="34" charset="-122"/>
                <a:cs typeface="MS UI Gothic"/>
              </a:rPr>
              <a:t>）</a:t>
            </a:r>
            <a:r>
              <a:rPr lang="ja-JP" altLang="en-US" sz="700" spc="95" dirty="0">
                <a:latin typeface="Microsoft YaHei UI" panose="020B0503020204020204" pitchFamily="34" charset="-122"/>
                <a:ea typeface="Microsoft YaHei UI" panose="020B0503020204020204" pitchFamily="34" charset="-122"/>
                <a:cs typeface="MS UI Gothic"/>
              </a:rPr>
              <a:t>株式会社天童</a:t>
            </a:r>
            <a:r>
              <a:rPr lang="ja-JP" altLang="en-US" sz="700" spc="105" dirty="0">
                <a:latin typeface="Microsoft YaHei UI" panose="020B0503020204020204" pitchFamily="34" charset="-122"/>
                <a:ea typeface="Microsoft YaHei UI" panose="020B0503020204020204" pitchFamily="34" charset="-122"/>
                <a:cs typeface="MS UI Gothic"/>
              </a:rPr>
              <a:t>木</a:t>
            </a:r>
            <a:r>
              <a:rPr lang="ja-JP" altLang="en-US" sz="700" spc="80" dirty="0">
                <a:latin typeface="Microsoft YaHei UI" panose="020B0503020204020204" pitchFamily="34" charset="-122"/>
                <a:ea typeface="Microsoft YaHei UI" panose="020B0503020204020204" pitchFamily="34" charset="-122"/>
                <a:cs typeface="MS UI Gothic"/>
              </a:rPr>
              <a:t>工</a:t>
            </a:r>
            <a:r>
              <a:rPr lang="ja-JP" altLang="en-US" sz="700" spc="55" dirty="0">
                <a:latin typeface="Microsoft YaHei UI" panose="020B0503020204020204" pitchFamily="34" charset="-122"/>
                <a:ea typeface="Microsoft YaHei UI" panose="020B0503020204020204" pitchFamily="34" charset="-122"/>
                <a:cs typeface="MS UI Gothic"/>
              </a:rPr>
              <a:t>、</a:t>
            </a:r>
            <a:r>
              <a:rPr lang="ja-JP" altLang="en-US" sz="700" spc="90" dirty="0">
                <a:latin typeface="Microsoft YaHei UI" panose="020B0503020204020204" pitchFamily="34" charset="-122"/>
                <a:ea typeface="Microsoft YaHei UI" panose="020B0503020204020204" pitchFamily="34" charset="-122"/>
                <a:cs typeface="MS UI Gothic"/>
              </a:rPr>
              <a:t>石</a:t>
            </a:r>
            <a:r>
              <a:rPr lang="ja-JP" altLang="en-US" sz="700" spc="-5" dirty="0">
                <a:latin typeface="Microsoft YaHei UI" panose="020B0503020204020204" pitchFamily="34" charset="-122"/>
                <a:ea typeface="Microsoft YaHei UI" panose="020B0503020204020204" pitchFamily="34" charset="-122"/>
                <a:cs typeface="MS UI Gothic"/>
              </a:rPr>
              <a:t>川県</a:t>
            </a:r>
            <a:r>
              <a:rPr lang="ja-JP" altLang="en-US" sz="700" spc="5" dirty="0">
                <a:latin typeface="Microsoft YaHei UI" panose="020B0503020204020204" pitchFamily="34" charset="-122"/>
                <a:ea typeface="Microsoft YaHei UI" panose="020B0503020204020204" pitchFamily="34" charset="-122"/>
                <a:cs typeface="MS UI Gothic"/>
              </a:rPr>
              <a:t>工</a:t>
            </a:r>
            <a:r>
              <a:rPr lang="ja-JP" altLang="en-US" sz="700" spc="-5" dirty="0">
                <a:latin typeface="Microsoft YaHei UI" panose="020B0503020204020204" pitchFamily="34" charset="-122"/>
                <a:ea typeface="Microsoft YaHei UI" panose="020B0503020204020204" pitchFamily="34" charset="-122"/>
                <a:cs typeface="MS UI Gothic"/>
              </a:rPr>
              <a:t>業試</a:t>
            </a:r>
            <a:r>
              <a:rPr lang="ja-JP" altLang="en-US" sz="700" spc="5" dirty="0">
                <a:latin typeface="Microsoft YaHei UI" panose="020B0503020204020204" pitchFamily="34" charset="-122"/>
                <a:ea typeface="Microsoft YaHei UI" panose="020B0503020204020204" pitchFamily="34" charset="-122"/>
                <a:cs typeface="MS UI Gothic"/>
              </a:rPr>
              <a:t>験</a:t>
            </a:r>
            <a:r>
              <a:rPr lang="ja-JP" altLang="en-US" sz="700" spc="80" dirty="0">
                <a:latin typeface="Microsoft YaHei UI" panose="020B0503020204020204" pitchFamily="34" charset="-122"/>
                <a:ea typeface="Microsoft YaHei UI" panose="020B0503020204020204" pitchFamily="34" charset="-122"/>
                <a:cs typeface="MS UI Gothic"/>
              </a:rPr>
              <a:t>場</a:t>
            </a:r>
            <a:r>
              <a:rPr lang="ja-JP" altLang="en-US" sz="700" spc="55" dirty="0">
                <a:latin typeface="Microsoft YaHei UI" panose="020B0503020204020204" pitchFamily="34" charset="-122"/>
                <a:ea typeface="Microsoft YaHei UI" panose="020B0503020204020204" pitchFamily="34" charset="-122"/>
                <a:cs typeface="MS UI Gothic"/>
              </a:rPr>
              <a:t>、</a:t>
            </a:r>
            <a:r>
              <a:rPr lang="ja-JP" altLang="en-US" sz="700" spc="90" dirty="0">
                <a:latin typeface="Microsoft YaHei UI" panose="020B0503020204020204" pitchFamily="34" charset="-122"/>
                <a:ea typeface="Microsoft YaHei UI" panose="020B0503020204020204" pitchFamily="34" charset="-122"/>
                <a:cs typeface="MS UI Gothic"/>
              </a:rPr>
              <a:t>株</a:t>
            </a:r>
            <a:r>
              <a:rPr lang="ja-JP" altLang="en-US" sz="700" spc="-5" dirty="0">
                <a:latin typeface="Microsoft YaHei UI" panose="020B0503020204020204" pitchFamily="34" charset="-122"/>
                <a:ea typeface="Microsoft YaHei UI" panose="020B0503020204020204" pitchFamily="34" charset="-122"/>
                <a:cs typeface="MS UI Gothic"/>
              </a:rPr>
              <a:t>式会</a:t>
            </a:r>
            <a:r>
              <a:rPr lang="ja-JP" altLang="en-US" sz="700" spc="5" dirty="0">
                <a:latin typeface="Microsoft YaHei UI" panose="020B0503020204020204" pitchFamily="34" charset="-122"/>
                <a:ea typeface="Microsoft YaHei UI" panose="020B0503020204020204" pitchFamily="34" charset="-122"/>
                <a:cs typeface="MS UI Gothic"/>
              </a:rPr>
              <a:t>社</a:t>
            </a:r>
            <a:r>
              <a:rPr lang="ja-JP" altLang="en-US" sz="700" spc="-5" dirty="0">
                <a:latin typeface="Microsoft YaHei UI" panose="020B0503020204020204" pitchFamily="34" charset="-122"/>
                <a:ea typeface="Microsoft YaHei UI" panose="020B0503020204020204" pitchFamily="34" charset="-122"/>
                <a:cs typeface="MS UI Gothic"/>
              </a:rPr>
              <a:t>宮城</a:t>
            </a:r>
            <a:r>
              <a:rPr lang="ja-JP" altLang="en-US" sz="700" spc="5" dirty="0">
                <a:latin typeface="Microsoft YaHei UI" panose="020B0503020204020204" pitchFamily="34" charset="-122"/>
                <a:ea typeface="Microsoft YaHei UI" panose="020B0503020204020204" pitchFamily="34" charset="-122"/>
                <a:cs typeface="MS UI Gothic"/>
              </a:rPr>
              <a:t>化</a:t>
            </a:r>
            <a:r>
              <a:rPr lang="ja-JP" altLang="en-US" sz="700" spc="135" dirty="0">
                <a:latin typeface="Microsoft YaHei UI" panose="020B0503020204020204" pitchFamily="34" charset="-122"/>
                <a:ea typeface="Microsoft YaHei UI" panose="020B0503020204020204" pitchFamily="34" charset="-122"/>
                <a:cs typeface="MS UI Gothic"/>
              </a:rPr>
              <a:t>成</a:t>
            </a:r>
            <a:r>
              <a:rPr lang="ja-JP" altLang="en-US" sz="700" spc="90" dirty="0">
                <a:latin typeface="Microsoft YaHei UI" panose="020B0503020204020204" pitchFamily="34" charset="-122"/>
                <a:ea typeface="Microsoft YaHei UI" panose="020B0503020204020204" pitchFamily="34" charset="-122"/>
                <a:cs typeface="MS UI Gothic"/>
              </a:rPr>
              <a:t>、</a:t>
            </a:r>
            <a:endParaRPr lang="ja-JP" altLang="en-US" sz="700" dirty="0">
              <a:latin typeface="Microsoft YaHei UI" panose="020B0503020204020204" pitchFamily="34" charset="-122"/>
              <a:ea typeface="Microsoft YaHei UI" panose="020B0503020204020204" pitchFamily="34" charset="-122"/>
              <a:cs typeface="MS UI Gothic"/>
            </a:endParaRPr>
          </a:p>
          <a:p>
            <a:pPr marL="12700">
              <a:lnSpc>
                <a:spcPct val="100000"/>
              </a:lnSpc>
            </a:pPr>
            <a:r>
              <a:rPr sz="700" spc="25" dirty="0">
                <a:latin typeface="Microsoft YaHei UI" panose="020B0503020204020204" pitchFamily="34" charset="-122"/>
                <a:ea typeface="Microsoft YaHei UI" panose="020B0503020204020204" pitchFamily="34" charset="-122"/>
                <a:cs typeface="MS UI Gothic"/>
              </a:rPr>
              <a:t>（</a:t>
            </a:r>
            <a:r>
              <a:rPr sz="700" spc="55" dirty="0">
                <a:latin typeface="Microsoft YaHei UI" panose="020B0503020204020204" pitchFamily="34" charset="-122"/>
                <a:ea typeface="Microsoft YaHei UI" panose="020B0503020204020204" pitchFamily="34" charset="-122"/>
                <a:cs typeface="MS UI Gothic"/>
              </a:rPr>
              <a:t>右</a:t>
            </a:r>
            <a:r>
              <a:rPr sz="700" spc="25" dirty="0">
                <a:latin typeface="Microsoft YaHei UI" panose="020B0503020204020204" pitchFamily="34" charset="-122"/>
                <a:ea typeface="Microsoft YaHei UI" panose="020B0503020204020204" pitchFamily="34" charset="-122"/>
                <a:cs typeface="MS UI Gothic"/>
              </a:rPr>
              <a:t>）</a:t>
            </a:r>
            <a:r>
              <a:rPr sz="700" spc="55" dirty="0">
                <a:latin typeface="Microsoft YaHei UI" panose="020B0503020204020204" pitchFamily="34" charset="-122"/>
                <a:ea typeface="Microsoft YaHei UI" panose="020B0503020204020204" pitchFamily="34" charset="-122"/>
                <a:cs typeface="MS UI Gothic"/>
              </a:rPr>
              <a:t>株式会社天童木工</a:t>
            </a:r>
            <a:r>
              <a:rPr sz="700" spc="35" dirty="0">
                <a:latin typeface="Microsoft YaHei UI" panose="020B0503020204020204" pitchFamily="34" charset="-122"/>
                <a:ea typeface="Microsoft YaHei UI" panose="020B0503020204020204" pitchFamily="34" charset="-122"/>
                <a:cs typeface="MS UI Gothic"/>
              </a:rPr>
              <a:t>、</a:t>
            </a:r>
            <a:r>
              <a:rPr sz="700" spc="55" dirty="0">
                <a:latin typeface="Microsoft YaHei UI" panose="020B0503020204020204" pitchFamily="34" charset="-122"/>
                <a:ea typeface="Microsoft YaHei UI" panose="020B0503020204020204" pitchFamily="34" charset="-122"/>
                <a:cs typeface="MS UI Gothic"/>
              </a:rPr>
              <a:t>国立研</a:t>
            </a:r>
            <a:r>
              <a:rPr sz="700" spc="65" dirty="0">
                <a:latin typeface="Microsoft YaHei UI" panose="020B0503020204020204" pitchFamily="34" charset="-122"/>
                <a:ea typeface="Microsoft YaHei UI" panose="020B0503020204020204" pitchFamily="34" charset="-122"/>
                <a:cs typeface="MS UI Gothic"/>
              </a:rPr>
              <a:t>究</a:t>
            </a:r>
            <a:r>
              <a:rPr sz="700" spc="-5" dirty="0">
                <a:latin typeface="Microsoft YaHei UI" panose="020B0503020204020204" pitchFamily="34" charset="-122"/>
                <a:ea typeface="Microsoft YaHei UI" panose="020B0503020204020204" pitchFamily="34" charset="-122"/>
                <a:cs typeface="MS UI Gothic"/>
              </a:rPr>
              <a:t>開発</a:t>
            </a:r>
            <a:r>
              <a:rPr sz="700" spc="5" dirty="0">
                <a:latin typeface="Microsoft YaHei UI" panose="020B0503020204020204" pitchFamily="34" charset="-122"/>
                <a:ea typeface="Microsoft YaHei UI" panose="020B0503020204020204" pitchFamily="34" charset="-122"/>
                <a:cs typeface="MS UI Gothic"/>
              </a:rPr>
              <a:t>法</a:t>
            </a:r>
            <a:r>
              <a:rPr sz="700" spc="-5" dirty="0">
                <a:latin typeface="Microsoft YaHei UI" panose="020B0503020204020204" pitchFamily="34" charset="-122"/>
                <a:ea typeface="Microsoft YaHei UI" panose="020B0503020204020204" pitchFamily="34" charset="-122"/>
                <a:cs typeface="MS UI Gothic"/>
              </a:rPr>
              <a:t>人物</a:t>
            </a:r>
            <a:r>
              <a:rPr sz="700" spc="5" dirty="0">
                <a:latin typeface="Microsoft YaHei UI" panose="020B0503020204020204" pitchFamily="34" charset="-122"/>
                <a:ea typeface="Microsoft YaHei UI" panose="020B0503020204020204" pitchFamily="34" charset="-122"/>
                <a:cs typeface="MS UI Gothic"/>
              </a:rPr>
              <a:t>質</a:t>
            </a:r>
            <a:r>
              <a:rPr sz="700" spc="65" dirty="0">
                <a:latin typeface="Microsoft YaHei UI" panose="020B0503020204020204" pitchFamily="34" charset="-122"/>
                <a:ea typeface="Microsoft YaHei UI" panose="020B0503020204020204" pitchFamily="34" charset="-122"/>
                <a:cs typeface="MS UI Gothic"/>
              </a:rPr>
              <a:t>・</a:t>
            </a:r>
            <a:r>
              <a:rPr sz="700" spc="135" dirty="0">
                <a:latin typeface="Microsoft YaHei UI" panose="020B0503020204020204" pitchFamily="34" charset="-122"/>
                <a:ea typeface="Microsoft YaHei UI" panose="020B0503020204020204" pitchFamily="34" charset="-122"/>
                <a:cs typeface="MS UI Gothic"/>
              </a:rPr>
              <a:t>材</a:t>
            </a:r>
            <a:r>
              <a:rPr sz="700" spc="145" dirty="0">
                <a:latin typeface="Microsoft YaHei UI" panose="020B0503020204020204" pitchFamily="34" charset="-122"/>
                <a:ea typeface="Microsoft YaHei UI" panose="020B0503020204020204" pitchFamily="34" charset="-122"/>
                <a:cs typeface="MS UI Gothic"/>
              </a:rPr>
              <a:t>料</a:t>
            </a:r>
            <a:r>
              <a:rPr sz="700" spc="-5" dirty="0">
                <a:latin typeface="Microsoft YaHei UI" panose="020B0503020204020204" pitchFamily="34" charset="-122"/>
                <a:ea typeface="Microsoft YaHei UI" panose="020B0503020204020204" pitchFamily="34" charset="-122"/>
                <a:cs typeface="MS UI Gothic"/>
              </a:rPr>
              <a:t>研究</a:t>
            </a:r>
            <a:r>
              <a:rPr sz="700" spc="5" dirty="0">
                <a:latin typeface="Microsoft YaHei UI" panose="020B0503020204020204" pitchFamily="34" charset="-122"/>
                <a:ea typeface="Microsoft YaHei UI" panose="020B0503020204020204" pitchFamily="34" charset="-122"/>
                <a:cs typeface="MS UI Gothic"/>
              </a:rPr>
              <a:t>機</a:t>
            </a:r>
            <a:r>
              <a:rPr sz="700" spc="80" dirty="0">
                <a:latin typeface="Microsoft YaHei UI" panose="020B0503020204020204" pitchFamily="34" charset="-122"/>
                <a:ea typeface="Microsoft YaHei UI" panose="020B0503020204020204" pitchFamily="34" charset="-122"/>
                <a:cs typeface="MS UI Gothic"/>
              </a:rPr>
              <a:t>構</a:t>
            </a:r>
            <a:r>
              <a:rPr sz="700" spc="55" dirty="0">
                <a:latin typeface="Microsoft YaHei UI" panose="020B0503020204020204" pitchFamily="34" charset="-122"/>
                <a:ea typeface="Microsoft YaHei UI" panose="020B0503020204020204" pitchFamily="34" charset="-122"/>
                <a:cs typeface="MS UI Gothic"/>
              </a:rPr>
              <a:t>、</a:t>
            </a:r>
            <a:r>
              <a:rPr sz="700" spc="90" dirty="0">
                <a:latin typeface="Microsoft YaHei UI" panose="020B0503020204020204" pitchFamily="34" charset="-122"/>
                <a:ea typeface="Microsoft YaHei UI" panose="020B0503020204020204" pitchFamily="34" charset="-122"/>
                <a:cs typeface="MS UI Gothic"/>
              </a:rPr>
              <a:t>豊</a:t>
            </a:r>
            <a:r>
              <a:rPr sz="700" spc="-5" dirty="0">
                <a:latin typeface="Microsoft YaHei UI" panose="020B0503020204020204" pitchFamily="34" charset="-122"/>
                <a:ea typeface="Microsoft YaHei UI" panose="020B0503020204020204" pitchFamily="34" charset="-122"/>
                <a:cs typeface="MS UI Gothic"/>
              </a:rPr>
              <a:t>田合</a:t>
            </a:r>
            <a:r>
              <a:rPr sz="700" spc="5" dirty="0">
                <a:latin typeface="Microsoft YaHei UI" panose="020B0503020204020204" pitchFamily="34" charset="-122"/>
                <a:ea typeface="Microsoft YaHei UI" panose="020B0503020204020204" pitchFamily="34" charset="-122"/>
                <a:cs typeface="MS UI Gothic"/>
              </a:rPr>
              <a:t>成</a:t>
            </a:r>
            <a:r>
              <a:rPr sz="700" spc="-5" dirty="0">
                <a:latin typeface="Microsoft YaHei UI" panose="020B0503020204020204" pitchFamily="34" charset="-122"/>
                <a:ea typeface="Microsoft YaHei UI" panose="020B0503020204020204" pitchFamily="34" charset="-122"/>
                <a:cs typeface="MS UI Gothic"/>
              </a:rPr>
              <a:t>株式</a:t>
            </a:r>
            <a:r>
              <a:rPr sz="700" spc="5" dirty="0">
                <a:latin typeface="Microsoft YaHei UI" panose="020B0503020204020204" pitchFamily="34" charset="-122"/>
                <a:ea typeface="Microsoft YaHei UI" panose="020B0503020204020204" pitchFamily="34" charset="-122"/>
                <a:cs typeface="MS UI Gothic"/>
              </a:rPr>
              <a:t>会</a:t>
            </a:r>
            <a:r>
              <a:rPr sz="700" spc="225" dirty="0">
                <a:latin typeface="Microsoft YaHei UI" panose="020B0503020204020204" pitchFamily="34" charset="-122"/>
                <a:ea typeface="Microsoft YaHei UI" panose="020B0503020204020204" pitchFamily="34" charset="-122"/>
                <a:cs typeface="MS UI Gothic"/>
              </a:rPr>
              <a:t>社</a:t>
            </a:r>
            <a:r>
              <a:rPr sz="700" spc="110" dirty="0">
                <a:latin typeface="Microsoft YaHei UI" panose="020B0503020204020204" pitchFamily="34" charset="-122"/>
                <a:ea typeface="Microsoft YaHei UI" panose="020B0503020204020204" pitchFamily="34" charset="-122"/>
                <a:cs typeface="MS UI Gothic"/>
              </a:rPr>
              <a:t>）</a:t>
            </a:r>
            <a:endParaRPr sz="700" dirty="0">
              <a:latin typeface="Microsoft YaHei UI" panose="020B0503020204020204" pitchFamily="34" charset="-122"/>
              <a:ea typeface="Microsoft YaHei UI" panose="020B0503020204020204" pitchFamily="34" charset="-122"/>
              <a:cs typeface="MS UI Gothic"/>
            </a:endParaRPr>
          </a:p>
        </p:txBody>
      </p:sp>
      <p:pic>
        <p:nvPicPr>
          <p:cNvPr id="86" name="object 86"/>
          <p:cNvPicPr/>
          <p:nvPr/>
        </p:nvPicPr>
        <p:blipFill>
          <a:blip r:embed="rId2" cstate="print"/>
          <a:stretch>
            <a:fillRect/>
          </a:stretch>
        </p:blipFill>
        <p:spPr>
          <a:xfrm>
            <a:off x="5545835" y="1435608"/>
            <a:ext cx="3157727" cy="153619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17"/>
            <a:ext cx="9144000" cy="204470"/>
          </a:xfrm>
          <a:custGeom>
            <a:avLst/>
            <a:gdLst/>
            <a:ahLst/>
            <a:cxnLst/>
            <a:rect l="l" t="t" r="r" b="b"/>
            <a:pathLst>
              <a:path w="9144000" h="204470">
                <a:moveTo>
                  <a:pt x="9144000" y="0"/>
                </a:moveTo>
                <a:lnTo>
                  <a:pt x="0" y="0"/>
                </a:lnTo>
                <a:lnTo>
                  <a:pt x="0" y="203200"/>
                </a:lnTo>
                <a:lnTo>
                  <a:pt x="101" y="204470"/>
                </a:lnTo>
                <a:lnTo>
                  <a:pt x="9143860" y="204470"/>
                </a:lnTo>
                <a:lnTo>
                  <a:pt x="9143860" y="203200"/>
                </a:lnTo>
                <a:lnTo>
                  <a:pt x="9144000" y="203200"/>
                </a:lnTo>
                <a:lnTo>
                  <a:pt x="9144000" y="0"/>
                </a:lnTo>
                <a:close/>
              </a:path>
            </a:pathLst>
          </a:custGeom>
          <a:solidFill>
            <a:srgbClr val="C79057"/>
          </a:solidFill>
        </p:spPr>
        <p:txBody>
          <a:bodyPr wrap="square" lIns="0" tIns="0" rIns="0" bIns="0" rtlCol="0"/>
          <a:lstStyle/>
          <a:p>
            <a:endParaRPr/>
          </a:p>
        </p:txBody>
      </p:sp>
      <p:sp>
        <p:nvSpPr>
          <p:cNvPr id="3" name="object 3"/>
          <p:cNvSpPr txBox="1"/>
          <p:nvPr/>
        </p:nvSpPr>
        <p:spPr>
          <a:xfrm>
            <a:off x="6798146" y="0"/>
            <a:ext cx="2265680" cy="208279"/>
          </a:xfrm>
          <a:prstGeom prst="rect">
            <a:avLst/>
          </a:prstGeom>
        </p:spPr>
        <p:txBody>
          <a:bodyPr vert="horz" wrap="square" lIns="0" tIns="12700" rIns="0" bIns="0" rtlCol="0">
            <a:spAutoFit/>
          </a:bodyPr>
          <a:lstStyle/>
          <a:p>
            <a:pPr marL="12700">
              <a:lnSpc>
                <a:spcPct val="100000"/>
              </a:lnSpc>
              <a:spcBef>
                <a:spcPts val="100"/>
              </a:spcBef>
            </a:pPr>
            <a:r>
              <a:rPr sz="1200" spc="-100" dirty="0">
                <a:solidFill>
                  <a:srgbClr val="F1F1F1"/>
                </a:solidFill>
                <a:latin typeface="MS UI Gothic"/>
                <a:cs typeface="MS UI Gothic"/>
              </a:rPr>
              <a:t>第</a:t>
            </a:r>
            <a:r>
              <a:rPr sz="1200" spc="-100" dirty="0">
                <a:solidFill>
                  <a:srgbClr val="FFFFFF"/>
                </a:solidFill>
                <a:latin typeface="MS UI Gothic"/>
                <a:cs typeface="MS UI Gothic"/>
              </a:rPr>
              <a:t>Ⅲ</a:t>
            </a:r>
            <a:r>
              <a:rPr sz="1200" dirty="0">
                <a:solidFill>
                  <a:srgbClr val="FFFFFF"/>
                </a:solidFill>
                <a:latin typeface="MS UI Gothic"/>
                <a:cs typeface="MS UI Gothic"/>
              </a:rPr>
              <a:t>章</a:t>
            </a:r>
            <a:r>
              <a:rPr sz="1200" spc="565" dirty="0">
                <a:solidFill>
                  <a:srgbClr val="FFFFFF"/>
                </a:solidFill>
                <a:latin typeface="MS UI Gothic"/>
                <a:cs typeface="MS UI Gothic"/>
              </a:rPr>
              <a:t> </a:t>
            </a:r>
            <a:r>
              <a:rPr sz="1200" spc="10" dirty="0">
                <a:solidFill>
                  <a:srgbClr val="FFFFFF"/>
                </a:solidFill>
                <a:latin typeface="MS UI Gothic"/>
                <a:cs typeface="MS UI Gothic"/>
              </a:rPr>
              <a:t>木材需給</a:t>
            </a:r>
            <a:r>
              <a:rPr sz="1200" spc="-45" dirty="0">
                <a:solidFill>
                  <a:srgbClr val="FFFFFF"/>
                </a:solidFill>
                <a:latin typeface="MS UI Gothic"/>
                <a:cs typeface="MS UI Gothic"/>
              </a:rPr>
              <a:t>・</a:t>
            </a:r>
            <a:r>
              <a:rPr sz="1200" spc="10" dirty="0">
                <a:solidFill>
                  <a:srgbClr val="FFFFFF"/>
                </a:solidFill>
                <a:latin typeface="MS UI Gothic"/>
                <a:cs typeface="MS UI Gothic"/>
              </a:rPr>
              <a:t>利用</a:t>
            </a:r>
            <a:r>
              <a:rPr sz="1200" spc="-30" dirty="0">
                <a:solidFill>
                  <a:srgbClr val="FFFFFF"/>
                </a:solidFill>
                <a:latin typeface="MS UI Gothic"/>
                <a:cs typeface="MS UI Gothic"/>
              </a:rPr>
              <a:t>と</a:t>
            </a:r>
            <a:r>
              <a:rPr sz="1200" spc="10" dirty="0">
                <a:solidFill>
                  <a:srgbClr val="FFFFFF"/>
                </a:solidFill>
                <a:latin typeface="MS UI Gothic"/>
                <a:cs typeface="MS UI Gothic"/>
              </a:rPr>
              <a:t>木</a:t>
            </a:r>
            <a:r>
              <a:rPr sz="1200" dirty="0">
                <a:solidFill>
                  <a:srgbClr val="FFFFFF"/>
                </a:solidFill>
                <a:latin typeface="MS UI Gothic"/>
                <a:cs typeface="MS UI Gothic"/>
              </a:rPr>
              <a:t>材</a:t>
            </a:r>
            <a:r>
              <a:rPr sz="1200" spc="-100" dirty="0">
                <a:solidFill>
                  <a:srgbClr val="FFFFFF"/>
                </a:solidFill>
                <a:latin typeface="MS UI Gothic"/>
                <a:cs typeface="MS UI Gothic"/>
              </a:rPr>
              <a:t>産業</a:t>
            </a:r>
            <a:endParaRPr sz="1200">
              <a:latin typeface="MS UI Gothic"/>
              <a:cs typeface="MS UI Gothic"/>
            </a:endParaRPr>
          </a:p>
        </p:txBody>
      </p:sp>
      <p:sp>
        <p:nvSpPr>
          <p:cNvPr id="4" name="object 4"/>
          <p:cNvSpPr txBox="1">
            <a:spLocks noGrp="1"/>
          </p:cNvSpPr>
          <p:nvPr>
            <p:ph type="title"/>
          </p:nvPr>
        </p:nvSpPr>
        <p:spPr>
          <a:xfrm>
            <a:off x="95299" y="225167"/>
            <a:ext cx="3455035" cy="258404"/>
          </a:xfrm>
          <a:prstGeom prst="rect">
            <a:avLst/>
          </a:prstGeom>
        </p:spPr>
        <p:txBody>
          <a:bodyPr vert="horz" wrap="square" lIns="0" tIns="12065" rIns="0" bIns="0" rtlCol="0">
            <a:spAutoFit/>
          </a:bodyPr>
          <a:lstStyle/>
          <a:p>
            <a:pPr marL="12700">
              <a:lnSpc>
                <a:spcPct val="100000"/>
              </a:lnSpc>
              <a:spcBef>
                <a:spcPts val="95"/>
              </a:spcBef>
            </a:pPr>
            <a:r>
              <a:rPr sz="1600" u="sng" spc="-105" dirty="0">
                <a:solidFill>
                  <a:srgbClr val="785028"/>
                </a:solidFill>
                <a:uFill>
                  <a:solidFill>
                    <a:srgbClr val="785028"/>
                  </a:solidFill>
                </a:uFill>
                <a:latin typeface="Microsoft YaHei UI" panose="020B0503020204020204" pitchFamily="34" charset="-122"/>
                <a:ea typeface="Microsoft YaHei UI" panose="020B0503020204020204" pitchFamily="34" charset="-122"/>
              </a:rPr>
              <a:t>（４）</a:t>
            </a:r>
            <a:r>
              <a:rPr lang="zh-TW" altLang="en-US" sz="1600" u="sng" spc="-105" dirty="0">
                <a:solidFill>
                  <a:srgbClr val="785028"/>
                </a:solidFill>
                <a:uFill>
                  <a:solidFill>
                    <a:srgbClr val="785028"/>
                  </a:solidFill>
                </a:uFill>
                <a:latin typeface="Microsoft YaHei UI" panose="020B0503020204020204" pitchFamily="34" charset="-122"/>
                <a:ea typeface="Microsoft YaHei UI" panose="020B0503020204020204" pitchFamily="34" charset="-122"/>
              </a:rPr>
              <a:t>推廣木材利用給</a:t>
            </a:r>
            <a:r>
              <a:rPr sz="1600" u="sng" spc="-105" dirty="0" err="1">
                <a:solidFill>
                  <a:srgbClr val="785028"/>
                </a:solidFill>
                <a:uFill>
                  <a:solidFill>
                    <a:srgbClr val="785028"/>
                  </a:solidFill>
                </a:uFill>
                <a:latin typeface="Microsoft YaHei UI" panose="020B0503020204020204" pitchFamily="34" charset="-122"/>
                <a:ea typeface="Microsoft YaHei UI" panose="020B0503020204020204" pitchFamily="34" charset="-122"/>
              </a:rPr>
              <a:t>消費者</a:t>
            </a:r>
            <a:r>
              <a:rPr lang="zh-TW" altLang="en-US" sz="1600" u="sng" spc="-105" dirty="0">
                <a:solidFill>
                  <a:srgbClr val="785028"/>
                </a:solidFill>
                <a:uFill>
                  <a:solidFill>
                    <a:srgbClr val="785028"/>
                  </a:solidFill>
                </a:uFill>
                <a:latin typeface="Microsoft YaHei UI" panose="020B0503020204020204" pitchFamily="34" charset="-122"/>
                <a:ea typeface="Microsoft YaHei UI" panose="020B0503020204020204" pitchFamily="34" charset="-122"/>
              </a:rPr>
              <a:t>及相關人士</a:t>
            </a:r>
            <a:endParaRPr sz="1600" dirty="0">
              <a:latin typeface="Microsoft YaHei UI" panose="020B0503020204020204" pitchFamily="34" charset="-122"/>
              <a:ea typeface="Microsoft YaHei UI" panose="020B0503020204020204" pitchFamily="34" charset="-122"/>
            </a:endParaRPr>
          </a:p>
        </p:txBody>
      </p:sp>
      <p:sp>
        <p:nvSpPr>
          <p:cNvPr id="5" name="object 5"/>
          <p:cNvSpPr txBox="1"/>
          <p:nvPr/>
        </p:nvSpPr>
        <p:spPr>
          <a:xfrm>
            <a:off x="56320" y="1117720"/>
            <a:ext cx="6045611" cy="412292"/>
          </a:xfrm>
          <a:prstGeom prst="rect">
            <a:avLst/>
          </a:prstGeom>
        </p:spPr>
        <p:txBody>
          <a:bodyPr vert="horz" wrap="square" lIns="0" tIns="12065" rIns="0" bIns="0" rtlCol="0">
            <a:spAutoFit/>
          </a:bodyPr>
          <a:lstStyle/>
          <a:p>
            <a:pPr marL="192405" marR="5080" indent="-180340">
              <a:lnSpc>
                <a:spcPct val="100000"/>
              </a:lnSpc>
              <a:spcBef>
                <a:spcPts val="95"/>
              </a:spcBef>
              <a:buFont typeface="Wingdings"/>
              <a:buChar char=""/>
              <a:tabLst>
                <a:tab pos="346075" algn="l"/>
                <a:tab pos="346710" algn="l"/>
              </a:tabLst>
            </a:pPr>
            <a:r>
              <a:rPr lang="zh-TW" altLang="en-US" sz="1300" dirty="0">
                <a:latin typeface="Microsoft YaHei UI" panose="020B0503020204020204" pitchFamily="34" charset="-122"/>
                <a:ea typeface="Microsoft YaHei UI" panose="020B0503020204020204" pitchFamily="34" charset="-122"/>
              </a:rPr>
              <a:t>針對一般消費者展開木材利用的意義普及和啟發活動，稱為「木材利用運動」。根據都市的木造化推進法，將十月定為「木材利用促進月」</a:t>
            </a:r>
            <a:endParaRPr lang="en-US" altLang="zh-TW" sz="1300" dirty="0">
              <a:latin typeface="Microsoft YaHei UI" panose="020B0503020204020204" pitchFamily="34" charset="-122"/>
              <a:ea typeface="Microsoft YaHei UI" panose="020B0503020204020204" pitchFamily="34" charset="-122"/>
            </a:endParaRPr>
          </a:p>
        </p:txBody>
      </p:sp>
      <p:sp>
        <p:nvSpPr>
          <p:cNvPr id="6" name="object 6"/>
          <p:cNvSpPr txBox="1"/>
          <p:nvPr/>
        </p:nvSpPr>
        <p:spPr>
          <a:xfrm>
            <a:off x="56320" y="2315303"/>
            <a:ext cx="6033747" cy="412292"/>
          </a:xfrm>
          <a:prstGeom prst="rect">
            <a:avLst/>
          </a:prstGeom>
        </p:spPr>
        <p:txBody>
          <a:bodyPr vert="horz" wrap="square" lIns="0" tIns="12065" rIns="0" bIns="0" rtlCol="0">
            <a:spAutoFit/>
          </a:bodyPr>
          <a:lstStyle/>
          <a:p>
            <a:pPr marL="341630" indent="-329565">
              <a:spcBef>
                <a:spcPts val="95"/>
              </a:spcBef>
              <a:buFont typeface="Wingdings"/>
              <a:buChar char=""/>
              <a:tabLst>
                <a:tab pos="341630" algn="l"/>
                <a:tab pos="342265" algn="l"/>
              </a:tabLst>
            </a:pPr>
            <a:r>
              <a:rPr lang="zh-TW" altLang="en-US" sz="1300" spc="-45" dirty="0">
                <a:latin typeface="Microsoft YaHei UI" panose="020B0503020204020204" pitchFamily="34" charset="-122"/>
                <a:ea typeface="Microsoft YaHei UI" panose="020B0503020204020204" pitchFamily="34" charset="-122"/>
              </a:rPr>
              <a:t>在「木材設計獎」中，評估和表揚重新發現木材優點和價值的產品和措施。</a:t>
            </a:r>
            <a:r>
              <a:rPr lang="en-US" altLang="zh-TW" sz="1300" spc="-45" dirty="0">
                <a:latin typeface="Microsoft YaHei UI" panose="020B0503020204020204" pitchFamily="34" charset="-122"/>
                <a:ea typeface="Microsoft YaHei UI" panose="020B0503020204020204" pitchFamily="34" charset="-122"/>
              </a:rPr>
              <a:t>2022</a:t>
            </a:r>
            <a:r>
              <a:rPr lang="zh-TW" altLang="en-US" sz="1300" spc="-45" dirty="0">
                <a:latin typeface="Microsoft YaHei UI" panose="020B0503020204020204" pitchFamily="34" charset="-122"/>
                <a:ea typeface="Microsoft YaHei UI" panose="020B0503020204020204" pitchFamily="34" charset="-122"/>
              </a:rPr>
              <a:t>年度新設經濟產業大臣獎、國土交通大臣獎和環境大臣獎</a:t>
            </a:r>
            <a:endParaRPr lang="ja-JP" altLang="en-US" sz="1300" spc="-45" dirty="0">
              <a:latin typeface="Microsoft YaHei UI" panose="020B0503020204020204" pitchFamily="34" charset="-122"/>
              <a:ea typeface="Microsoft YaHei UI" panose="020B0503020204020204" pitchFamily="34" charset="-122"/>
            </a:endParaRPr>
          </a:p>
        </p:txBody>
      </p:sp>
      <p:sp>
        <p:nvSpPr>
          <p:cNvPr id="8" name="object 8"/>
          <p:cNvSpPr txBox="1"/>
          <p:nvPr/>
        </p:nvSpPr>
        <p:spPr>
          <a:xfrm>
            <a:off x="56320" y="2874018"/>
            <a:ext cx="6091538" cy="212238"/>
          </a:xfrm>
          <a:prstGeom prst="rect">
            <a:avLst/>
          </a:prstGeom>
        </p:spPr>
        <p:txBody>
          <a:bodyPr vert="horz" wrap="square" lIns="0" tIns="12065" rIns="0" bIns="0" rtlCol="0">
            <a:spAutoFit/>
          </a:bodyPr>
          <a:lstStyle/>
          <a:p>
            <a:pPr marL="346075" indent="-334010">
              <a:lnSpc>
                <a:spcPct val="100000"/>
              </a:lnSpc>
              <a:spcBef>
                <a:spcPts val="95"/>
              </a:spcBef>
              <a:buFont typeface="Wingdings"/>
              <a:buChar char=""/>
              <a:tabLst>
                <a:tab pos="346075" algn="l"/>
                <a:tab pos="346710" algn="l"/>
              </a:tabLst>
            </a:pPr>
            <a:r>
              <a:rPr lang="zh-TW" altLang="en-US" sz="1300" spc="40" dirty="0">
                <a:latin typeface="Microsoft YaHei UI" panose="020B0503020204020204" pitchFamily="34" charset="-122"/>
                <a:ea typeface="Microsoft YaHei UI" panose="020B0503020204020204" pitchFamily="34" charset="-122"/>
                <a:cs typeface="MS UI Gothic"/>
              </a:rPr>
              <a:t>推廣「木育」，讓從小孩到成人都能學習木材的優點和利用價值。</a:t>
            </a:r>
            <a:endParaRPr sz="1300" dirty="0">
              <a:latin typeface="Microsoft YaHei UI" panose="020B0503020204020204" pitchFamily="34" charset="-122"/>
              <a:ea typeface="Microsoft YaHei UI" panose="020B0503020204020204" pitchFamily="34" charset="-122"/>
              <a:cs typeface="MS UI Gothic"/>
            </a:endParaRPr>
          </a:p>
        </p:txBody>
      </p:sp>
      <p:sp>
        <p:nvSpPr>
          <p:cNvPr id="10" name="object 10"/>
          <p:cNvSpPr txBox="1"/>
          <p:nvPr/>
        </p:nvSpPr>
        <p:spPr>
          <a:xfrm>
            <a:off x="124968" y="547116"/>
            <a:ext cx="8894445" cy="373179"/>
          </a:xfrm>
          <a:prstGeom prst="rect">
            <a:avLst/>
          </a:prstGeom>
          <a:ln w="12700">
            <a:solidFill>
              <a:srgbClr val="000000"/>
            </a:solidFill>
          </a:ln>
        </p:spPr>
        <p:txBody>
          <a:bodyPr vert="horz" wrap="square" lIns="0" tIns="125730" rIns="0" bIns="0" rtlCol="0">
            <a:spAutoFit/>
          </a:bodyPr>
          <a:lstStyle/>
          <a:p>
            <a:pPr marL="92075">
              <a:lnSpc>
                <a:spcPct val="100000"/>
              </a:lnSpc>
              <a:spcBef>
                <a:spcPts val="990"/>
              </a:spcBef>
            </a:pPr>
            <a:r>
              <a:rPr lang="zh-TW" altLang="en-US" sz="1600" b="1" spc="-5" dirty="0">
                <a:latin typeface="Microsoft YaHei UI" panose="020B0503020204020204" pitchFamily="34" charset="-122"/>
                <a:ea typeface="Microsoft YaHei UI" panose="020B0503020204020204" pitchFamily="34" charset="-122"/>
                <a:cs typeface="Microsoft YaHei UI"/>
              </a:rPr>
              <a:t>透過「木材利用運動」、「木材教育」等活動來促進木材的使用</a:t>
            </a:r>
            <a:endParaRPr lang="ja-JP" altLang="en-US" sz="1600" dirty="0">
              <a:latin typeface="Microsoft YaHei UI" panose="020B0503020204020204" pitchFamily="34" charset="-122"/>
              <a:ea typeface="Microsoft YaHei UI" panose="020B0503020204020204" pitchFamily="34" charset="-122"/>
              <a:cs typeface="Microsoft YaHei UI"/>
            </a:endParaRPr>
          </a:p>
        </p:txBody>
      </p:sp>
      <p:sp>
        <p:nvSpPr>
          <p:cNvPr id="11" name="object 11"/>
          <p:cNvSpPr txBox="1"/>
          <p:nvPr/>
        </p:nvSpPr>
        <p:spPr>
          <a:xfrm>
            <a:off x="103743" y="4472931"/>
            <a:ext cx="5634990" cy="2017860"/>
          </a:xfrm>
          <a:prstGeom prst="rect">
            <a:avLst/>
          </a:prstGeom>
        </p:spPr>
        <p:txBody>
          <a:bodyPr vert="horz" wrap="square" lIns="0" tIns="12065" rIns="0" bIns="0" rtlCol="0">
            <a:spAutoFit/>
          </a:bodyPr>
          <a:lstStyle/>
          <a:p>
            <a:pPr marL="341630" indent="-329565">
              <a:lnSpc>
                <a:spcPct val="100000"/>
              </a:lnSpc>
              <a:spcBef>
                <a:spcPts val="95"/>
              </a:spcBef>
              <a:buFont typeface="Wingdings"/>
              <a:buChar char=""/>
              <a:tabLst>
                <a:tab pos="341630" algn="l"/>
                <a:tab pos="342265" algn="l"/>
              </a:tabLst>
            </a:pPr>
            <a:r>
              <a:rPr lang="ja-JP" altLang="en-US" sz="1300" spc="-45" dirty="0">
                <a:latin typeface="Microsoft YaHei UI" panose="020B0503020204020204" pitchFamily="34" charset="-122"/>
                <a:ea typeface="Microsoft YaHei UI" panose="020B0503020204020204" pitchFamily="34" charset="-122"/>
                <a:cs typeface="MS UI Gothic"/>
              </a:rPr>
              <a:t>木材出口金額呈現增加趨勢，</a:t>
            </a:r>
            <a:r>
              <a:rPr lang="en-US" altLang="ja-JP" sz="1300" spc="-45" dirty="0">
                <a:latin typeface="Microsoft YaHei UI" panose="020B0503020204020204" pitchFamily="34" charset="-122"/>
                <a:ea typeface="Microsoft YaHei UI" panose="020B0503020204020204" pitchFamily="34" charset="-122"/>
                <a:cs typeface="MS UI Gothic"/>
              </a:rPr>
              <a:t>2022</a:t>
            </a:r>
            <a:r>
              <a:rPr lang="ja-JP" altLang="en-US" sz="1300" spc="-45" dirty="0">
                <a:latin typeface="Microsoft YaHei UI" panose="020B0503020204020204" pitchFamily="34" charset="-122"/>
                <a:ea typeface="Microsoft YaHei UI" panose="020B0503020204020204" pitchFamily="34" charset="-122"/>
                <a:cs typeface="MS UI Gothic"/>
              </a:rPr>
              <a:t>年較去年增加</a:t>
            </a:r>
            <a:r>
              <a:rPr lang="en-US" altLang="ja-JP" sz="1300" spc="-45" dirty="0">
                <a:latin typeface="Microsoft YaHei UI" panose="020B0503020204020204" pitchFamily="34" charset="-122"/>
                <a:ea typeface="Microsoft YaHei UI" panose="020B0503020204020204" pitchFamily="34" charset="-122"/>
                <a:cs typeface="MS UI Gothic"/>
              </a:rPr>
              <a:t>11.0%</a:t>
            </a:r>
            <a:r>
              <a:rPr lang="ja-JP" altLang="en-US" sz="1300" spc="-45" dirty="0">
                <a:latin typeface="Microsoft YaHei UI" panose="020B0503020204020204" pitchFamily="34" charset="-122"/>
                <a:ea typeface="Microsoft YaHei UI" panose="020B0503020204020204" pitchFamily="34" charset="-122"/>
                <a:cs typeface="MS UI Gothic"/>
              </a:rPr>
              <a:t>，達到</a:t>
            </a:r>
            <a:r>
              <a:rPr lang="en-US" altLang="ja-JP" sz="1300" spc="-45" dirty="0">
                <a:latin typeface="Microsoft YaHei UI" panose="020B0503020204020204" pitchFamily="34" charset="-122"/>
                <a:ea typeface="Microsoft YaHei UI" panose="020B0503020204020204" pitchFamily="34" charset="-122"/>
                <a:cs typeface="MS UI Gothic"/>
              </a:rPr>
              <a:t>527</a:t>
            </a:r>
            <a:r>
              <a:rPr lang="ja-JP" altLang="en-US" sz="1300" spc="-45" dirty="0">
                <a:latin typeface="Microsoft YaHei UI" panose="020B0503020204020204" pitchFamily="34" charset="-122"/>
                <a:ea typeface="Microsoft YaHei UI" panose="020B0503020204020204" pitchFamily="34" charset="-122"/>
                <a:cs typeface="MS UI Gothic"/>
              </a:rPr>
              <a:t>億日圓。</a:t>
            </a:r>
            <a:r>
              <a:rPr lang="ja-JP" altLang="en-US" dirty="0">
                <a:latin typeface="Microsoft YaHei UI" panose="020B0503020204020204" pitchFamily="34" charset="-122"/>
                <a:ea typeface="Microsoft YaHei UI" panose="020B0503020204020204" pitchFamily="34" charset="-122"/>
              </a:rPr>
              <a:t>	</a:t>
            </a:r>
            <a:endParaRPr lang="en-US" altLang="ja-JP" dirty="0">
              <a:latin typeface="Microsoft YaHei UI" panose="020B0503020204020204" pitchFamily="34" charset="-122"/>
              <a:ea typeface="Microsoft YaHei UI" panose="020B0503020204020204" pitchFamily="34" charset="-122"/>
            </a:endParaRPr>
          </a:p>
          <a:p>
            <a:pPr marL="341630" indent="-329565">
              <a:lnSpc>
                <a:spcPct val="100000"/>
              </a:lnSpc>
              <a:spcBef>
                <a:spcPts val="95"/>
              </a:spcBef>
              <a:buFont typeface="Wingdings"/>
              <a:buChar char=""/>
              <a:tabLst>
                <a:tab pos="341630" algn="l"/>
                <a:tab pos="342265" algn="l"/>
              </a:tabLst>
            </a:pPr>
            <a:endParaRPr lang="en-US" altLang="ja-JP" dirty="0">
              <a:latin typeface="Microsoft YaHei UI" panose="020B0503020204020204" pitchFamily="34" charset="-122"/>
              <a:ea typeface="Microsoft YaHei UI" panose="020B0503020204020204" pitchFamily="34" charset="-122"/>
            </a:endParaRPr>
          </a:p>
          <a:p>
            <a:pPr marL="341630" indent="-329565">
              <a:lnSpc>
                <a:spcPct val="100000"/>
              </a:lnSpc>
              <a:spcBef>
                <a:spcPts val="95"/>
              </a:spcBef>
              <a:buFont typeface="Wingdings"/>
              <a:buChar char=""/>
              <a:tabLst>
                <a:tab pos="341630" algn="l"/>
                <a:tab pos="342265" algn="l"/>
              </a:tabLst>
            </a:pPr>
            <a:r>
              <a:rPr lang="zh-TW" altLang="en-US" sz="1300" spc="-45" dirty="0">
                <a:latin typeface="Microsoft YaHei UI" panose="020B0503020204020204" pitchFamily="34" charset="-122"/>
                <a:ea typeface="Microsoft YaHei UI" panose="020B0503020204020204" pitchFamily="34" charset="-122"/>
                <a:cs typeface="MS UI Gothic"/>
              </a:rPr>
              <a:t>就產品類別而言，圓木佔約四成，其中八成出口至中國，主要用於包裝、土木等。此外，製材方面，對美國的杉木圍欄材出口增加</a:t>
            </a:r>
            <a:endParaRPr lang="en-US" altLang="zh-TW" sz="1300" spc="-45" dirty="0">
              <a:latin typeface="Microsoft YaHei UI" panose="020B0503020204020204" pitchFamily="34" charset="-122"/>
              <a:ea typeface="Microsoft YaHei UI" panose="020B0503020204020204" pitchFamily="34" charset="-122"/>
              <a:cs typeface="MS UI Gothic"/>
            </a:endParaRPr>
          </a:p>
          <a:p>
            <a:pPr marL="341630" indent="-329565">
              <a:lnSpc>
                <a:spcPct val="100000"/>
              </a:lnSpc>
              <a:spcBef>
                <a:spcPts val="95"/>
              </a:spcBef>
              <a:buFont typeface="Wingdings"/>
              <a:buChar char=""/>
              <a:tabLst>
                <a:tab pos="341630" algn="l"/>
                <a:tab pos="342265" algn="l"/>
              </a:tabLst>
            </a:pPr>
            <a:endParaRPr lang="en-US" altLang="zh-TW" sz="1300" spc="-45" dirty="0">
              <a:latin typeface="Microsoft YaHei UI" panose="020B0503020204020204" pitchFamily="34" charset="-122"/>
              <a:ea typeface="Microsoft YaHei UI" panose="020B0503020204020204" pitchFamily="34" charset="-122"/>
              <a:cs typeface="MS UI Gothic"/>
            </a:endParaRPr>
          </a:p>
          <a:p>
            <a:pPr marL="341630" indent="-329565">
              <a:lnSpc>
                <a:spcPct val="100000"/>
              </a:lnSpc>
              <a:spcBef>
                <a:spcPts val="95"/>
              </a:spcBef>
              <a:buFont typeface="Wingdings"/>
              <a:buChar char=""/>
              <a:tabLst>
                <a:tab pos="341630" algn="l"/>
                <a:tab pos="342265" algn="l"/>
              </a:tabLst>
            </a:pPr>
            <a:r>
              <a:rPr lang="zh-TW" altLang="en-US" sz="1300" spc="5" dirty="0">
                <a:latin typeface="Microsoft YaHei UI" panose="020B0503020204020204" pitchFamily="34" charset="-122"/>
                <a:ea typeface="Microsoft YaHei UI" panose="020B0503020204020204" pitchFamily="34" charset="-122"/>
                <a:cs typeface="MS UI Gothic"/>
              </a:rPr>
              <a:t>除了支援培育出口市場的產地，以及舉辦針對對方國家建築師的木造技術研討會等活動外，還通過日本木材出口促進協會等獲得「農林水產品及食品出口促進法」認證的組織，主要促進開拓銷售渠道等</a:t>
            </a:r>
            <a:endParaRPr sz="1300" dirty="0">
              <a:latin typeface="Microsoft YaHei UI" panose="020B0503020204020204" pitchFamily="34" charset="-122"/>
              <a:ea typeface="Microsoft YaHei UI" panose="020B0503020204020204" pitchFamily="34" charset="-122"/>
              <a:cs typeface="MS UI Gothic"/>
            </a:endParaRPr>
          </a:p>
        </p:txBody>
      </p:sp>
      <p:sp>
        <p:nvSpPr>
          <p:cNvPr id="12" name="object 12"/>
          <p:cNvSpPr txBox="1"/>
          <p:nvPr/>
        </p:nvSpPr>
        <p:spPr>
          <a:xfrm>
            <a:off x="6264735" y="4382410"/>
            <a:ext cx="2168318" cy="175048"/>
          </a:xfrm>
          <a:prstGeom prst="rect">
            <a:avLst/>
          </a:prstGeom>
        </p:spPr>
        <p:txBody>
          <a:bodyPr vert="horz" wrap="square" lIns="0" tIns="13335" rIns="0" bIns="0" rtlCol="0">
            <a:spAutoFit/>
          </a:bodyPr>
          <a:lstStyle/>
          <a:p>
            <a:pPr marL="12700">
              <a:lnSpc>
                <a:spcPct val="100000"/>
              </a:lnSpc>
              <a:spcBef>
                <a:spcPts val="105"/>
              </a:spcBef>
            </a:pPr>
            <a:r>
              <a:rPr lang="zh-TW" altLang="en-US" sz="1050" b="1" spc="5" dirty="0">
                <a:latin typeface="Microsoft YaHei UI" panose="020B0503020204020204" pitchFamily="34" charset="-122"/>
                <a:ea typeface="Microsoft YaHei UI" panose="020B0503020204020204" pitchFamily="34" charset="-122"/>
                <a:cs typeface="Microsoft YaHei UI"/>
              </a:rPr>
              <a:t>以下是我國木材出口金額的變化趨勢：</a:t>
            </a:r>
          </a:p>
        </p:txBody>
      </p:sp>
      <p:sp>
        <p:nvSpPr>
          <p:cNvPr id="13" name="object 13"/>
          <p:cNvSpPr txBox="1"/>
          <p:nvPr/>
        </p:nvSpPr>
        <p:spPr>
          <a:xfrm>
            <a:off x="6105625" y="6362350"/>
            <a:ext cx="1574165" cy="345440"/>
          </a:xfrm>
          <a:prstGeom prst="rect">
            <a:avLst/>
          </a:prstGeom>
        </p:spPr>
        <p:txBody>
          <a:bodyPr vert="horz" wrap="square" lIns="0" tIns="12065" rIns="0" bIns="0" rtlCol="0">
            <a:spAutoFit/>
          </a:bodyPr>
          <a:lstStyle/>
          <a:p>
            <a:pPr marL="12700">
              <a:lnSpc>
                <a:spcPct val="100000"/>
              </a:lnSpc>
              <a:spcBef>
                <a:spcPts val="95"/>
              </a:spcBef>
            </a:pPr>
            <a:r>
              <a:rPr sz="700" spc="185" dirty="0">
                <a:latin typeface="Microsoft YaHei UI" panose="020B0503020204020204" pitchFamily="34" charset="-122"/>
                <a:ea typeface="Microsoft YaHei UI" panose="020B0503020204020204" pitchFamily="34" charset="-122"/>
                <a:cs typeface="MS UI Gothic"/>
              </a:rPr>
              <a:t>注１：</a:t>
            </a:r>
            <a:r>
              <a:rPr sz="700" spc="-10" dirty="0">
                <a:latin typeface="Microsoft YaHei UI" panose="020B0503020204020204" pitchFamily="34" charset="-122"/>
                <a:ea typeface="Microsoft YaHei UI" panose="020B0503020204020204" pitchFamily="34" charset="-122"/>
                <a:cs typeface="Yu Gothic"/>
              </a:rPr>
              <a:t>H</a:t>
            </a:r>
            <a:r>
              <a:rPr sz="700" spc="-5" dirty="0">
                <a:latin typeface="Microsoft YaHei UI" panose="020B0503020204020204" pitchFamily="34" charset="-122"/>
                <a:ea typeface="Microsoft YaHei UI" panose="020B0503020204020204" pitchFamily="34" charset="-122"/>
                <a:cs typeface="Yu Gothic"/>
              </a:rPr>
              <a:t>S</a:t>
            </a:r>
            <a:r>
              <a:rPr sz="700" spc="35" dirty="0">
                <a:latin typeface="Microsoft YaHei UI" panose="020B0503020204020204" pitchFamily="34" charset="-122"/>
                <a:ea typeface="Microsoft YaHei UI" panose="020B0503020204020204" pitchFamily="34" charset="-122"/>
                <a:cs typeface="Yu Gothic"/>
              </a:rPr>
              <a:t>4</a:t>
            </a:r>
            <a:r>
              <a:rPr sz="700" spc="40" dirty="0">
                <a:latin typeface="Microsoft YaHei UI" panose="020B0503020204020204" pitchFamily="34" charset="-122"/>
                <a:ea typeface="Microsoft YaHei UI" panose="020B0503020204020204" pitchFamily="34" charset="-122"/>
                <a:cs typeface="Yu Gothic"/>
              </a:rPr>
              <a:t>4</a:t>
            </a:r>
            <a:r>
              <a:rPr sz="700" spc="65" dirty="0">
                <a:latin typeface="Microsoft YaHei UI" panose="020B0503020204020204" pitchFamily="34" charset="-122"/>
                <a:ea typeface="Microsoft YaHei UI" panose="020B0503020204020204" pitchFamily="34" charset="-122"/>
                <a:cs typeface="MS UI Gothic"/>
              </a:rPr>
              <a:t>類の合計。</a:t>
            </a:r>
            <a:endParaRPr sz="700">
              <a:latin typeface="Microsoft YaHei UI" panose="020B0503020204020204" pitchFamily="34" charset="-122"/>
              <a:ea typeface="Microsoft YaHei UI" panose="020B0503020204020204" pitchFamily="34" charset="-122"/>
              <a:cs typeface="MS UI Gothic"/>
            </a:endParaRPr>
          </a:p>
          <a:p>
            <a:pPr marL="12700" marR="5080" indent="88265">
              <a:lnSpc>
                <a:spcPct val="100000"/>
              </a:lnSpc>
            </a:pPr>
            <a:r>
              <a:rPr sz="700" spc="280" dirty="0">
                <a:latin typeface="Microsoft YaHei UI" panose="020B0503020204020204" pitchFamily="34" charset="-122"/>
                <a:ea typeface="Microsoft YaHei UI" panose="020B0503020204020204" pitchFamily="34" charset="-122"/>
                <a:cs typeface="MS UI Gothic"/>
              </a:rPr>
              <a:t>２：</a:t>
            </a:r>
            <a:r>
              <a:rPr sz="700" spc="35" dirty="0">
                <a:latin typeface="Microsoft YaHei UI" panose="020B0503020204020204" pitchFamily="34" charset="-122"/>
                <a:ea typeface="Microsoft YaHei UI" panose="020B0503020204020204" pitchFamily="34" charset="-122"/>
                <a:cs typeface="Yu Gothic"/>
              </a:rPr>
              <a:t>2022</a:t>
            </a:r>
            <a:r>
              <a:rPr sz="700" spc="105" dirty="0">
                <a:latin typeface="Microsoft YaHei UI" panose="020B0503020204020204" pitchFamily="34" charset="-122"/>
                <a:ea typeface="Microsoft YaHei UI" panose="020B0503020204020204" pitchFamily="34" charset="-122"/>
                <a:cs typeface="MS UI Gothic"/>
              </a:rPr>
              <a:t>年については、</a:t>
            </a:r>
            <a:r>
              <a:rPr sz="700" spc="140" dirty="0">
                <a:latin typeface="Microsoft YaHei UI" panose="020B0503020204020204" pitchFamily="34" charset="-122"/>
                <a:ea typeface="Microsoft YaHei UI" panose="020B0503020204020204" pitchFamily="34" charset="-122"/>
                <a:cs typeface="MS UI Gothic"/>
              </a:rPr>
              <a:t>確</a:t>
            </a:r>
            <a:r>
              <a:rPr sz="700" spc="-5" dirty="0">
                <a:latin typeface="Microsoft YaHei UI" panose="020B0503020204020204" pitchFamily="34" charset="-122"/>
                <a:ea typeface="Microsoft YaHei UI" panose="020B0503020204020204" pitchFamily="34" charset="-122"/>
                <a:cs typeface="MS UI Gothic"/>
              </a:rPr>
              <a:t>々報</a:t>
            </a:r>
            <a:r>
              <a:rPr sz="700" spc="5" dirty="0">
                <a:latin typeface="Microsoft YaHei UI" panose="020B0503020204020204" pitchFamily="34" charset="-122"/>
                <a:ea typeface="Microsoft YaHei UI" panose="020B0503020204020204" pitchFamily="34" charset="-122"/>
                <a:cs typeface="MS UI Gothic"/>
              </a:rPr>
              <a:t>値</a:t>
            </a:r>
            <a:r>
              <a:rPr sz="700" spc="165" dirty="0">
                <a:latin typeface="Microsoft YaHei UI" panose="020B0503020204020204" pitchFamily="34" charset="-122"/>
                <a:ea typeface="Microsoft YaHei UI" panose="020B0503020204020204" pitchFamily="34" charset="-122"/>
                <a:cs typeface="MS UI Gothic"/>
              </a:rPr>
              <a:t>。 </a:t>
            </a:r>
            <a:r>
              <a:rPr sz="700" spc="135" dirty="0">
                <a:latin typeface="Microsoft YaHei UI" panose="020B0503020204020204" pitchFamily="34" charset="-122"/>
                <a:ea typeface="Microsoft YaHei UI" panose="020B0503020204020204" pitchFamily="34" charset="-122"/>
                <a:cs typeface="MS UI Gothic"/>
              </a:rPr>
              <a:t>資料</a:t>
            </a:r>
            <a:r>
              <a:rPr sz="700" spc="65" dirty="0">
                <a:latin typeface="Microsoft YaHei UI" panose="020B0503020204020204" pitchFamily="34" charset="-122"/>
                <a:ea typeface="Microsoft YaHei UI" panose="020B0503020204020204" pitchFamily="34" charset="-122"/>
                <a:cs typeface="MS UI Gothic"/>
              </a:rPr>
              <a:t>：</a:t>
            </a:r>
            <a:r>
              <a:rPr sz="700" spc="80" dirty="0">
                <a:latin typeface="Microsoft YaHei UI" panose="020B0503020204020204" pitchFamily="34" charset="-122"/>
                <a:ea typeface="Microsoft YaHei UI" panose="020B0503020204020204" pitchFamily="34" charset="-122"/>
                <a:cs typeface="MS UI Gothic"/>
              </a:rPr>
              <a:t>財務省</a:t>
            </a:r>
            <a:r>
              <a:rPr sz="700" spc="40" dirty="0">
                <a:latin typeface="Microsoft YaHei UI" panose="020B0503020204020204" pitchFamily="34" charset="-122"/>
                <a:ea typeface="Microsoft YaHei UI" panose="020B0503020204020204" pitchFamily="34" charset="-122"/>
                <a:cs typeface="MS UI Gothic"/>
              </a:rPr>
              <a:t>「</a:t>
            </a:r>
            <a:r>
              <a:rPr sz="700" spc="80" dirty="0">
                <a:latin typeface="Microsoft YaHei UI" panose="020B0503020204020204" pitchFamily="34" charset="-122"/>
                <a:ea typeface="Microsoft YaHei UI" panose="020B0503020204020204" pitchFamily="34" charset="-122"/>
                <a:cs typeface="MS UI Gothic"/>
              </a:rPr>
              <a:t>貿易統計</a:t>
            </a:r>
            <a:r>
              <a:rPr sz="700" spc="40" dirty="0">
                <a:latin typeface="Microsoft YaHei UI" panose="020B0503020204020204" pitchFamily="34" charset="-122"/>
                <a:ea typeface="Microsoft YaHei UI" panose="020B0503020204020204" pitchFamily="34" charset="-122"/>
                <a:cs typeface="MS UI Gothic"/>
              </a:rPr>
              <a:t>」</a:t>
            </a:r>
            <a:endParaRPr sz="700">
              <a:latin typeface="Microsoft YaHei UI" panose="020B0503020204020204" pitchFamily="34" charset="-122"/>
              <a:ea typeface="Microsoft YaHei UI" panose="020B0503020204020204" pitchFamily="34" charset="-122"/>
              <a:cs typeface="MS UI Gothic"/>
            </a:endParaRPr>
          </a:p>
        </p:txBody>
      </p:sp>
      <p:grpSp>
        <p:nvGrpSpPr>
          <p:cNvPr id="14" name="object 14"/>
          <p:cNvGrpSpPr/>
          <p:nvPr/>
        </p:nvGrpSpPr>
        <p:grpSpPr>
          <a:xfrm>
            <a:off x="6194899" y="4736088"/>
            <a:ext cx="2396490" cy="1416685"/>
            <a:chOff x="6194899" y="4736088"/>
            <a:chExt cx="2396490" cy="1416685"/>
          </a:xfrm>
        </p:grpSpPr>
        <p:sp>
          <p:nvSpPr>
            <p:cNvPr id="15" name="object 15"/>
            <p:cNvSpPr/>
            <p:nvPr/>
          </p:nvSpPr>
          <p:spPr>
            <a:xfrm>
              <a:off x="6233837" y="6147728"/>
              <a:ext cx="88900" cy="1905"/>
            </a:xfrm>
            <a:custGeom>
              <a:avLst/>
              <a:gdLst/>
              <a:ahLst/>
              <a:cxnLst/>
              <a:rect l="l" t="t" r="r" b="b"/>
              <a:pathLst>
                <a:path w="88900" h="1904">
                  <a:moveTo>
                    <a:pt x="88480" y="1598"/>
                  </a:moveTo>
                  <a:lnTo>
                    <a:pt x="0" y="1598"/>
                  </a:lnTo>
                  <a:lnTo>
                    <a:pt x="0" y="0"/>
                  </a:lnTo>
                  <a:lnTo>
                    <a:pt x="88480" y="0"/>
                  </a:lnTo>
                  <a:lnTo>
                    <a:pt x="88480" y="1598"/>
                  </a:lnTo>
                  <a:close/>
                </a:path>
              </a:pathLst>
            </a:custGeom>
            <a:solidFill>
              <a:srgbClr val="A6A6A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 name="object 16"/>
            <p:cNvSpPr/>
            <p:nvPr/>
          </p:nvSpPr>
          <p:spPr>
            <a:xfrm>
              <a:off x="6233837" y="6126413"/>
              <a:ext cx="88900" cy="21590"/>
            </a:xfrm>
            <a:custGeom>
              <a:avLst/>
              <a:gdLst/>
              <a:ahLst/>
              <a:cxnLst/>
              <a:rect l="l" t="t" r="r" b="b"/>
              <a:pathLst>
                <a:path w="88900" h="21589">
                  <a:moveTo>
                    <a:pt x="88480" y="21315"/>
                  </a:moveTo>
                  <a:lnTo>
                    <a:pt x="0" y="21315"/>
                  </a:lnTo>
                  <a:lnTo>
                    <a:pt x="0" y="0"/>
                  </a:lnTo>
                  <a:lnTo>
                    <a:pt x="88480" y="0"/>
                  </a:lnTo>
                  <a:lnTo>
                    <a:pt x="88480" y="21315"/>
                  </a:lnTo>
                  <a:close/>
                </a:path>
              </a:pathLst>
            </a:custGeom>
            <a:solidFill>
              <a:srgbClr val="00FF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 name="object 17"/>
            <p:cNvSpPr/>
            <p:nvPr/>
          </p:nvSpPr>
          <p:spPr>
            <a:xfrm>
              <a:off x="6233837" y="6103485"/>
              <a:ext cx="88900" cy="23495"/>
            </a:xfrm>
            <a:custGeom>
              <a:avLst/>
              <a:gdLst/>
              <a:ahLst/>
              <a:cxnLst/>
              <a:rect l="l" t="t" r="r" b="b"/>
              <a:pathLst>
                <a:path w="88900" h="23495">
                  <a:moveTo>
                    <a:pt x="88479" y="22913"/>
                  </a:moveTo>
                  <a:lnTo>
                    <a:pt x="0" y="22913"/>
                  </a:lnTo>
                  <a:lnTo>
                    <a:pt x="0" y="0"/>
                  </a:lnTo>
                  <a:lnTo>
                    <a:pt x="88479" y="0"/>
                  </a:lnTo>
                  <a:lnTo>
                    <a:pt x="88479" y="22913"/>
                  </a:lnTo>
                  <a:close/>
                </a:path>
              </a:pathLst>
            </a:custGeom>
            <a:solidFill>
              <a:srgbClr val="EFEF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 name="object 18"/>
            <p:cNvSpPr/>
            <p:nvPr/>
          </p:nvSpPr>
          <p:spPr>
            <a:xfrm>
              <a:off x="6233837" y="5977733"/>
              <a:ext cx="88900" cy="126364"/>
            </a:xfrm>
            <a:custGeom>
              <a:avLst/>
              <a:gdLst/>
              <a:ahLst/>
              <a:cxnLst/>
              <a:rect l="l" t="t" r="r" b="b"/>
              <a:pathLst>
                <a:path w="88900" h="126364">
                  <a:moveTo>
                    <a:pt x="88480" y="125758"/>
                  </a:moveTo>
                  <a:lnTo>
                    <a:pt x="0" y="125758"/>
                  </a:lnTo>
                  <a:lnTo>
                    <a:pt x="0" y="0"/>
                  </a:lnTo>
                  <a:lnTo>
                    <a:pt x="88480" y="0"/>
                  </a:lnTo>
                  <a:lnTo>
                    <a:pt x="88480" y="125758"/>
                  </a:lnTo>
                  <a:close/>
                </a:path>
              </a:pathLst>
            </a:custGeom>
            <a:solidFill>
              <a:srgbClr val="F7954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9" name="object 19"/>
            <p:cNvSpPr/>
            <p:nvPr/>
          </p:nvSpPr>
          <p:spPr>
            <a:xfrm>
              <a:off x="6198392" y="4739580"/>
              <a:ext cx="17145" cy="2819400"/>
            </a:xfrm>
            <a:custGeom>
              <a:avLst/>
              <a:gdLst/>
              <a:ahLst/>
              <a:cxnLst/>
              <a:rect l="l" t="t" r="r" b="b"/>
              <a:pathLst>
                <a:path w="17145" h="2819400">
                  <a:moveTo>
                    <a:pt x="0" y="1409471"/>
                  </a:moveTo>
                  <a:lnTo>
                    <a:pt x="0" y="0"/>
                  </a:lnTo>
                </a:path>
                <a:path w="17145" h="2819400">
                  <a:moveTo>
                    <a:pt x="0" y="1409471"/>
                  </a:moveTo>
                  <a:lnTo>
                    <a:pt x="17056" y="1409471"/>
                  </a:lnTo>
                </a:path>
                <a:path w="17145" h="2819400">
                  <a:moveTo>
                    <a:pt x="0" y="1644471"/>
                  </a:moveTo>
                  <a:lnTo>
                    <a:pt x="17056" y="1644471"/>
                  </a:lnTo>
                </a:path>
                <a:path w="17145" h="2819400">
                  <a:moveTo>
                    <a:pt x="0" y="1879472"/>
                  </a:moveTo>
                  <a:lnTo>
                    <a:pt x="17056" y="1879472"/>
                  </a:lnTo>
                </a:path>
                <a:path w="17145" h="2819400">
                  <a:moveTo>
                    <a:pt x="0" y="2113940"/>
                  </a:moveTo>
                  <a:lnTo>
                    <a:pt x="17056" y="2113940"/>
                  </a:lnTo>
                </a:path>
                <a:path w="17145" h="2819400">
                  <a:moveTo>
                    <a:pt x="0" y="2348940"/>
                  </a:moveTo>
                  <a:lnTo>
                    <a:pt x="17056" y="2348940"/>
                  </a:lnTo>
                </a:path>
                <a:path w="17145" h="2819400">
                  <a:moveTo>
                    <a:pt x="0" y="2583941"/>
                  </a:moveTo>
                  <a:lnTo>
                    <a:pt x="17056" y="2583941"/>
                  </a:lnTo>
                </a:path>
                <a:path w="17145" h="2819400">
                  <a:moveTo>
                    <a:pt x="0" y="2818942"/>
                  </a:moveTo>
                  <a:lnTo>
                    <a:pt x="17056" y="2818942"/>
                  </a:lnTo>
                </a:path>
              </a:pathLst>
            </a:custGeom>
            <a:ln w="6661">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0" name="object 20"/>
            <p:cNvSpPr/>
            <p:nvPr/>
          </p:nvSpPr>
          <p:spPr>
            <a:xfrm>
              <a:off x="6393209" y="6140268"/>
              <a:ext cx="88900" cy="9525"/>
            </a:xfrm>
            <a:custGeom>
              <a:avLst/>
              <a:gdLst/>
              <a:ahLst/>
              <a:cxnLst/>
              <a:rect l="l" t="t" r="r" b="b"/>
              <a:pathLst>
                <a:path w="88900" h="9525">
                  <a:moveTo>
                    <a:pt x="88480" y="9058"/>
                  </a:moveTo>
                  <a:lnTo>
                    <a:pt x="0" y="9058"/>
                  </a:lnTo>
                  <a:lnTo>
                    <a:pt x="0" y="0"/>
                  </a:lnTo>
                  <a:lnTo>
                    <a:pt x="88480" y="0"/>
                  </a:lnTo>
                  <a:lnTo>
                    <a:pt x="88480" y="9058"/>
                  </a:lnTo>
                  <a:close/>
                </a:path>
              </a:pathLst>
            </a:custGeom>
            <a:solidFill>
              <a:srgbClr val="A6A6A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1" name="object 21"/>
            <p:cNvSpPr/>
            <p:nvPr/>
          </p:nvSpPr>
          <p:spPr>
            <a:xfrm>
              <a:off x="6393209" y="6107762"/>
              <a:ext cx="88900" cy="33020"/>
            </a:xfrm>
            <a:custGeom>
              <a:avLst/>
              <a:gdLst/>
              <a:ahLst/>
              <a:cxnLst/>
              <a:rect l="l" t="t" r="r" b="b"/>
              <a:pathLst>
                <a:path w="88900" h="33020">
                  <a:moveTo>
                    <a:pt x="88480" y="32505"/>
                  </a:moveTo>
                  <a:lnTo>
                    <a:pt x="0" y="32505"/>
                  </a:lnTo>
                  <a:lnTo>
                    <a:pt x="0" y="0"/>
                  </a:lnTo>
                  <a:lnTo>
                    <a:pt x="88480" y="0"/>
                  </a:lnTo>
                  <a:lnTo>
                    <a:pt x="88480" y="32505"/>
                  </a:lnTo>
                  <a:close/>
                </a:path>
              </a:pathLst>
            </a:custGeom>
            <a:solidFill>
              <a:srgbClr val="00FF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2" name="object 22"/>
            <p:cNvSpPr/>
            <p:nvPr/>
          </p:nvSpPr>
          <p:spPr>
            <a:xfrm>
              <a:off x="6393207" y="6090163"/>
              <a:ext cx="88900" cy="17780"/>
            </a:xfrm>
            <a:custGeom>
              <a:avLst/>
              <a:gdLst/>
              <a:ahLst/>
              <a:cxnLst/>
              <a:rect l="l" t="t" r="r" b="b"/>
              <a:pathLst>
                <a:path w="88900" h="17779">
                  <a:moveTo>
                    <a:pt x="88479" y="17584"/>
                  </a:moveTo>
                  <a:lnTo>
                    <a:pt x="0" y="17584"/>
                  </a:lnTo>
                  <a:lnTo>
                    <a:pt x="0" y="0"/>
                  </a:lnTo>
                  <a:lnTo>
                    <a:pt x="88479" y="0"/>
                  </a:lnTo>
                  <a:lnTo>
                    <a:pt x="88479" y="17584"/>
                  </a:lnTo>
                  <a:close/>
                </a:path>
              </a:pathLst>
            </a:custGeom>
            <a:solidFill>
              <a:srgbClr val="EFEF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3" name="object 23"/>
            <p:cNvSpPr/>
            <p:nvPr/>
          </p:nvSpPr>
          <p:spPr>
            <a:xfrm>
              <a:off x="6393208" y="5903131"/>
              <a:ext cx="88900" cy="187325"/>
            </a:xfrm>
            <a:custGeom>
              <a:avLst/>
              <a:gdLst/>
              <a:ahLst/>
              <a:cxnLst/>
              <a:rect l="l" t="t" r="r" b="b"/>
              <a:pathLst>
                <a:path w="88900" h="187325">
                  <a:moveTo>
                    <a:pt x="88480" y="187039"/>
                  </a:moveTo>
                  <a:lnTo>
                    <a:pt x="0" y="187039"/>
                  </a:lnTo>
                  <a:lnTo>
                    <a:pt x="0" y="0"/>
                  </a:lnTo>
                  <a:lnTo>
                    <a:pt x="88480" y="0"/>
                  </a:lnTo>
                  <a:lnTo>
                    <a:pt x="88480" y="187039"/>
                  </a:lnTo>
                  <a:close/>
                </a:path>
              </a:pathLst>
            </a:custGeom>
            <a:solidFill>
              <a:srgbClr val="F7954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4" name="object 24"/>
            <p:cNvSpPr/>
            <p:nvPr/>
          </p:nvSpPr>
          <p:spPr>
            <a:xfrm>
              <a:off x="6552580" y="6128545"/>
              <a:ext cx="88900" cy="20955"/>
            </a:xfrm>
            <a:custGeom>
              <a:avLst/>
              <a:gdLst/>
              <a:ahLst/>
              <a:cxnLst/>
              <a:rect l="l" t="t" r="r" b="b"/>
              <a:pathLst>
                <a:path w="88900" h="20954">
                  <a:moveTo>
                    <a:pt x="88480" y="20782"/>
                  </a:moveTo>
                  <a:lnTo>
                    <a:pt x="0" y="20782"/>
                  </a:lnTo>
                  <a:lnTo>
                    <a:pt x="0" y="0"/>
                  </a:lnTo>
                  <a:lnTo>
                    <a:pt x="88480" y="0"/>
                  </a:lnTo>
                  <a:lnTo>
                    <a:pt x="88480" y="20782"/>
                  </a:lnTo>
                  <a:close/>
                </a:path>
              </a:pathLst>
            </a:custGeom>
            <a:solidFill>
              <a:srgbClr val="A6A6A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5" name="object 25"/>
            <p:cNvSpPr/>
            <p:nvPr/>
          </p:nvSpPr>
          <p:spPr>
            <a:xfrm>
              <a:off x="6552580" y="6064066"/>
              <a:ext cx="88900" cy="64769"/>
            </a:xfrm>
            <a:custGeom>
              <a:avLst/>
              <a:gdLst/>
              <a:ahLst/>
              <a:cxnLst/>
              <a:rect l="l" t="t" r="r" b="b"/>
              <a:pathLst>
                <a:path w="88900" h="64770">
                  <a:moveTo>
                    <a:pt x="88480" y="64478"/>
                  </a:moveTo>
                  <a:lnTo>
                    <a:pt x="0" y="64478"/>
                  </a:lnTo>
                  <a:lnTo>
                    <a:pt x="0" y="0"/>
                  </a:lnTo>
                  <a:lnTo>
                    <a:pt x="88480" y="0"/>
                  </a:lnTo>
                  <a:lnTo>
                    <a:pt x="88480" y="64478"/>
                  </a:lnTo>
                  <a:close/>
                </a:path>
              </a:pathLst>
            </a:custGeom>
            <a:solidFill>
              <a:srgbClr val="00FF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6" name="object 26"/>
            <p:cNvSpPr/>
            <p:nvPr/>
          </p:nvSpPr>
          <p:spPr>
            <a:xfrm>
              <a:off x="6552577" y="6050731"/>
              <a:ext cx="88900" cy="13335"/>
            </a:xfrm>
            <a:custGeom>
              <a:avLst/>
              <a:gdLst/>
              <a:ahLst/>
              <a:cxnLst/>
              <a:rect l="l" t="t" r="r" b="b"/>
              <a:pathLst>
                <a:path w="88900" h="13335">
                  <a:moveTo>
                    <a:pt x="88479" y="13321"/>
                  </a:moveTo>
                  <a:lnTo>
                    <a:pt x="0" y="13321"/>
                  </a:lnTo>
                  <a:lnTo>
                    <a:pt x="0" y="0"/>
                  </a:lnTo>
                  <a:lnTo>
                    <a:pt x="88479" y="0"/>
                  </a:lnTo>
                  <a:lnTo>
                    <a:pt x="88479" y="13321"/>
                  </a:lnTo>
                  <a:close/>
                </a:path>
              </a:pathLst>
            </a:custGeom>
            <a:solidFill>
              <a:srgbClr val="EFEF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7" name="object 27"/>
            <p:cNvSpPr/>
            <p:nvPr/>
          </p:nvSpPr>
          <p:spPr>
            <a:xfrm>
              <a:off x="6552579" y="5909525"/>
              <a:ext cx="88900" cy="141605"/>
            </a:xfrm>
            <a:custGeom>
              <a:avLst/>
              <a:gdLst/>
              <a:ahLst/>
              <a:cxnLst/>
              <a:rect l="l" t="t" r="r" b="b"/>
              <a:pathLst>
                <a:path w="88900" h="141604">
                  <a:moveTo>
                    <a:pt x="88480" y="141211"/>
                  </a:moveTo>
                  <a:lnTo>
                    <a:pt x="0" y="141211"/>
                  </a:lnTo>
                  <a:lnTo>
                    <a:pt x="0" y="0"/>
                  </a:lnTo>
                  <a:lnTo>
                    <a:pt x="88480" y="0"/>
                  </a:lnTo>
                  <a:lnTo>
                    <a:pt x="88480" y="141211"/>
                  </a:lnTo>
                  <a:close/>
                </a:path>
              </a:pathLst>
            </a:custGeom>
            <a:solidFill>
              <a:srgbClr val="F7954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8" name="object 28"/>
            <p:cNvSpPr/>
            <p:nvPr/>
          </p:nvSpPr>
          <p:spPr>
            <a:xfrm>
              <a:off x="6711419" y="6117354"/>
              <a:ext cx="88900" cy="32384"/>
            </a:xfrm>
            <a:custGeom>
              <a:avLst/>
              <a:gdLst/>
              <a:ahLst/>
              <a:cxnLst/>
              <a:rect l="l" t="t" r="r" b="b"/>
              <a:pathLst>
                <a:path w="88900" h="32385">
                  <a:moveTo>
                    <a:pt x="88480" y="31972"/>
                  </a:moveTo>
                  <a:lnTo>
                    <a:pt x="0" y="31972"/>
                  </a:lnTo>
                  <a:lnTo>
                    <a:pt x="0" y="0"/>
                  </a:lnTo>
                  <a:lnTo>
                    <a:pt x="88480" y="0"/>
                  </a:lnTo>
                  <a:lnTo>
                    <a:pt x="88480" y="31972"/>
                  </a:lnTo>
                  <a:close/>
                </a:path>
              </a:pathLst>
            </a:custGeom>
            <a:solidFill>
              <a:srgbClr val="A6A6A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9" name="object 29"/>
            <p:cNvSpPr/>
            <p:nvPr/>
          </p:nvSpPr>
          <p:spPr>
            <a:xfrm>
              <a:off x="6711419" y="6056606"/>
              <a:ext cx="88900" cy="60960"/>
            </a:xfrm>
            <a:custGeom>
              <a:avLst/>
              <a:gdLst/>
              <a:ahLst/>
              <a:cxnLst/>
              <a:rect l="l" t="t" r="r" b="b"/>
              <a:pathLst>
                <a:path w="88900" h="60960">
                  <a:moveTo>
                    <a:pt x="88480" y="60748"/>
                  </a:moveTo>
                  <a:lnTo>
                    <a:pt x="0" y="60748"/>
                  </a:lnTo>
                  <a:lnTo>
                    <a:pt x="0" y="0"/>
                  </a:lnTo>
                  <a:lnTo>
                    <a:pt x="88480" y="0"/>
                  </a:lnTo>
                  <a:lnTo>
                    <a:pt x="88480" y="60748"/>
                  </a:lnTo>
                  <a:close/>
                </a:path>
              </a:pathLst>
            </a:custGeom>
            <a:solidFill>
              <a:srgbClr val="00FF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0" name="object 30"/>
            <p:cNvSpPr/>
            <p:nvPr/>
          </p:nvSpPr>
          <p:spPr>
            <a:xfrm>
              <a:off x="6711414" y="6043271"/>
              <a:ext cx="88900" cy="13335"/>
            </a:xfrm>
            <a:custGeom>
              <a:avLst/>
              <a:gdLst/>
              <a:ahLst/>
              <a:cxnLst/>
              <a:rect l="l" t="t" r="r" b="b"/>
              <a:pathLst>
                <a:path w="88900" h="13335">
                  <a:moveTo>
                    <a:pt x="88479" y="13321"/>
                  </a:moveTo>
                  <a:lnTo>
                    <a:pt x="0" y="13321"/>
                  </a:lnTo>
                  <a:lnTo>
                    <a:pt x="0" y="0"/>
                  </a:lnTo>
                  <a:lnTo>
                    <a:pt x="88479" y="0"/>
                  </a:lnTo>
                  <a:lnTo>
                    <a:pt x="88479" y="13321"/>
                  </a:lnTo>
                  <a:close/>
                </a:path>
              </a:pathLst>
            </a:custGeom>
            <a:solidFill>
              <a:srgbClr val="EFEF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1" name="object 31"/>
            <p:cNvSpPr/>
            <p:nvPr/>
          </p:nvSpPr>
          <p:spPr>
            <a:xfrm>
              <a:off x="6711417" y="5920716"/>
              <a:ext cx="88900" cy="122555"/>
            </a:xfrm>
            <a:custGeom>
              <a:avLst/>
              <a:gdLst/>
              <a:ahLst/>
              <a:cxnLst/>
              <a:rect l="l" t="t" r="r" b="b"/>
              <a:pathLst>
                <a:path w="88900" h="122554">
                  <a:moveTo>
                    <a:pt x="88480" y="122561"/>
                  </a:moveTo>
                  <a:lnTo>
                    <a:pt x="0" y="122561"/>
                  </a:lnTo>
                  <a:lnTo>
                    <a:pt x="0" y="0"/>
                  </a:lnTo>
                  <a:lnTo>
                    <a:pt x="88480" y="0"/>
                  </a:lnTo>
                  <a:lnTo>
                    <a:pt x="88480" y="122561"/>
                  </a:lnTo>
                  <a:close/>
                </a:path>
              </a:pathLst>
            </a:custGeom>
            <a:solidFill>
              <a:srgbClr val="F7954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2" name="object 32"/>
            <p:cNvSpPr/>
            <p:nvPr/>
          </p:nvSpPr>
          <p:spPr>
            <a:xfrm>
              <a:off x="6870790" y="6116289"/>
              <a:ext cx="88900" cy="33655"/>
            </a:xfrm>
            <a:custGeom>
              <a:avLst/>
              <a:gdLst/>
              <a:ahLst/>
              <a:cxnLst/>
              <a:rect l="l" t="t" r="r" b="b"/>
              <a:pathLst>
                <a:path w="88900" h="33654">
                  <a:moveTo>
                    <a:pt x="88480" y="33038"/>
                  </a:moveTo>
                  <a:lnTo>
                    <a:pt x="0" y="33038"/>
                  </a:lnTo>
                  <a:lnTo>
                    <a:pt x="0" y="0"/>
                  </a:lnTo>
                  <a:lnTo>
                    <a:pt x="88480" y="0"/>
                  </a:lnTo>
                  <a:lnTo>
                    <a:pt x="88480" y="33038"/>
                  </a:lnTo>
                  <a:close/>
                </a:path>
              </a:pathLst>
            </a:custGeom>
            <a:solidFill>
              <a:srgbClr val="A6A6A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3" name="object 33"/>
            <p:cNvSpPr/>
            <p:nvPr/>
          </p:nvSpPr>
          <p:spPr>
            <a:xfrm>
              <a:off x="6870790" y="6059271"/>
              <a:ext cx="88900" cy="57150"/>
            </a:xfrm>
            <a:custGeom>
              <a:avLst/>
              <a:gdLst/>
              <a:ahLst/>
              <a:cxnLst/>
              <a:rect l="l" t="t" r="r" b="b"/>
              <a:pathLst>
                <a:path w="88900" h="57150">
                  <a:moveTo>
                    <a:pt x="88480" y="57018"/>
                  </a:moveTo>
                  <a:lnTo>
                    <a:pt x="0" y="57018"/>
                  </a:lnTo>
                  <a:lnTo>
                    <a:pt x="0" y="0"/>
                  </a:lnTo>
                  <a:lnTo>
                    <a:pt x="88480" y="0"/>
                  </a:lnTo>
                  <a:lnTo>
                    <a:pt x="88480" y="57018"/>
                  </a:lnTo>
                  <a:close/>
                </a:path>
              </a:pathLst>
            </a:custGeom>
            <a:solidFill>
              <a:srgbClr val="00FF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4" name="object 34"/>
            <p:cNvSpPr/>
            <p:nvPr/>
          </p:nvSpPr>
          <p:spPr>
            <a:xfrm>
              <a:off x="6870784" y="6042738"/>
              <a:ext cx="88900" cy="17145"/>
            </a:xfrm>
            <a:custGeom>
              <a:avLst/>
              <a:gdLst/>
              <a:ahLst/>
              <a:cxnLst/>
              <a:rect l="l" t="t" r="r" b="b"/>
              <a:pathLst>
                <a:path w="88900" h="17145">
                  <a:moveTo>
                    <a:pt x="88479" y="16519"/>
                  </a:moveTo>
                  <a:lnTo>
                    <a:pt x="0" y="16519"/>
                  </a:lnTo>
                  <a:lnTo>
                    <a:pt x="0" y="0"/>
                  </a:lnTo>
                  <a:lnTo>
                    <a:pt x="88479" y="0"/>
                  </a:lnTo>
                  <a:lnTo>
                    <a:pt x="88479" y="16519"/>
                  </a:lnTo>
                  <a:close/>
                </a:path>
              </a:pathLst>
            </a:custGeom>
            <a:solidFill>
              <a:srgbClr val="EFEF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5" name="object 35"/>
            <p:cNvSpPr/>
            <p:nvPr/>
          </p:nvSpPr>
          <p:spPr>
            <a:xfrm>
              <a:off x="6870788" y="5929775"/>
              <a:ext cx="88900" cy="113030"/>
            </a:xfrm>
            <a:custGeom>
              <a:avLst/>
              <a:gdLst/>
              <a:ahLst/>
              <a:cxnLst/>
              <a:rect l="l" t="t" r="r" b="b"/>
              <a:pathLst>
                <a:path w="88900" h="113029">
                  <a:moveTo>
                    <a:pt x="88480" y="112969"/>
                  </a:moveTo>
                  <a:lnTo>
                    <a:pt x="0" y="112969"/>
                  </a:lnTo>
                  <a:lnTo>
                    <a:pt x="0" y="0"/>
                  </a:lnTo>
                  <a:lnTo>
                    <a:pt x="88480" y="0"/>
                  </a:lnTo>
                  <a:lnTo>
                    <a:pt x="88480" y="112969"/>
                  </a:lnTo>
                  <a:close/>
                </a:path>
              </a:pathLst>
            </a:custGeom>
            <a:solidFill>
              <a:srgbClr val="F7954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6" name="object 36"/>
            <p:cNvSpPr/>
            <p:nvPr/>
          </p:nvSpPr>
          <p:spPr>
            <a:xfrm>
              <a:off x="7030161" y="6075257"/>
              <a:ext cx="88900" cy="74295"/>
            </a:xfrm>
            <a:custGeom>
              <a:avLst/>
              <a:gdLst/>
              <a:ahLst/>
              <a:cxnLst/>
              <a:rect l="l" t="t" r="r" b="b"/>
              <a:pathLst>
                <a:path w="88900" h="74295">
                  <a:moveTo>
                    <a:pt x="88480" y="74070"/>
                  </a:moveTo>
                  <a:lnTo>
                    <a:pt x="0" y="74070"/>
                  </a:lnTo>
                  <a:lnTo>
                    <a:pt x="0" y="0"/>
                  </a:lnTo>
                  <a:lnTo>
                    <a:pt x="88480" y="0"/>
                  </a:lnTo>
                  <a:lnTo>
                    <a:pt x="88480" y="74070"/>
                  </a:lnTo>
                  <a:close/>
                </a:path>
              </a:pathLst>
            </a:custGeom>
            <a:solidFill>
              <a:srgbClr val="A6A6A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7" name="object 37"/>
            <p:cNvSpPr/>
            <p:nvPr/>
          </p:nvSpPr>
          <p:spPr>
            <a:xfrm>
              <a:off x="7030161" y="6011312"/>
              <a:ext cx="88900" cy="64135"/>
            </a:xfrm>
            <a:custGeom>
              <a:avLst/>
              <a:gdLst/>
              <a:ahLst/>
              <a:cxnLst/>
              <a:rect l="l" t="t" r="r" b="b"/>
              <a:pathLst>
                <a:path w="88900" h="64135">
                  <a:moveTo>
                    <a:pt x="88480" y="63945"/>
                  </a:moveTo>
                  <a:lnTo>
                    <a:pt x="0" y="63945"/>
                  </a:lnTo>
                  <a:lnTo>
                    <a:pt x="0" y="0"/>
                  </a:lnTo>
                  <a:lnTo>
                    <a:pt x="88480" y="0"/>
                  </a:lnTo>
                  <a:lnTo>
                    <a:pt x="88480" y="63945"/>
                  </a:lnTo>
                  <a:close/>
                </a:path>
              </a:pathLst>
            </a:custGeom>
            <a:solidFill>
              <a:srgbClr val="00FF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8" name="object 38"/>
            <p:cNvSpPr/>
            <p:nvPr/>
          </p:nvSpPr>
          <p:spPr>
            <a:xfrm>
              <a:off x="7030154" y="5987319"/>
              <a:ext cx="88900" cy="24130"/>
            </a:xfrm>
            <a:custGeom>
              <a:avLst/>
              <a:gdLst/>
              <a:ahLst/>
              <a:cxnLst/>
              <a:rect l="l" t="t" r="r" b="b"/>
              <a:pathLst>
                <a:path w="88900" h="24129">
                  <a:moveTo>
                    <a:pt x="88479" y="23979"/>
                  </a:moveTo>
                  <a:lnTo>
                    <a:pt x="0" y="23979"/>
                  </a:lnTo>
                  <a:lnTo>
                    <a:pt x="0" y="0"/>
                  </a:lnTo>
                  <a:lnTo>
                    <a:pt x="88479" y="0"/>
                  </a:lnTo>
                  <a:lnTo>
                    <a:pt x="88479" y="23979"/>
                  </a:lnTo>
                  <a:close/>
                </a:path>
              </a:pathLst>
            </a:custGeom>
            <a:solidFill>
              <a:srgbClr val="EFEF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9" name="object 39"/>
            <p:cNvSpPr/>
            <p:nvPr/>
          </p:nvSpPr>
          <p:spPr>
            <a:xfrm>
              <a:off x="7030159" y="5859968"/>
              <a:ext cx="88900" cy="127635"/>
            </a:xfrm>
            <a:custGeom>
              <a:avLst/>
              <a:gdLst/>
              <a:ahLst/>
              <a:cxnLst/>
              <a:rect l="l" t="t" r="r" b="b"/>
              <a:pathLst>
                <a:path w="88900" h="127635">
                  <a:moveTo>
                    <a:pt x="88480" y="127357"/>
                  </a:moveTo>
                  <a:lnTo>
                    <a:pt x="0" y="127357"/>
                  </a:lnTo>
                  <a:lnTo>
                    <a:pt x="0" y="0"/>
                  </a:lnTo>
                  <a:lnTo>
                    <a:pt x="88480" y="0"/>
                  </a:lnTo>
                  <a:lnTo>
                    <a:pt x="88480" y="127357"/>
                  </a:lnTo>
                  <a:close/>
                </a:path>
              </a:pathLst>
            </a:custGeom>
            <a:solidFill>
              <a:srgbClr val="F7954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0" name="object 40"/>
            <p:cNvSpPr/>
            <p:nvPr/>
          </p:nvSpPr>
          <p:spPr>
            <a:xfrm>
              <a:off x="7189533" y="5987332"/>
              <a:ext cx="88900" cy="162560"/>
            </a:xfrm>
            <a:custGeom>
              <a:avLst/>
              <a:gdLst/>
              <a:ahLst/>
              <a:cxnLst/>
              <a:rect l="l" t="t" r="r" b="b"/>
              <a:pathLst>
                <a:path w="88900" h="162560">
                  <a:moveTo>
                    <a:pt x="88480" y="161994"/>
                  </a:moveTo>
                  <a:lnTo>
                    <a:pt x="0" y="161994"/>
                  </a:lnTo>
                  <a:lnTo>
                    <a:pt x="0" y="0"/>
                  </a:lnTo>
                  <a:lnTo>
                    <a:pt x="88480" y="0"/>
                  </a:lnTo>
                  <a:lnTo>
                    <a:pt x="88480" y="161994"/>
                  </a:lnTo>
                  <a:close/>
                </a:path>
              </a:pathLst>
            </a:custGeom>
            <a:solidFill>
              <a:srgbClr val="A6A6A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1" name="object 41"/>
            <p:cNvSpPr/>
            <p:nvPr/>
          </p:nvSpPr>
          <p:spPr>
            <a:xfrm>
              <a:off x="7189533" y="5912196"/>
              <a:ext cx="88900" cy="75565"/>
            </a:xfrm>
            <a:custGeom>
              <a:avLst/>
              <a:gdLst/>
              <a:ahLst/>
              <a:cxnLst/>
              <a:rect l="l" t="t" r="r" b="b"/>
              <a:pathLst>
                <a:path w="88900" h="75564">
                  <a:moveTo>
                    <a:pt x="88480" y="75135"/>
                  </a:moveTo>
                  <a:lnTo>
                    <a:pt x="0" y="75135"/>
                  </a:lnTo>
                  <a:lnTo>
                    <a:pt x="0" y="0"/>
                  </a:lnTo>
                  <a:lnTo>
                    <a:pt x="88480" y="0"/>
                  </a:lnTo>
                  <a:lnTo>
                    <a:pt x="88480" y="75135"/>
                  </a:lnTo>
                  <a:close/>
                </a:path>
              </a:pathLst>
            </a:custGeom>
            <a:solidFill>
              <a:srgbClr val="00FF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2" name="object 42"/>
            <p:cNvSpPr/>
            <p:nvPr/>
          </p:nvSpPr>
          <p:spPr>
            <a:xfrm>
              <a:off x="7189524" y="5880212"/>
              <a:ext cx="88900" cy="32384"/>
            </a:xfrm>
            <a:custGeom>
              <a:avLst/>
              <a:gdLst/>
              <a:ahLst/>
              <a:cxnLst/>
              <a:rect l="l" t="t" r="r" b="b"/>
              <a:pathLst>
                <a:path w="88900" h="32385">
                  <a:moveTo>
                    <a:pt x="88479" y="31972"/>
                  </a:moveTo>
                  <a:lnTo>
                    <a:pt x="0" y="31972"/>
                  </a:lnTo>
                  <a:lnTo>
                    <a:pt x="0" y="0"/>
                  </a:lnTo>
                  <a:lnTo>
                    <a:pt x="88479" y="0"/>
                  </a:lnTo>
                  <a:lnTo>
                    <a:pt x="88479" y="31972"/>
                  </a:lnTo>
                  <a:close/>
                </a:path>
              </a:pathLst>
            </a:custGeom>
            <a:solidFill>
              <a:srgbClr val="EFEF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3" name="object 43"/>
            <p:cNvSpPr/>
            <p:nvPr/>
          </p:nvSpPr>
          <p:spPr>
            <a:xfrm>
              <a:off x="7189530" y="5729946"/>
              <a:ext cx="88900" cy="150495"/>
            </a:xfrm>
            <a:custGeom>
              <a:avLst/>
              <a:gdLst/>
              <a:ahLst/>
              <a:cxnLst/>
              <a:rect l="l" t="t" r="r" b="b"/>
              <a:pathLst>
                <a:path w="88900" h="150495">
                  <a:moveTo>
                    <a:pt x="88480" y="150270"/>
                  </a:moveTo>
                  <a:lnTo>
                    <a:pt x="0" y="150270"/>
                  </a:lnTo>
                  <a:lnTo>
                    <a:pt x="0" y="0"/>
                  </a:lnTo>
                  <a:lnTo>
                    <a:pt x="88480" y="0"/>
                  </a:lnTo>
                  <a:lnTo>
                    <a:pt x="88480" y="150270"/>
                  </a:lnTo>
                  <a:close/>
                </a:path>
              </a:pathLst>
            </a:custGeom>
            <a:solidFill>
              <a:srgbClr val="F7954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4" name="object 44"/>
            <p:cNvSpPr/>
            <p:nvPr/>
          </p:nvSpPr>
          <p:spPr>
            <a:xfrm>
              <a:off x="7348905" y="5927650"/>
              <a:ext cx="88900" cy="222250"/>
            </a:xfrm>
            <a:custGeom>
              <a:avLst/>
              <a:gdLst/>
              <a:ahLst/>
              <a:cxnLst/>
              <a:rect l="l" t="t" r="r" b="b"/>
              <a:pathLst>
                <a:path w="88900" h="222250">
                  <a:moveTo>
                    <a:pt x="88480" y="221677"/>
                  </a:moveTo>
                  <a:lnTo>
                    <a:pt x="0" y="221677"/>
                  </a:lnTo>
                  <a:lnTo>
                    <a:pt x="0" y="0"/>
                  </a:lnTo>
                  <a:lnTo>
                    <a:pt x="88480" y="0"/>
                  </a:lnTo>
                  <a:lnTo>
                    <a:pt x="88480" y="221677"/>
                  </a:lnTo>
                  <a:close/>
                </a:path>
              </a:pathLst>
            </a:custGeom>
            <a:solidFill>
              <a:srgbClr val="A6A6A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5" name="object 45"/>
            <p:cNvSpPr/>
            <p:nvPr/>
          </p:nvSpPr>
          <p:spPr>
            <a:xfrm>
              <a:off x="7348905" y="5850915"/>
              <a:ext cx="88900" cy="76835"/>
            </a:xfrm>
            <a:custGeom>
              <a:avLst/>
              <a:gdLst/>
              <a:ahLst/>
              <a:cxnLst/>
              <a:rect l="l" t="t" r="r" b="b"/>
              <a:pathLst>
                <a:path w="88900" h="76835">
                  <a:moveTo>
                    <a:pt x="88480" y="76734"/>
                  </a:moveTo>
                  <a:lnTo>
                    <a:pt x="0" y="76734"/>
                  </a:lnTo>
                  <a:lnTo>
                    <a:pt x="0" y="0"/>
                  </a:lnTo>
                  <a:lnTo>
                    <a:pt x="88480" y="0"/>
                  </a:lnTo>
                  <a:lnTo>
                    <a:pt x="88480" y="76734"/>
                  </a:lnTo>
                  <a:close/>
                </a:path>
              </a:pathLst>
            </a:custGeom>
            <a:solidFill>
              <a:srgbClr val="00FF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6" name="object 46"/>
            <p:cNvSpPr/>
            <p:nvPr/>
          </p:nvSpPr>
          <p:spPr>
            <a:xfrm>
              <a:off x="7348894" y="5780032"/>
              <a:ext cx="88900" cy="71120"/>
            </a:xfrm>
            <a:custGeom>
              <a:avLst/>
              <a:gdLst/>
              <a:ahLst/>
              <a:cxnLst/>
              <a:rect l="l" t="t" r="r" b="b"/>
              <a:pathLst>
                <a:path w="88900" h="71120">
                  <a:moveTo>
                    <a:pt x="88479" y="70872"/>
                  </a:moveTo>
                  <a:lnTo>
                    <a:pt x="0" y="70872"/>
                  </a:lnTo>
                  <a:lnTo>
                    <a:pt x="0" y="0"/>
                  </a:lnTo>
                  <a:lnTo>
                    <a:pt x="88479" y="0"/>
                  </a:lnTo>
                  <a:lnTo>
                    <a:pt x="88479" y="70872"/>
                  </a:lnTo>
                  <a:close/>
                </a:path>
              </a:pathLst>
            </a:custGeom>
            <a:solidFill>
              <a:srgbClr val="EFEF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7" name="object 47"/>
            <p:cNvSpPr/>
            <p:nvPr/>
          </p:nvSpPr>
          <p:spPr>
            <a:xfrm>
              <a:off x="7348901" y="5610583"/>
              <a:ext cx="88900" cy="169545"/>
            </a:xfrm>
            <a:custGeom>
              <a:avLst/>
              <a:gdLst/>
              <a:ahLst/>
              <a:cxnLst/>
              <a:rect l="l" t="t" r="r" b="b"/>
              <a:pathLst>
                <a:path w="88900" h="169545">
                  <a:moveTo>
                    <a:pt x="88480" y="169454"/>
                  </a:moveTo>
                  <a:lnTo>
                    <a:pt x="0" y="169454"/>
                  </a:lnTo>
                  <a:lnTo>
                    <a:pt x="0" y="0"/>
                  </a:lnTo>
                  <a:lnTo>
                    <a:pt x="88480" y="0"/>
                  </a:lnTo>
                  <a:lnTo>
                    <a:pt x="88480" y="169454"/>
                  </a:lnTo>
                  <a:close/>
                </a:path>
              </a:pathLst>
            </a:custGeom>
            <a:solidFill>
              <a:srgbClr val="F7954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8" name="object 48"/>
            <p:cNvSpPr/>
            <p:nvPr/>
          </p:nvSpPr>
          <p:spPr>
            <a:xfrm>
              <a:off x="7507743" y="5950031"/>
              <a:ext cx="88900" cy="199390"/>
            </a:xfrm>
            <a:custGeom>
              <a:avLst/>
              <a:gdLst/>
              <a:ahLst/>
              <a:cxnLst/>
              <a:rect l="l" t="t" r="r" b="b"/>
              <a:pathLst>
                <a:path w="88900" h="199389">
                  <a:moveTo>
                    <a:pt x="88480" y="199296"/>
                  </a:moveTo>
                  <a:lnTo>
                    <a:pt x="0" y="199296"/>
                  </a:lnTo>
                  <a:lnTo>
                    <a:pt x="0" y="0"/>
                  </a:lnTo>
                  <a:lnTo>
                    <a:pt x="88480" y="0"/>
                  </a:lnTo>
                  <a:lnTo>
                    <a:pt x="88480" y="199296"/>
                  </a:lnTo>
                  <a:close/>
                </a:path>
              </a:pathLst>
            </a:custGeom>
            <a:solidFill>
              <a:srgbClr val="A6A6A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9" name="object 49"/>
            <p:cNvSpPr/>
            <p:nvPr/>
          </p:nvSpPr>
          <p:spPr>
            <a:xfrm>
              <a:off x="7507743" y="5862106"/>
              <a:ext cx="88900" cy="88265"/>
            </a:xfrm>
            <a:custGeom>
              <a:avLst/>
              <a:gdLst/>
              <a:ahLst/>
              <a:cxnLst/>
              <a:rect l="l" t="t" r="r" b="b"/>
              <a:pathLst>
                <a:path w="88900" h="88264">
                  <a:moveTo>
                    <a:pt x="88480" y="87924"/>
                  </a:moveTo>
                  <a:lnTo>
                    <a:pt x="0" y="87924"/>
                  </a:lnTo>
                  <a:lnTo>
                    <a:pt x="0" y="0"/>
                  </a:lnTo>
                  <a:lnTo>
                    <a:pt x="88480" y="0"/>
                  </a:lnTo>
                  <a:lnTo>
                    <a:pt x="88480" y="87924"/>
                  </a:lnTo>
                  <a:close/>
                </a:path>
              </a:pathLst>
            </a:custGeom>
            <a:solidFill>
              <a:srgbClr val="00FF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0" name="object 50"/>
            <p:cNvSpPr/>
            <p:nvPr/>
          </p:nvSpPr>
          <p:spPr>
            <a:xfrm>
              <a:off x="7507731" y="5745928"/>
              <a:ext cx="88900" cy="116205"/>
            </a:xfrm>
            <a:custGeom>
              <a:avLst/>
              <a:gdLst/>
              <a:ahLst/>
              <a:cxnLst/>
              <a:rect l="l" t="t" r="r" b="b"/>
              <a:pathLst>
                <a:path w="88900" h="116204">
                  <a:moveTo>
                    <a:pt x="88479" y="116166"/>
                  </a:moveTo>
                  <a:lnTo>
                    <a:pt x="0" y="116166"/>
                  </a:lnTo>
                  <a:lnTo>
                    <a:pt x="0" y="0"/>
                  </a:lnTo>
                  <a:lnTo>
                    <a:pt x="88479" y="0"/>
                  </a:lnTo>
                  <a:lnTo>
                    <a:pt x="88479" y="116166"/>
                  </a:lnTo>
                  <a:close/>
                </a:path>
              </a:pathLst>
            </a:custGeom>
            <a:solidFill>
              <a:srgbClr val="EFEF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1" name="object 51"/>
            <p:cNvSpPr/>
            <p:nvPr/>
          </p:nvSpPr>
          <p:spPr>
            <a:xfrm>
              <a:off x="7507739" y="5589267"/>
              <a:ext cx="88900" cy="156845"/>
            </a:xfrm>
            <a:custGeom>
              <a:avLst/>
              <a:gdLst/>
              <a:ahLst/>
              <a:cxnLst/>
              <a:rect l="l" t="t" r="r" b="b"/>
              <a:pathLst>
                <a:path w="88900" h="156845">
                  <a:moveTo>
                    <a:pt x="88480" y="156665"/>
                  </a:moveTo>
                  <a:lnTo>
                    <a:pt x="0" y="156665"/>
                  </a:lnTo>
                  <a:lnTo>
                    <a:pt x="0" y="0"/>
                  </a:lnTo>
                  <a:lnTo>
                    <a:pt x="88480" y="0"/>
                  </a:lnTo>
                  <a:lnTo>
                    <a:pt x="88480" y="156665"/>
                  </a:lnTo>
                  <a:close/>
                </a:path>
              </a:pathLst>
            </a:custGeom>
            <a:solidFill>
              <a:srgbClr val="F7954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2" name="object 52"/>
            <p:cNvSpPr/>
            <p:nvPr/>
          </p:nvSpPr>
          <p:spPr>
            <a:xfrm>
              <a:off x="7667114" y="5827469"/>
              <a:ext cx="88900" cy="321945"/>
            </a:xfrm>
            <a:custGeom>
              <a:avLst/>
              <a:gdLst/>
              <a:ahLst/>
              <a:cxnLst/>
              <a:rect l="l" t="t" r="r" b="b"/>
              <a:pathLst>
                <a:path w="88900" h="321945">
                  <a:moveTo>
                    <a:pt x="88480" y="321858"/>
                  </a:moveTo>
                  <a:lnTo>
                    <a:pt x="0" y="321858"/>
                  </a:lnTo>
                  <a:lnTo>
                    <a:pt x="0" y="0"/>
                  </a:lnTo>
                  <a:lnTo>
                    <a:pt x="88480" y="0"/>
                  </a:lnTo>
                  <a:lnTo>
                    <a:pt x="88480" y="321858"/>
                  </a:lnTo>
                  <a:close/>
                </a:path>
              </a:pathLst>
            </a:custGeom>
            <a:solidFill>
              <a:srgbClr val="A6A6A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3" name="object 53"/>
            <p:cNvSpPr/>
            <p:nvPr/>
          </p:nvSpPr>
          <p:spPr>
            <a:xfrm>
              <a:off x="7667114" y="5701177"/>
              <a:ext cx="88900" cy="126364"/>
            </a:xfrm>
            <a:custGeom>
              <a:avLst/>
              <a:gdLst/>
              <a:ahLst/>
              <a:cxnLst/>
              <a:rect l="l" t="t" r="r" b="b"/>
              <a:pathLst>
                <a:path w="88900" h="126364">
                  <a:moveTo>
                    <a:pt x="88480" y="126292"/>
                  </a:moveTo>
                  <a:lnTo>
                    <a:pt x="0" y="126292"/>
                  </a:lnTo>
                  <a:lnTo>
                    <a:pt x="0" y="0"/>
                  </a:lnTo>
                  <a:lnTo>
                    <a:pt x="88480" y="0"/>
                  </a:lnTo>
                  <a:lnTo>
                    <a:pt x="88480" y="126292"/>
                  </a:lnTo>
                  <a:close/>
                </a:path>
              </a:pathLst>
            </a:custGeom>
            <a:solidFill>
              <a:srgbClr val="00FF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4" name="object 54"/>
            <p:cNvSpPr/>
            <p:nvPr/>
          </p:nvSpPr>
          <p:spPr>
            <a:xfrm>
              <a:off x="7667101" y="5553028"/>
              <a:ext cx="88900" cy="148590"/>
            </a:xfrm>
            <a:custGeom>
              <a:avLst/>
              <a:gdLst/>
              <a:ahLst/>
              <a:cxnLst/>
              <a:rect l="l" t="t" r="r" b="b"/>
              <a:pathLst>
                <a:path w="88900" h="148589">
                  <a:moveTo>
                    <a:pt x="88479" y="148138"/>
                  </a:moveTo>
                  <a:lnTo>
                    <a:pt x="0" y="148138"/>
                  </a:lnTo>
                  <a:lnTo>
                    <a:pt x="0" y="0"/>
                  </a:lnTo>
                  <a:lnTo>
                    <a:pt x="88479" y="0"/>
                  </a:lnTo>
                  <a:lnTo>
                    <a:pt x="88479" y="148138"/>
                  </a:lnTo>
                  <a:close/>
                </a:path>
              </a:pathLst>
            </a:custGeom>
            <a:solidFill>
              <a:srgbClr val="EFEF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5" name="object 55"/>
            <p:cNvSpPr/>
            <p:nvPr/>
          </p:nvSpPr>
          <p:spPr>
            <a:xfrm>
              <a:off x="7667110" y="5382512"/>
              <a:ext cx="88900" cy="170815"/>
            </a:xfrm>
            <a:custGeom>
              <a:avLst/>
              <a:gdLst/>
              <a:ahLst/>
              <a:cxnLst/>
              <a:rect l="l" t="t" r="r" b="b"/>
              <a:pathLst>
                <a:path w="88900" h="170814">
                  <a:moveTo>
                    <a:pt x="88480" y="170520"/>
                  </a:moveTo>
                  <a:lnTo>
                    <a:pt x="0" y="170520"/>
                  </a:lnTo>
                  <a:lnTo>
                    <a:pt x="0" y="0"/>
                  </a:lnTo>
                  <a:lnTo>
                    <a:pt x="88480" y="0"/>
                  </a:lnTo>
                  <a:lnTo>
                    <a:pt x="88480" y="170520"/>
                  </a:lnTo>
                  <a:close/>
                </a:path>
              </a:pathLst>
            </a:custGeom>
            <a:solidFill>
              <a:srgbClr val="F7954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6" name="object 56"/>
            <p:cNvSpPr/>
            <p:nvPr/>
          </p:nvSpPr>
          <p:spPr>
            <a:xfrm>
              <a:off x="7826486" y="5801358"/>
              <a:ext cx="88900" cy="347980"/>
            </a:xfrm>
            <a:custGeom>
              <a:avLst/>
              <a:gdLst/>
              <a:ahLst/>
              <a:cxnLst/>
              <a:rect l="l" t="t" r="r" b="b"/>
              <a:pathLst>
                <a:path w="88900" h="347979">
                  <a:moveTo>
                    <a:pt x="88480" y="347969"/>
                  </a:moveTo>
                  <a:lnTo>
                    <a:pt x="0" y="347969"/>
                  </a:lnTo>
                  <a:lnTo>
                    <a:pt x="0" y="0"/>
                  </a:lnTo>
                  <a:lnTo>
                    <a:pt x="88480" y="0"/>
                  </a:lnTo>
                  <a:lnTo>
                    <a:pt x="88480" y="347969"/>
                  </a:lnTo>
                  <a:close/>
                </a:path>
              </a:pathLst>
            </a:custGeom>
            <a:solidFill>
              <a:srgbClr val="A6A6A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7" name="object 57"/>
            <p:cNvSpPr/>
            <p:nvPr/>
          </p:nvSpPr>
          <p:spPr>
            <a:xfrm>
              <a:off x="7826486" y="5659612"/>
              <a:ext cx="88900" cy="142240"/>
            </a:xfrm>
            <a:custGeom>
              <a:avLst/>
              <a:gdLst/>
              <a:ahLst/>
              <a:cxnLst/>
              <a:rect l="l" t="t" r="r" b="b"/>
              <a:pathLst>
                <a:path w="88900" h="142239">
                  <a:moveTo>
                    <a:pt x="88480" y="141745"/>
                  </a:moveTo>
                  <a:lnTo>
                    <a:pt x="0" y="141745"/>
                  </a:lnTo>
                  <a:lnTo>
                    <a:pt x="0" y="0"/>
                  </a:lnTo>
                  <a:lnTo>
                    <a:pt x="88480" y="0"/>
                  </a:lnTo>
                  <a:lnTo>
                    <a:pt x="88480" y="141745"/>
                  </a:lnTo>
                  <a:close/>
                </a:path>
              </a:pathLst>
            </a:custGeom>
            <a:solidFill>
              <a:srgbClr val="00FF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8" name="object 58"/>
            <p:cNvSpPr/>
            <p:nvPr/>
          </p:nvSpPr>
          <p:spPr>
            <a:xfrm>
              <a:off x="7826471" y="5491215"/>
              <a:ext cx="88900" cy="168910"/>
            </a:xfrm>
            <a:custGeom>
              <a:avLst/>
              <a:gdLst/>
              <a:ahLst/>
              <a:cxnLst/>
              <a:rect l="l" t="t" r="r" b="b"/>
              <a:pathLst>
                <a:path w="88900" h="168910">
                  <a:moveTo>
                    <a:pt x="88479" y="168387"/>
                  </a:moveTo>
                  <a:lnTo>
                    <a:pt x="0" y="168387"/>
                  </a:lnTo>
                  <a:lnTo>
                    <a:pt x="0" y="0"/>
                  </a:lnTo>
                  <a:lnTo>
                    <a:pt x="88479" y="0"/>
                  </a:lnTo>
                  <a:lnTo>
                    <a:pt x="88479" y="168387"/>
                  </a:lnTo>
                  <a:close/>
                </a:path>
              </a:pathLst>
            </a:custGeom>
            <a:solidFill>
              <a:srgbClr val="EFEF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9" name="object 59"/>
            <p:cNvSpPr/>
            <p:nvPr/>
          </p:nvSpPr>
          <p:spPr>
            <a:xfrm>
              <a:off x="7826481" y="5325494"/>
              <a:ext cx="88900" cy="165735"/>
            </a:xfrm>
            <a:custGeom>
              <a:avLst/>
              <a:gdLst/>
              <a:ahLst/>
              <a:cxnLst/>
              <a:rect l="l" t="t" r="r" b="b"/>
              <a:pathLst>
                <a:path w="88900" h="165735">
                  <a:moveTo>
                    <a:pt x="88480" y="165724"/>
                  </a:moveTo>
                  <a:lnTo>
                    <a:pt x="0" y="165724"/>
                  </a:lnTo>
                  <a:lnTo>
                    <a:pt x="0" y="0"/>
                  </a:lnTo>
                  <a:lnTo>
                    <a:pt x="88480" y="0"/>
                  </a:lnTo>
                  <a:lnTo>
                    <a:pt x="88480" y="165724"/>
                  </a:lnTo>
                  <a:close/>
                </a:path>
              </a:pathLst>
            </a:custGeom>
            <a:solidFill>
              <a:srgbClr val="F7954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0" name="object 60"/>
            <p:cNvSpPr/>
            <p:nvPr/>
          </p:nvSpPr>
          <p:spPr>
            <a:xfrm>
              <a:off x="7985858" y="5803489"/>
              <a:ext cx="88900" cy="346075"/>
            </a:xfrm>
            <a:custGeom>
              <a:avLst/>
              <a:gdLst/>
              <a:ahLst/>
              <a:cxnLst/>
              <a:rect l="l" t="t" r="r" b="b"/>
              <a:pathLst>
                <a:path w="88900" h="346075">
                  <a:moveTo>
                    <a:pt x="88480" y="345837"/>
                  </a:moveTo>
                  <a:lnTo>
                    <a:pt x="0" y="345837"/>
                  </a:lnTo>
                  <a:lnTo>
                    <a:pt x="0" y="0"/>
                  </a:lnTo>
                  <a:lnTo>
                    <a:pt x="88480" y="0"/>
                  </a:lnTo>
                  <a:lnTo>
                    <a:pt x="88480" y="345837"/>
                  </a:lnTo>
                  <a:close/>
                </a:path>
              </a:pathLst>
            </a:custGeom>
            <a:solidFill>
              <a:srgbClr val="A6A6A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1" name="object 61"/>
            <p:cNvSpPr/>
            <p:nvPr/>
          </p:nvSpPr>
          <p:spPr>
            <a:xfrm>
              <a:off x="7985858" y="5663342"/>
              <a:ext cx="88900" cy="140335"/>
            </a:xfrm>
            <a:custGeom>
              <a:avLst/>
              <a:gdLst/>
              <a:ahLst/>
              <a:cxnLst/>
              <a:rect l="l" t="t" r="r" b="b"/>
              <a:pathLst>
                <a:path w="88900" h="140335">
                  <a:moveTo>
                    <a:pt x="88480" y="140146"/>
                  </a:moveTo>
                  <a:lnTo>
                    <a:pt x="0" y="140146"/>
                  </a:lnTo>
                  <a:lnTo>
                    <a:pt x="0" y="0"/>
                  </a:lnTo>
                  <a:lnTo>
                    <a:pt x="88480" y="0"/>
                  </a:lnTo>
                  <a:lnTo>
                    <a:pt x="88480" y="140146"/>
                  </a:lnTo>
                  <a:close/>
                </a:path>
              </a:pathLst>
            </a:custGeom>
            <a:solidFill>
              <a:srgbClr val="00FF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2" name="object 62"/>
            <p:cNvSpPr/>
            <p:nvPr/>
          </p:nvSpPr>
          <p:spPr>
            <a:xfrm>
              <a:off x="7985841" y="5511464"/>
              <a:ext cx="88900" cy="152400"/>
            </a:xfrm>
            <a:custGeom>
              <a:avLst/>
              <a:gdLst/>
              <a:ahLst/>
              <a:cxnLst/>
              <a:rect l="l" t="t" r="r" b="b"/>
              <a:pathLst>
                <a:path w="88900" h="152400">
                  <a:moveTo>
                    <a:pt x="88479" y="151868"/>
                  </a:moveTo>
                  <a:lnTo>
                    <a:pt x="0" y="151868"/>
                  </a:lnTo>
                  <a:lnTo>
                    <a:pt x="0" y="0"/>
                  </a:lnTo>
                  <a:lnTo>
                    <a:pt x="88479" y="0"/>
                  </a:lnTo>
                  <a:lnTo>
                    <a:pt x="88479" y="151868"/>
                  </a:lnTo>
                  <a:close/>
                </a:path>
              </a:pathLst>
            </a:custGeom>
            <a:solidFill>
              <a:srgbClr val="EFEF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3" name="object 63"/>
            <p:cNvSpPr/>
            <p:nvPr/>
          </p:nvSpPr>
          <p:spPr>
            <a:xfrm>
              <a:off x="7985852" y="5337218"/>
              <a:ext cx="88900" cy="174625"/>
            </a:xfrm>
            <a:custGeom>
              <a:avLst/>
              <a:gdLst/>
              <a:ahLst/>
              <a:cxnLst/>
              <a:rect l="l" t="t" r="r" b="b"/>
              <a:pathLst>
                <a:path w="88900" h="174625">
                  <a:moveTo>
                    <a:pt x="88480" y="174250"/>
                  </a:moveTo>
                  <a:lnTo>
                    <a:pt x="0" y="174250"/>
                  </a:lnTo>
                  <a:lnTo>
                    <a:pt x="0" y="0"/>
                  </a:lnTo>
                  <a:lnTo>
                    <a:pt x="88480" y="0"/>
                  </a:lnTo>
                  <a:lnTo>
                    <a:pt x="88480" y="174250"/>
                  </a:lnTo>
                  <a:close/>
                </a:path>
              </a:pathLst>
            </a:custGeom>
            <a:solidFill>
              <a:srgbClr val="F7954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4" name="object 64"/>
            <p:cNvSpPr/>
            <p:nvPr/>
          </p:nvSpPr>
          <p:spPr>
            <a:xfrm>
              <a:off x="8144696" y="5765122"/>
              <a:ext cx="88900" cy="384810"/>
            </a:xfrm>
            <a:custGeom>
              <a:avLst/>
              <a:gdLst/>
              <a:ahLst/>
              <a:cxnLst/>
              <a:rect l="l" t="t" r="r" b="b"/>
              <a:pathLst>
                <a:path w="88900" h="384810">
                  <a:moveTo>
                    <a:pt x="88480" y="384205"/>
                  </a:moveTo>
                  <a:lnTo>
                    <a:pt x="0" y="384205"/>
                  </a:lnTo>
                  <a:lnTo>
                    <a:pt x="0" y="0"/>
                  </a:lnTo>
                  <a:lnTo>
                    <a:pt x="88480" y="0"/>
                  </a:lnTo>
                  <a:lnTo>
                    <a:pt x="88480" y="384205"/>
                  </a:lnTo>
                  <a:close/>
                </a:path>
              </a:pathLst>
            </a:custGeom>
            <a:solidFill>
              <a:srgbClr val="A6A6A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5" name="object 65"/>
            <p:cNvSpPr/>
            <p:nvPr/>
          </p:nvSpPr>
          <p:spPr>
            <a:xfrm>
              <a:off x="8144696" y="5606324"/>
              <a:ext cx="88900" cy="159385"/>
            </a:xfrm>
            <a:custGeom>
              <a:avLst/>
              <a:gdLst/>
              <a:ahLst/>
              <a:cxnLst/>
              <a:rect l="l" t="t" r="r" b="b"/>
              <a:pathLst>
                <a:path w="88900" h="159385">
                  <a:moveTo>
                    <a:pt x="88480" y="158797"/>
                  </a:moveTo>
                  <a:lnTo>
                    <a:pt x="0" y="158797"/>
                  </a:lnTo>
                  <a:lnTo>
                    <a:pt x="0" y="0"/>
                  </a:lnTo>
                  <a:lnTo>
                    <a:pt x="88480" y="0"/>
                  </a:lnTo>
                  <a:lnTo>
                    <a:pt x="88480" y="158797"/>
                  </a:lnTo>
                  <a:close/>
                </a:path>
              </a:pathLst>
            </a:custGeom>
            <a:solidFill>
              <a:srgbClr val="00FF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6" name="object 66"/>
            <p:cNvSpPr/>
            <p:nvPr/>
          </p:nvSpPr>
          <p:spPr>
            <a:xfrm>
              <a:off x="8144678" y="5470966"/>
              <a:ext cx="88900" cy="135890"/>
            </a:xfrm>
            <a:custGeom>
              <a:avLst/>
              <a:gdLst/>
              <a:ahLst/>
              <a:cxnLst/>
              <a:rect l="l" t="t" r="r" b="b"/>
              <a:pathLst>
                <a:path w="88900" h="135889">
                  <a:moveTo>
                    <a:pt x="88479" y="135349"/>
                  </a:moveTo>
                  <a:lnTo>
                    <a:pt x="0" y="135349"/>
                  </a:lnTo>
                  <a:lnTo>
                    <a:pt x="0" y="0"/>
                  </a:lnTo>
                  <a:lnTo>
                    <a:pt x="88479" y="0"/>
                  </a:lnTo>
                  <a:lnTo>
                    <a:pt x="88479" y="135349"/>
                  </a:lnTo>
                  <a:close/>
                </a:path>
              </a:pathLst>
            </a:custGeom>
            <a:solidFill>
              <a:srgbClr val="EFEF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7" name="object 67"/>
            <p:cNvSpPr/>
            <p:nvPr/>
          </p:nvSpPr>
          <p:spPr>
            <a:xfrm>
              <a:off x="8144690" y="5310574"/>
              <a:ext cx="88900" cy="160655"/>
            </a:xfrm>
            <a:custGeom>
              <a:avLst/>
              <a:gdLst/>
              <a:ahLst/>
              <a:cxnLst/>
              <a:rect l="l" t="t" r="r" b="b"/>
              <a:pathLst>
                <a:path w="88900" h="160654">
                  <a:moveTo>
                    <a:pt x="88480" y="160395"/>
                  </a:moveTo>
                  <a:lnTo>
                    <a:pt x="0" y="160395"/>
                  </a:lnTo>
                  <a:lnTo>
                    <a:pt x="0" y="0"/>
                  </a:lnTo>
                  <a:lnTo>
                    <a:pt x="88480" y="0"/>
                  </a:lnTo>
                  <a:lnTo>
                    <a:pt x="88480" y="160395"/>
                  </a:lnTo>
                  <a:close/>
                </a:path>
              </a:pathLst>
            </a:custGeom>
            <a:solidFill>
              <a:srgbClr val="F7954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8" name="object 68"/>
            <p:cNvSpPr/>
            <p:nvPr/>
          </p:nvSpPr>
          <p:spPr>
            <a:xfrm>
              <a:off x="8304067" y="5654283"/>
              <a:ext cx="88900" cy="495300"/>
            </a:xfrm>
            <a:custGeom>
              <a:avLst/>
              <a:gdLst/>
              <a:ahLst/>
              <a:cxnLst/>
              <a:rect l="l" t="t" r="r" b="b"/>
              <a:pathLst>
                <a:path w="88900" h="495300">
                  <a:moveTo>
                    <a:pt x="88480" y="495043"/>
                  </a:moveTo>
                  <a:lnTo>
                    <a:pt x="0" y="495043"/>
                  </a:lnTo>
                  <a:lnTo>
                    <a:pt x="0" y="0"/>
                  </a:lnTo>
                  <a:lnTo>
                    <a:pt x="88480" y="0"/>
                  </a:lnTo>
                  <a:lnTo>
                    <a:pt x="88480" y="495043"/>
                  </a:lnTo>
                  <a:close/>
                </a:path>
              </a:pathLst>
            </a:custGeom>
            <a:solidFill>
              <a:srgbClr val="A6A6A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9" name="object 69"/>
            <p:cNvSpPr/>
            <p:nvPr/>
          </p:nvSpPr>
          <p:spPr>
            <a:xfrm>
              <a:off x="8304067" y="5425146"/>
              <a:ext cx="88900" cy="229235"/>
            </a:xfrm>
            <a:custGeom>
              <a:avLst/>
              <a:gdLst/>
              <a:ahLst/>
              <a:cxnLst/>
              <a:rect l="l" t="t" r="r" b="b"/>
              <a:pathLst>
                <a:path w="88900" h="229235">
                  <a:moveTo>
                    <a:pt x="88480" y="229137"/>
                  </a:moveTo>
                  <a:lnTo>
                    <a:pt x="0" y="229137"/>
                  </a:lnTo>
                  <a:lnTo>
                    <a:pt x="0" y="0"/>
                  </a:lnTo>
                  <a:lnTo>
                    <a:pt x="88480" y="0"/>
                  </a:lnTo>
                  <a:lnTo>
                    <a:pt x="88480" y="229137"/>
                  </a:lnTo>
                  <a:close/>
                </a:path>
              </a:pathLst>
            </a:custGeom>
            <a:solidFill>
              <a:srgbClr val="00FF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0" name="object 70"/>
            <p:cNvSpPr/>
            <p:nvPr/>
          </p:nvSpPr>
          <p:spPr>
            <a:xfrm>
              <a:off x="8304048" y="5241831"/>
              <a:ext cx="88900" cy="183515"/>
            </a:xfrm>
            <a:custGeom>
              <a:avLst/>
              <a:gdLst/>
              <a:ahLst/>
              <a:cxnLst/>
              <a:rect l="l" t="t" r="r" b="b"/>
              <a:pathLst>
                <a:path w="88900" h="183514">
                  <a:moveTo>
                    <a:pt x="88479" y="183308"/>
                  </a:moveTo>
                  <a:lnTo>
                    <a:pt x="0" y="183308"/>
                  </a:lnTo>
                  <a:lnTo>
                    <a:pt x="0" y="0"/>
                  </a:lnTo>
                  <a:lnTo>
                    <a:pt x="88479" y="0"/>
                  </a:lnTo>
                  <a:lnTo>
                    <a:pt x="88479" y="183308"/>
                  </a:lnTo>
                  <a:close/>
                </a:path>
              </a:pathLst>
            </a:custGeom>
            <a:solidFill>
              <a:srgbClr val="EFEF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1" name="object 71"/>
            <p:cNvSpPr/>
            <p:nvPr/>
          </p:nvSpPr>
          <p:spPr>
            <a:xfrm>
              <a:off x="8304060" y="5035077"/>
              <a:ext cx="88900" cy="207010"/>
            </a:xfrm>
            <a:custGeom>
              <a:avLst/>
              <a:gdLst/>
              <a:ahLst/>
              <a:cxnLst/>
              <a:rect l="l" t="t" r="r" b="b"/>
              <a:pathLst>
                <a:path w="88900" h="207010">
                  <a:moveTo>
                    <a:pt x="88480" y="206755"/>
                  </a:moveTo>
                  <a:lnTo>
                    <a:pt x="0" y="206755"/>
                  </a:lnTo>
                  <a:lnTo>
                    <a:pt x="0" y="0"/>
                  </a:lnTo>
                  <a:lnTo>
                    <a:pt x="88480" y="0"/>
                  </a:lnTo>
                  <a:lnTo>
                    <a:pt x="88480" y="206755"/>
                  </a:lnTo>
                  <a:close/>
                </a:path>
              </a:pathLst>
            </a:custGeom>
            <a:solidFill>
              <a:srgbClr val="F7954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2" name="object 72"/>
            <p:cNvSpPr/>
            <p:nvPr/>
          </p:nvSpPr>
          <p:spPr>
            <a:xfrm>
              <a:off x="8463439" y="5666007"/>
              <a:ext cx="88900" cy="483870"/>
            </a:xfrm>
            <a:custGeom>
              <a:avLst/>
              <a:gdLst/>
              <a:ahLst/>
              <a:cxnLst/>
              <a:rect l="l" t="t" r="r" b="b"/>
              <a:pathLst>
                <a:path w="88900" h="483870">
                  <a:moveTo>
                    <a:pt x="88480" y="483320"/>
                  </a:moveTo>
                  <a:lnTo>
                    <a:pt x="0" y="483320"/>
                  </a:lnTo>
                  <a:lnTo>
                    <a:pt x="0" y="0"/>
                  </a:lnTo>
                  <a:lnTo>
                    <a:pt x="88480" y="0"/>
                  </a:lnTo>
                  <a:lnTo>
                    <a:pt x="88480" y="483320"/>
                  </a:lnTo>
                  <a:close/>
                </a:path>
              </a:pathLst>
            </a:custGeom>
            <a:solidFill>
              <a:srgbClr val="A6A6A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3" name="object 73"/>
            <p:cNvSpPr/>
            <p:nvPr/>
          </p:nvSpPr>
          <p:spPr>
            <a:xfrm>
              <a:off x="8463439" y="5450191"/>
              <a:ext cx="88900" cy="215900"/>
            </a:xfrm>
            <a:custGeom>
              <a:avLst/>
              <a:gdLst/>
              <a:ahLst/>
              <a:cxnLst/>
              <a:rect l="l" t="t" r="r" b="b"/>
              <a:pathLst>
                <a:path w="88900" h="215900">
                  <a:moveTo>
                    <a:pt x="88480" y="215815"/>
                  </a:moveTo>
                  <a:lnTo>
                    <a:pt x="0" y="215815"/>
                  </a:lnTo>
                  <a:lnTo>
                    <a:pt x="0" y="0"/>
                  </a:lnTo>
                  <a:lnTo>
                    <a:pt x="88480" y="0"/>
                  </a:lnTo>
                  <a:lnTo>
                    <a:pt x="88480" y="215815"/>
                  </a:lnTo>
                  <a:close/>
                </a:path>
              </a:pathLst>
            </a:custGeom>
            <a:solidFill>
              <a:srgbClr val="00FF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4" name="object 74"/>
            <p:cNvSpPr/>
            <p:nvPr/>
          </p:nvSpPr>
          <p:spPr>
            <a:xfrm>
              <a:off x="8463418" y="5180550"/>
              <a:ext cx="88900" cy="269875"/>
            </a:xfrm>
            <a:custGeom>
              <a:avLst/>
              <a:gdLst/>
              <a:ahLst/>
              <a:cxnLst/>
              <a:rect l="l" t="t" r="r" b="b"/>
              <a:pathLst>
                <a:path w="88900" h="269875">
                  <a:moveTo>
                    <a:pt x="88479" y="269633"/>
                  </a:moveTo>
                  <a:lnTo>
                    <a:pt x="0" y="269633"/>
                  </a:lnTo>
                  <a:lnTo>
                    <a:pt x="0" y="0"/>
                  </a:lnTo>
                  <a:lnTo>
                    <a:pt x="88479" y="0"/>
                  </a:lnTo>
                  <a:lnTo>
                    <a:pt x="88479" y="269633"/>
                  </a:lnTo>
                  <a:close/>
                </a:path>
              </a:pathLst>
            </a:custGeom>
            <a:solidFill>
              <a:srgbClr val="EFEF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5" name="object 75"/>
            <p:cNvSpPr/>
            <p:nvPr/>
          </p:nvSpPr>
          <p:spPr>
            <a:xfrm>
              <a:off x="8463432" y="4911450"/>
              <a:ext cx="88900" cy="269240"/>
            </a:xfrm>
            <a:custGeom>
              <a:avLst/>
              <a:gdLst/>
              <a:ahLst/>
              <a:cxnLst/>
              <a:rect l="l" t="t" r="r" b="b"/>
              <a:pathLst>
                <a:path w="88900" h="269239">
                  <a:moveTo>
                    <a:pt x="88480" y="269101"/>
                  </a:moveTo>
                  <a:lnTo>
                    <a:pt x="0" y="269101"/>
                  </a:lnTo>
                  <a:lnTo>
                    <a:pt x="0" y="0"/>
                  </a:lnTo>
                  <a:lnTo>
                    <a:pt x="88480" y="0"/>
                  </a:lnTo>
                  <a:lnTo>
                    <a:pt x="88480" y="269101"/>
                  </a:lnTo>
                  <a:close/>
                </a:path>
              </a:pathLst>
            </a:custGeom>
            <a:solidFill>
              <a:srgbClr val="F7954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6" name="object 76"/>
            <p:cNvSpPr/>
            <p:nvPr/>
          </p:nvSpPr>
          <p:spPr>
            <a:xfrm>
              <a:off x="6198392" y="6149051"/>
              <a:ext cx="2389505" cy="0"/>
            </a:xfrm>
            <a:custGeom>
              <a:avLst/>
              <a:gdLst/>
              <a:ahLst/>
              <a:cxnLst/>
              <a:rect l="l" t="t" r="r" b="b"/>
              <a:pathLst>
                <a:path w="2389504">
                  <a:moveTo>
                    <a:pt x="0" y="0"/>
                  </a:moveTo>
                  <a:lnTo>
                    <a:pt x="2388979" y="0"/>
                  </a:lnTo>
                </a:path>
              </a:pathLst>
            </a:custGeom>
            <a:ln w="6660">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7" name="object 77"/>
            <p:cNvSpPr/>
            <p:nvPr/>
          </p:nvSpPr>
          <p:spPr>
            <a:xfrm>
              <a:off x="6198392" y="6132000"/>
              <a:ext cx="2389505" cy="17145"/>
            </a:xfrm>
            <a:custGeom>
              <a:avLst/>
              <a:gdLst/>
              <a:ahLst/>
              <a:cxnLst/>
              <a:rect l="l" t="t" r="r" b="b"/>
              <a:pathLst>
                <a:path w="2389504" h="17145">
                  <a:moveTo>
                    <a:pt x="0" y="0"/>
                  </a:moveTo>
                  <a:lnTo>
                    <a:pt x="0" y="17052"/>
                  </a:lnTo>
                </a:path>
                <a:path w="2389504" h="17145">
                  <a:moveTo>
                    <a:pt x="159371" y="0"/>
                  </a:moveTo>
                  <a:lnTo>
                    <a:pt x="159371" y="17052"/>
                  </a:lnTo>
                </a:path>
                <a:path w="2389504" h="17145">
                  <a:moveTo>
                    <a:pt x="318743" y="0"/>
                  </a:moveTo>
                  <a:lnTo>
                    <a:pt x="318743" y="17052"/>
                  </a:lnTo>
                </a:path>
                <a:path w="2389504" h="17145">
                  <a:moveTo>
                    <a:pt x="478115" y="0"/>
                  </a:moveTo>
                  <a:lnTo>
                    <a:pt x="478115" y="17052"/>
                  </a:lnTo>
                </a:path>
                <a:path w="2389504" h="17145">
                  <a:moveTo>
                    <a:pt x="636954" y="0"/>
                  </a:moveTo>
                  <a:lnTo>
                    <a:pt x="636954" y="17052"/>
                  </a:lnTo>
                </a:path>
                <a:path w="2389504" h="17145">
                  <a:moveTo>
                    <a:pt x="796326" y="0"/>
                  </a:moveTo>
                  <a:lnTo>
                    <a:pt x="796326" y="17052"/>
                  </a:lnTo>
                </a:path>
                <a:path w="2389504" h="17145">
                  <a:moveTo>
                    <a:pt x="955698" y="0"/>
                  </a:moveTo>
                  <a:lnTo>
                    <a:pt x="955698" y="17052"/>
                  </a:lnTo>
                </a:path>
                <a:path w="2389504" h="17145">
                  <a:moveTo>
                    <a:pt x="1115070" y="0"/>
                  </a:moveTo>
                  <a:lnTo>
                    <a:pt x="1115070" y="17052"/>
                  </a:lnTo>
                </a:path>
                <a:path w="2389504" h="17145">
                  <a:moveTo>
                    <a:pt x="1273909" y="0"/>
                  </a:moveTo>
                  <a:lnTo>
                    <a:pt x="1273909" y="17052"/>
                  </a:lnTo>
                </a:path>
                <a:path w="2389504" h="17145">
                  <a:moveTo>
                    <a:pt x="1433281" y="0"/>
                  </a:moveTo>
                  <a:lnTo>
                    <a:pt x="1433281" y="17052"/>
                  </a:lnTo>
                </a:path>
                <a:path w="2389504" h="17145">
                  <a:moveTo>
                    <a:pt x="1592652" y="0"/>
                  </a:moveTo>
                  <a:lnTo>
                    <a:pt x="1592652" y="17052"/>
                  </a:lnTo>
                </a:path>
                <a:path w="2389504" h="17145">
                  <a:moveTo>
                    <a:pt x="1752024" y="0"/>
                  </a:moveTo>
                  <a:lnTo>
                    <a:pt x="1752024" y="17052"/>
                  </a:lnTo>
                </a:path>
                <a:path w="2389504" h="17145">
                  <a:moveTo>
                    <a:pt x="1910863" y="0"/>
                  </a:moveTo>
                  <a:lnTo>
                    <a:pt x="1910863" y="17052"/>
                  </a:lnTo>
                </a:path>
                <a:path w="2389504" h="17145">
                  <a:moveTo>
                    <a:pt x="2070235" y="0"/>
                  </a:moveTo>
                  <a:lnTo>
                    <a:pt x="2070235" y="17052"/>
                  </a:lnTo>
                </a:path>
                <a:path w="2389504" h="17145">
                  <a:moveTo>
                    <a:pt x="2229607" y="0"/>
                  </a:moveTo>
                  <a:lnTo>
                    <a:pt x="2229607" y="17052"/>
                  </a:lnTo>
                </a:path>
                <a:path w="2389504" h="17145">
                  <a:moveTo>
                    <a:pt x="2388979" y="0"/>
                  </a:moveTo>
                  <a:lnTo>
                    <a:pt x="2388979" y="17052"/>
                  </a:lnTo>
                </a:path>
              </a:pathLst>
            </a:custGeom>
            <a:ln w="6661">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8" name="object 78"/>
            <p:cNvSpPr/>
            <p:nvPr/>
          </p:nvSpPr>
          <p:spPr>
            <a:xfrm>
              <a:off x="6322317" y="6114148"/>
              <a:ext cx="27305" cy="34290"/>
            </a:xfrm>
            <a:custGeom>
              <a:avLst/>
              <a:gdLst/>
              <a:ahLst/>
              <a:cxnLst/>
              <a:rect l="l" t="t" r="r" b="b"/>
              <a:pathLst>
                <a:path w="27304" h="34289">
                  <a:moveTo>
                    <a:pt x="0" y="34095"/>
                  </a:moveTo>
                  <a:lnTo>
                    <a:pt x="6931" y="0"/>
                  </a:lnTo>
                  <a:lnTo>
                    <a:pt x="27194" y="0"/>
                  </a:lnTo>
                </a:path>
              </a:pathLst>
            </a:custGeom>
            <a:ln w="3331">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9" name="object 79"/>
            <p:cNvSpPr/>
            <p:nvPr/>
          </p:nvSpPr>
          <p:spPr>
            <a:xfrm>
              <a:off x="6481687" y="6121076"/>
              <a:ext cx="23495" cy="23495"/>
            </a:xfrm>
            <a:custGeom>
              <a:avLst/>
              <a:gdLst/>
              <a:ahLst/>
              <a:cxnLst/>
              <a:rect l="l" t="t" r="r" b="b"/>
              <a:pathLst>
                <a:path w="23495" h="23495">
                  <a:moveTo>
                    <a:pt x="0" y="23447"/>
                  </a:moveTo>
                  <a:lnTo>
                    <a:pt x="3730" y="0"/>
                  </a:lnTo>
                  <a:lnTo>
                    <a:pt x="23447" y="0"/>
                  </a:lnTo>
                </a:path>
              </a:pathLst>
            </a:custGeom>
            <a:ln w="3330">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0" name="object 80"/>
            <p:cNvSpPr/>
            <p:nvPr/>
          </p:nvSpPr>
          <p:spPr>
            <a:xfrm>
              <a:off x="6641058" y="6098695"/>
              <a:ext cx="24130" cy="40005"/>
            </a:xfrm>
            <a:custGeom>
              <a:avLst/>
              <a:gdLst/>
              <a:ahLst/>
              <a:cxnLst/>
              <a:rect l="l" t="t" r="r" b="b"/>
              <a:pathLst>
                <a:path w="24129" h="40004">
                  <a:moveTo>
                    <a:pt x="0" y="39977"/>
                  </a:moveTo>
                  <a:lnTo>
                    <a:pt x="3731" y="0"/>
                  </a:lnTo>
                  <a:lnTo>
                    <a:pt x="23986" y="0"/>
                  </a:lnTo>
                </a:path>
              </a:pathLst>
            </a:custGeom>
            <a:ln w="3331">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81" name="object 81"/>
          <p:cNvSpPr txBox="1"/>
          <p:nvPr/>
        </p:nvSpPr>
        <p:spPr>
          <a:xfrm>
            <a:off x="7354797" y="5993293"/>
            <a:ext cx="75565" cy="71173"/>
          </a:xfrm>
          <a:prstGeom prst="rect">
            <a:avLst/>
          </a:prstGeom>
        </p:spPr>
        <p:txBody>
          <a:bodyPr vert="horz" wrap="square" lIns="0" tIns="17145" rIns="0" bIns="0" rtlCol="0">
            <a:spAutoFit/>
          </a:bodyPr>
          <a:lstStyle/>
          <a:p>
            <a:pPr marL="12700">
              <a:lnSpc>
                <a:spcPct val="100000"/>
              </a:lnSpc>
              <a:spcBef>
                <a:spcPts val="135"/>
              </a:spcBef>
            </a:pPr>
            <a:r>
              <a:rPr sz="350" spc="15" dirty="0">
                <a:latin typeface="Microsoft YaHei UI" panose="020B0503020204020204" pitchFamily="34" charset="-122"/>
                <a:ea typeface="Microsoft YaHei UI" panose="020B0503020204020204" pitchFamily="34" charset="-122"/>
                <a:cs typeface="Calibri"/>
              </a:rPr>
              <a:t>94</a:t>
            </a:r>
            <a:endParaRPr sz="350">
              <a:latin typeface="Microsoft YaHei UI" panose="020B0503020204020204" pitchFamily="34" charset="-122"/>
              <a:ea typeface="Microsoft YaHei UI" panose="020B0503020204020204" pitchFamily="34" charset="-122"/>
              <a:cs typeface="Calibri"/>
            </a:endParaRPr>
          </a:p>
        </p:txBody>
      </p:sp>
      <p:sp>
        <p:nvSpPr>
          <p:cNvPr id="82" name="object 82"/>
          <p:cNvSpPr txBox="1"/>
          <p:nvPr/>
        </p:nvSpPr>
        <p:spPr>
          <a:xfrm>
            <a:off x="8138779" y="5911987"/>
            <a:ext cx="100965" cy="71173"/>
          </a:xfrm>
          <a:prstGeom prst="rect">
            <a:avLst/>
          </a:prstGeom>
        </p:spPr>
        <p:txBody>
          <a:bodyPr vert="horz" wrap="square" lIns="0" tIns="17145" rIns="0" bIns="0" rtlCol="0">
            <a:spAutoFit/>
          </a:bodyPr>
          <a:lstStyle/>
          <a:p>
            <a:pPr marL="12700">
              <a:lnSpc>
                <a:spcPct val="100000"/>
              </a:lnSpc>
              <a:spcBef>
                <a:spcPts val="135"/>
              </a:spcBef>
            </a:pPr>
            <a:r>
              <a:rPr sz="350" spc="15" dirty="0">
                <a:latin typeface="Microsoft YaHei UI" panose="020B0503020204020204" pitchFamily="34" charset="-122"/>
                <a:ea typeface="Microsoft YaHei UI" panose="020B0503020204020204" pitchFamily="34" charset="-122"/>
                <a:cs typeface="Calibri"/>
              </a:rPr>
              <a:t>163</a:t>
            </a:r>
            <a:endParaRPr sz="350">
              <a:latin typeface="Microsoft YaHei UI" panose="020B0503020204020204" pitchFamily="34" charset="-122"/>
              <a:ea typeface="Microsoft YaHei UI" panose="020B0503020204020204" pitchFamily="34" charset="-122"/>
              <a:cs typeface="Calibri"/>
            </a:endParaRPr>
          </a:p>
        </p:txBody>
      </p:sp>
      <p:sp>
        <p:nvSpPr>
          <p:cNvPr id="83" name="object 83"/>
          <p:cNvSpPr txBox="1"/>
          <p:nvPr/>
        </p:nvSpPr>
        <p:spPr>
          <a:xfrm>
            <a:off x="8457271" y="5862430"/>
            <a:ext cx="100965" cy="71173"/>
          </a:xfrm>
          <a:prstGeom prst="rect">
            <a:avLst/>
          </a:prstGeom>
        </p:spPr>
        <p:txBody>
          <a:bodyPr vert="horz" wrap="square" lIns="0" tIns="17145" rIns="0" bIns="0" rtlCol="0">
            <a:spAutoFit/>
          </a:bodyPr>
          <a:lstStyle/>
          <a:p>
            <a:pPr marL="12700">
              <a:lnSpc>
                <a:spcPct val="100000"/>
              </a:lnSpc>
              <a:spcBef>
                <a:spcPts val="135"/>
              </a:spcBef>
            </a:pPr>
            <a:r>
              <a:rPr sz="350" spc="15" dirty="0">
                <a:latin typeface="Microsoft YaHei UI" panose="020B0503020204020204" pitchFamily="34" charset="-122"/>
                <a:ea typeface="Microsoft YaHei UI" panose="020B0503020204020204" pitchFamily="34" charset="-122"/>
                <a:cs typeface="Calibri"/>
              </a:rPr>
              <a:t>206</a:t>
            </a:r>
            <a:endParaRPr sz="350">
              <a:latin typeface="Microsoft YaHei UI" panose="020B0503020204020204" pitchFamily="34" charset="-122"/>
              <a:ea typeface="Microsoft YaHei UI" panose="020B0503020204020204" pitchFamily="34" charset="-122"/>
              <a:cs typeface="Calibri"/>
            </a:endParaRPr>
          </a:p>
        </p:txBody>
      </p:sp>
      <p:sp>
        <p:nvSpPr>
          <p:cNvPr id="84" name="object 84"/>
          <p:cNvSpPr txBox="1"/>
          <p:nvPr/>
        </p:nvSpPr>
        <p:spPr>
          <a:xfrm>
            <a:off x="6252880" y="6091833"/>
            <a:ext cx="50800" cy="71173"/>
          </a:xfrm>
          <a:prstGeom prst="rect">
            <a:avLst/>
          </a:prstGeom>
        </p:spPr>
        <p:txBody>
          <a:bodyPr vert="horz" wrap="square" lIns="0" tIns="17145" rIns="0" bIns="0" rtlCol="0">
            <a:spAutoFit/>
          </a:bodyPr>
          <a:lstStyle/>
          <a:p>
            <a:pPr marL="12700">
              <a:lnSpc>
                <a:spcPct val="100000"/>
              </a:lnSpc>
              <a:spcBef>
                <a:spcPts val="135"/>
              </a:spcBef>
            </a:pPr>
            <a:r>
              <a:rPr sz="350" spc="15" dirty="0">
                <a:latin typeface="Microsoft YaHei UI" panose="020B0503020204020204" pitchFamily="34" charset="-122"/>
                <a:ea typeface="Microsoft YaHei UI" panose="020B0503020204020204" pitchFamily="34" charset="-122"/>
                <a:cs typeface="Calibri"/>
              </a:rPr>
              <a:t>9</a:t>
            </a:r>
            <a:endParaRPr sz="350">
              <a:latin typeface="Microsoft YaHei UI" panose="020B0503020204020204" pitchFamily="34" charset="-122"/>
              <a:ea typeface="Microsoft YaHei UI" panose="020B0503020204020204" pitchFamily="34" charset="-122"/>
              <a:cs typeface="Calibri"/>
            </a:endParaRPr>
          </a:p>
        </p:txBody>
      </p:sp>
      <p:sp>
        <p:nvSpPr>
          <p:cNvPr id="85" name="object 85"/>
          <p:cNvSpPr txBox="1"/>
          <p:nvPr/>
        </p:nvSpPr>
        <p:spPr>
          <a:xfrm>
            <a:off x="7354797" y="5844335"/>
            <a:ext cx="75565" cy="71173"/>
          </a:xfrm>
          <a:prstGeom prst="rect">
            <a:avLst/>
          </a:prstGeom>
        </p:spPr>
        <p:txBody>
          <a:bodyPr vert="horz" wrap="square" lIns="0" tIns="17145" rIns="0" bIns="0" rtlCol="0">
            <a:spAutoFit/>
          </a:bodyPr>
          <a:lstStyle/>
          <a:p>
            <a:pPr marL="12700">
              <a:lnSpc>
                <a:spcPct val="100000"/>
              </a:lnSpc>
              <a:spcBef>
                <a:spcPts val="135"/>
              </a:spcBef>
            </a:pPr>
            <a:r>
              <a:rPr sz="350" spc="15" dirty="0">
                <a:latin typeface="Microsoft YaHei UI" panose="020B0503020204020204" pitchFamily="34" charset="-122"/>
                <a:ea typeface="Microsoft YaHei UI" panose="020B0503020204020204" pitchFamily="34" charset="-122"/>
                <a:cs typeface="Calibri"/>
              </a:rPr>
              <a:t>33</a:t>
            </a:r>
            <a:endParaRPr sz="350">
              <a:latin typeface="Microsoft YaHei UI" panose="020B0503020204020204" pitchFamily="34" charset="-122"/>
              <a:ea typeface="Microsoft YaHei UI" panose="020B0503020204020204" pitchFamily="34" charset="-122"/>
              <a:cs typeface="Calibri"/>
            </a:endParaRPr>
          </a:p>
        </p:txBody>
      </p:sp>
      <p:sp>
        <p:nvSpPr>
          <p:cNvPr id="86" name="object 86"/>
          <p:cNvSpPr txBox="1"/>
          <p:nvPr/>
        </p:nvSpPr>
        <p:spPr>
          <a:xfrm>
            <a:off x="8151026" y="5640746"/>
            <a:ext cx="75565" cy="71173"/>
          </a:xfrm>
          <a:prstGeom prst="rect">
            <a:avLst/>
          </a:prstGeom>
        </p:spPr>
        <p:txBody>
          <a:bodyPr vert="horz" wrap="square" lIns="0" tIns="17145" rIns="0" bIns="0" rtlCol="0">
            <a:spAutoFit/>
          </a:bodyPr>
          <a:lstStyle/>
          <a:p>
            <a:pPr marL="12700">
              <a:lnSpc>
                <a:spcPct val="100000"/>
              </a:lnSpc>
              <a:spcBef>
                <a:spcPts val="135"/>
              </a:spcBef>
            </a:pPr>
            <a:r>
              <a:rPr sz="350" spc="15" dirty="0">
                <a:latin typeface="Microsoft YaHei UI" panose="020B0503020204020204" pitchFamily="34" charset="-122"/>
                <a:ea typeface="Microsoft YaHei UI" panose="020B0503020204020204" pitchFamily="34" charset="-122"/>
                <a:cs typeface="Calibri"/>
              </a:rPr>
              <a:t>68</a:t>
            </a:r>
            <a:endParaRPr sz="350">
              <a:latin typeface="Microsoft YaHei UI" panose="020B0503020204020204" pitchFamily="34" charset="-122"/>
              <a:ea typeface="Microsoft YaHei UI" panose="020B0503020204020204" pitchFamily="34" charset="-122"/>
              <a:cs typeface="Calibri"/>
            </a:endParaRPr>
          </a:p>
        </p:txBody>
      </p:sp>
      <p:sp>
        <p:nvSpPr>
          <p:cNvPr id="87" name="object 87"/>
          <p:cNvSpPr txBox="1"/>
          <p:nvPr/>
        </p:nvSpPr>
        <p:spPr>
          <a:xfrm>
            <a:off x="8469517" y="5513047"/>
            <a:ext cx="75565" cy="71173"/>
          </a:xfrm>
          <a:prstGeom prst="rect">
            <a:avLst/>
          </a:prstGeom>
        </p:spPr>
        <p:txBody>
          <a:bodyPr vert="horz" wrap="square" lIns="0" tIns="17145" rIns="0" bIns="0" rtlCol="0">
            <a:spAutoFit/>
          </a:bodyPr>
          <a:lstStyle/>
          <a:p>
            <a:pPr marL="12700">
              <a:lnSpc>
                <a:spcPct val="100000"/>
              </a:lnSpc>
              <a:spcBef>
                <a:spcPts val="135"/>
              </a:spcBef>
            </a:pPr>
            <a:r>
              <a:rPr sz="350" spc="15" dirty="0">
                <a:latin typeface="Microsoft YaHei UI" panose="020B0503020204020204" pitchFamily="34" charset="-122"/>
                <a:ea typeface="Microsoft YaHei UI" panose="020B0503020204020204" pitchFamily="34" charset="-122"/>
                <a:cs typeface="Calibri"/>
              </a:rPr>
              <a:t>92</a:t>
            </a:r>
            <a:endParaRPr sz="350">
              <a:latin typeface="Microsoft YaHei UI" panose="020B0503020204020204" pitchFamily="34" charset="-122"/>
              <a:ea typeface="Microsoft YaHei UI" panose="020B0503020204020204" pitchFamily="34" charset="-122"/>
              <a:cs typeface="Calibri"/>
            </a:endParaRPr>
          </a:p>
        </p:txBody>
      </p:sp>
      <p:grpSp>
        <p:nvGrpSpPr>
          <p:cNvPr id="88" name="object 88"/>
          <p:cNvGrpSpPr/>
          <p:nvPr/>
        </p:nvGrpSpPr>
        <p:grpSpPr>
          <a:xfrm>
            <a:off x="6479782" y="6010997"/>
            <a:ext cx="186690" cy="90170"/>
            <a:chOff x="6479782" y="6010997"/>
            <a:chExt cx="186690" cy="90170"/>
          </a:xfrm>
        </p:grpSpPr>
        <p:sp>
          <p:nvSpPr>
            <p:cNvPr id="89" name="object 89"/>
            <p:cNvSpPr/>
            <p:nvPr/>
          </p:nvSpPr>
          <p:spPr>
            <a:xfrm>
              <a:off x="6481687" y="6059262"/>
              <a:ext cx="44450" cy="40005"/>
            </a:xfrm>
            <a:custGeom>
              <a:avLst/>
              <a:gdLst/>
              <a:ahLst/>
              <a:cxnLst/>
              <a:rect l="l" t="t" r="r" b="b"/>
              <a:pathLst>
                <a:path w="44450" h="40004">
                  <a:moveTo>
                    <a:pt x="0" y="39434"/>
                  </a:moveTo>
                  <a:lnTo>
                    <a:pt x="44230" y="0"/>
                  </a:lnTo>
                </a:path>
              </a:pathLst>
            </a:custGeom>
            <a:ln w="3330">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0" name="object 90"/>
            <p:cNvSpPr/>
            <p:nvPr/>
          </p:nvSpPr>
          <p:spPr>
            <a:xfrm>
              <a:off x="6641058" y="6012902"/>
              <a:ext cx="23495" cy="45085"/>
            </a:xfrm>
            <a:custGeom>
              <a:avLst/>
              <a:gdLst/>
              <a:ahLst/>
              <a:cxnLst/>
              <a:rect l="l" t="t" r="r" b="b"/>
              <a:pathLst>
                <a:path w="23495" h="45085">
                  <a:moveTo>
                    <a:pt x="0" y="44774"/>
                  </a:moveTo>
                  <a:lnTo>
                    <a:pt x="3198" y="0"/>
                  </a:lnTo>
                  <a:lnTo>
                    <a:pt x="23453" y="0"/>
                  </a:lnTo>
                </a:path>
              </a:pathLst>
            </a:custGeom>
            <a:ln w="3331">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91" name="object 91"/>
          <p:cNvSpPr txBox="1"/>
          <p:nvPr/>
        </p:nvSpPr>
        <p:spPr>
          <a:xfrm>
            <a:off x="6215136" y="6061434"/>
            <a:ext cx="525780" cy="125034"/>
          </a:xfrm>
          <a:prstGeom prst="rect">
            <a:avLst/>
          </a:prstGeom>
        </p:spPr>
        <p:txBody>
          <a:bodyPr vert="horz" wrap="square" lIns="0" tIns="17145" rIns="0" bIns="0" rtlCol="0">
            <a:spAutoFit/>
          </a:bodyPr>
          <a:lstStyle/>
          <a:p>
            <a:pPr marL="38100">
              <a:lnSpc>
                <a:spcPct val="100000"/>
              </a:lnSpc>
              <a:spcBef>
                <a:spcPts val="135"/>
              </a:spcBef>
            </a:pPr>
            <a:r>
              <a:rPr sz="350" spc="15" dirty="0">
                <a:latin typeface="Microsoft YaHei UI" panose="020B0503020204020204" pitchFamily="34" charset="-122"/>
                <a:ea typeface="Microsoft YaHei UI" panose="020B0503020204020204" pitchFamily="34" charset="-122"/>
                <a:cs typeface="Calibri"/>
              </a:rPr>
              <a:t>10     </a:t>
            </a:r>
            <a:r>
              <a:rPr sz="525" spc="22" baseline="-7936" dirty="0">
                <a:latin typeface="Microsoft YaHei UI" panose="020B0503020204020204" pitchFamily="34" charset="-122"/>
                <a:ea typeface="Microsoft YaHei UI" panose="020B0503020204020204" pitchFamily="34" charset="-122"/>
                <a:cs typeface="Calibri"/>
              </a:rPr>
              <a:t>1 </a:t>
            </a:r>
            <a:r>
              <a:rPr sz="525" spc="44" baseline="-7936" dirty="0">
                <a:latin typeface="Microsoft YaHei UI" panose="020B0503020204020204" pitchFamily="34" charset="-122"/>
                <a:ea typeface="Microsoft YaHei UI" panose="020B0503020204020204" pitchFamily="34" charset="-122"/>
                <a:cs typeface="Calibri"/>
              </a:rPr>
              <a:t> </a:t>
            </a:r>
            <a:r>
              <a:rPr sz="525" spc="22" baseline="-23809" dirty="0">
                <a:latin typeface="Microsoft YaHei UI" panose="020B0503020204020204" pitchFamily="34" charset="-122"/>
                <a:ea typeface="Microsoft YaHei UI" panose="020B0503020204020204" pitchFamily="34" charset="-122"/>
                <a:cs typeface="Calibri"/>
              </a:rPr>
              <a:t>14   </a:t>
            </a:r>
            <a:r>
              <a:rPr sz="525" spc="120" baseline="-23809" dirty="0">
                <a:latin typeface="Microsoft YaHei UI" panose="020B0503020204020204" pitchFamily="34" charset="-122"/>
                <a:ea typeface="Microsoft YaHei UI" panose="020B0503020204020204" pitchFamily="34" charset="-122"/>
                <a:cs typeface="Calibri"/>
              </a:rPr>
              <a:t> </a:t>
            </a:r>
            <a:r>
              <a:rPr sz="525" spc="22" baseline="-15873" dirty="0">
                <a:latin typeface="Microsoft YaHei UI" panose="020B0503020204020204" pitchFamily="34" charset="-122"/>
                <a:ea typeface="Microsoft YaHei UI" panose="020B0503020204020204" pitchFamily="34" charset="-122"/>
                <a:cs typeface="Calibri"/>
              </a:rPr>
              <a:t>4 </a:t>
            </a:r>
            <a:r>
              <a:rPr sz="525" spc="82" baseline="-15873" dirty="0">
                <a:latin typeface="Microsoft YaHei UI" panose="020B0503020204020204" pitchFamily="34" charset="-122"/>
                <a:ea typeface="Microsoft YaHei UI" panose="020B0503020204020204" pitchFamily="34" charset="-122"/>
                <a:cs typeface="Calibri"/>
              </a:rPr>
              <a:t> </a:t>
            </a:r>
            <a:r>
              <a:rPr sz="525" spc="22" baseline="15873" dirty="0">
                <a:latin typeface="Microsoft YaHei UI" panose="020B0503020204020204" pitchFamily="34" charset="-122"/>
                <a:ea typeface="Microsoft YaHei UI" panose="020B0503020204020204" pitchFamily="34" charset="-122"/>
                <a:cs typeface="Calibri"/>
              </a:rPr>
              <a:t>27   </a:t>
            </a:r>
            <a:r>
              <a:rPr sz="525" spc="127" baseline="15873" dirty="0">
                <a:latin typeface="Microsoft YaHei UI" panose="020B0503020204020204" pitchFamily="34" charset="-122"/>
                <a:ea typeface="Microsoft YaHei UI" panose="020B0503020204020204" pitchFamily="34" charset="-122"/>
                <a:cs typeface="Calibri"/>
              </a:rPr>
              <a:t> </a:t>
            </a:r>
            <a:r>
              <a:rPr sz="525" spc="22" baseline="7936" dirty="0">
                <a:latin typeface="Microsoft YaHei UI" panose="020B0503020204020204" pitchFamily="34" charset="-122"/>
                <a:ea typeface="Microsoft YaHei UI" panose="020B0503020204020204" pitchFamily="34" charset="-122"/>
                <a:cs typeface="Calibri"/>
              </a:rPr>
              <a:t>9</a:t>
            </a:r>
            <a:endParaRPr sz="525" baseline="7936">
              <a:latin typeface="Microsoft YaHei UI" panose="020B0503020204020204" pitchFamily="34" charset="-122"/>
              <a:ea typeface="Microsoft YaHei UI" panose="020B0503020204020204" pitchFamily="34" charset="-122"/>
              <a:cs typeface="Calibri"/>
            </a:endParaRPr>
          </a:p>
        </p:txBody>
      </p:sp>
      <p:sp>
        <p:nvSpPr>
          <p:cNvPr id="92" name="object 92"/>
          <p:cNvSpPr txBox="1"/>
          <p:nvPr/>
        </p:nvSpPr>
        <p:spPr>
          <a:xfrm>
            <a:off x="6664788" y="5967760"/>
            <a:ext cx="50800" cy="71173"/>
          </a:xfrm>
          <a:prstGeom prst="rect">
            <a:avLst/>
          </a:prstGeom>
        </p:spPr>
        <p:txBody>
          <a:bodyPr vert="horz" wrap="square" lIns="0" tIns="17145" rIns="0" bIns="0" rtlCol="0">
            <a:spAutoFit/>
          </a:bodyPr>
          <a:lstStyle/>
          <a:p>
            <a:pPr marL="12700">
              <a:lnSpc>
                <a:spcPct val="100000"/>
              </a:lnSpc>
              <a:spcBef>
                <a:spcPts val="135"/>
              </a:spcBef>
            </a:pPr>
            <a:r>
              <a:rPr sz="350" spc="15" dirty="0">
                <a:latin typeface="Microsoft YaHei UI" panose="020B0503020204020204" pitchFamily="34" charset="-122"/>
                <a:ea typeface="Microsoft YaHei UI" panose="020B0503020204020204" pitchFamily="34" charset="-122"/>
                <a:cs typeface="Calibri"/>
              </a:rPr>
              <a:t>6</a:t>
            </a:r>
            <a:endParaRPr sz="350">
              <a:latin typeface="Microsoft YaHei UI" panose="020B0503020204020204" pitchFamily="34" charset="-122"/>
              <a:ea typeface="Microsoft YaHei UI" panose="020B0503020204020204" pitchFamily="34" charset="-122"/>
              <a:cs typeface="Calibri"/>
            </a:endParaRPr>
          </a:p>
        </p:txBody>
      </p:sp>
      <p:sp>
        <p:nvSpPr>
          <p:cNvPr id="93" name="object 93"/>
          <p:cNvSpPr txBox="1"/>
          <p:nvPr/>
        </p:nvSpPr>
        <p:spPr>
          <a:xfrm>
            <a:off x="7354797" y="5770445"/>
            <a:ext cx="75565" cy="71173"/>
          </a:xfrm>
          <a:prstGeom prst="rect">
            <a:avLst/>
          </a:prstGeom>
        </p:spPr>
        <p:txBody>
          <a:bodyPr vert="horz" wrap="square" lIns="0" tIns="17145" rIns="0" bIns="0" rtlCol="0">
            <a:spAutoFit/>
          </a:bodyPr>
          <a:lstStyle/>
          <a:p>
            <a:pPr marL="12700">
              <a:lnSpc>
                <a:spcPct val="100000"/>
              </a:lnSpc>
              <a:spcBef>
                <a:spcPts val="135"/>
              </a:spcBef>
            </a:pPr>
            <a:r>
              <a:rPr sz="350" spc="15" dirty="0">
                <a:latin typeface="Microsoft YaHei UI" panose="020B0503020204020204" pitchFamily="34" charset="-122"/>
                <a:ea typeface="Microsoft YaHei UI" panose="020B0503020204020204" pitchFamily="34" charset="-122"/>
                <a:cs typeface="Calibri"/>
              </a:rPr>
              <a:t>30</a:t>
            </a:r>
            <a:endParaRPr sz="350">
              <a:latin typeface="Microsoft YaHei UI" panose="020B0503020204020204" pitchFamily="34" charset="-122"/>
              <a:ea typeface="Microsoft YaHei UI" panose="020B0503020204020204" pitchFamily="34" charset="-122"/>
              <a:cs typeface="Calibri"/>
            </a:endParaRPr>
          </a:p>
        </p:txBody>
      </p:sp>
      <p:sp>
        <p:nvSpPr>
          <p:cNvPr id="94" name="object 94"/>
          <p:cNvSpPr txBox="1"/>
          <p:nvPr/>
        </p:nvSpPr>
        <p:spPr>
          <a:xfrm>
            <a:off x="8151026" y="5493679"/>
            <a:ext cx="75565" cy="71173"/>
          </a:xfrm>
          <a:prstGeom prst="rect">
            <a:avLst/>
          </a:prstGeom>
        </p:spPr>
        <p:txBody>
          <a:bodyPr vert="horz" wrap="square" lIns="0" tIns="17145" rIns="0" bIns="0" rtlCol="0">
            <a:spAutoFit/>
          </a:bodyPr>
          <a:lstStyle/>
          <a:p>
            <a:pPr marL="12700">
              <a:lnSpc>
                <a:spcPct val="100000"/>
              </a:lnSpc>
              <a:spcBef>
                <a:spcPts val="135"/>
              </a:spcBef>
            </a:pPr>
            <a:r>
              <a:rPr sz="350" spc="15" dirty="0">
                <a:latin typeface="Microsoft YaHei UI" panose="020B0503020204020204" pitchFamily="34" charset="-122"/>
                <a:ea typeface="Microsoft YaHei UI" panose="020B0503020204020204" pitchFamily="34" charset="-122"/>
                <a:cs typeface="Calibri"/>
              </a:rPr>
              <a:t>58</a:t>
            </a:r>
            <a:endParaRPr sz="350">
              <a:latin typeface="Microsoft YaHei UI" panose="020B0503020204020204" pitchFamily="34" charset="-122"/>
              <a:ea typeface="Microsoft YaHei UI" panose="020B0503020204020204" pitchFamily="34" charset="-122"/>
              <a:cs typeface="Calibri"/>
            </a:endParaRPr>
          </a:p>
        </p:txBody>
      </p:sp>
      <p:sp>
        <p:nvSpPr>
          <p:cNvPr id="95" name="object 95"/>
          <p:cNvSpPr txBox="1"/>
          <p:nvPr/>
        </p:nvSpPr>
        <p:spPr>
          <a:xfrm>
            <a:off x="8457270" y="5270253"/>
            <a:ext cx="100965" cy="71173"/>
          </a:xfrm>
          <a:prstGeom prst="rect">
            <a:avLst/>
          </a:prstGeom>
        </p:spPr>
        <p:txBody>
          <a:bodyPr vert="horz" wrap="square" lIns="0" tIns="17145" rIns="0" bIns="0" rtlCol="0">
            <a:spAutoFit/>
          </a:bodyPr>
          <a:lstStyle/>
          <a:p>
            <a:pPr marL="12700">
              <a:lnSpc>
                <a:spcPct val="100000"/>
              </a:lnSpc>
              <a:spcBef>
                <a:spcPts val="135"/>
              </a:spcBef>
            </a:pPr>
            <a:r>
              <a:rPr sz="350" spc="15" dirty="0">
                <a:latin typeface="Microsoft YaHei UI" panose="020B0503020204020204" pitchFamily="34" charset="-122"/>
                <a:ea typeface="Microsoft YaHei UI" panose="020B0503020204020204" pitchFamily="34" charset="-122"/>
                <a:cs typeface="Calibri"/>
              </a:rPr>
              <a:t>115</a:t>
            </a:r>
            <a:endParaRPr sz="350">
              <a:latin typeface="Microsoft YaHei UI" panose="020B0503020204020204" pitchFamily="34" charset="-122"/>
              <a:ea typeface="Microsoft YaHei UI" panose="020B0503020204020204" pitchFamily="34" charset="-122"/>
              <a:cs typeface="Calibri"/>
            </a:endParaRPr>
          </a:p>
        </p:txBody>
      </p:sp>
      <p:sp>
        <p:nvSpPr>
          <p:cNvPr id="96" name="object 96"/>
          <p:cNvSpPr txBox="1"/>
          <p:nvPr/>
        </p:nvSpPr>
        <p:spPr>
          <a:xfrm>
            <a:off x="6214676" y="5995666"/>
            <a:ext cx="362585" cy="71173"/>
          </a:xfrm>
          <a:prstGeom prst="rect">
            <a:avLst/>
          </a:prstGeom>
        </p:spPr>
        <p:txBody>
          <a:bodyPr vert="horz" wrap="square" lIns="0" tIns="17145" rIns="0" bIns="0" rtlCol="0">
            <a:spAutoFit/>
          </a:bodyPr>
          <a:lstStyle/>
          <a:p>
            <a:pPr marL="38100">
              <a:lnSpc>
                <a:spcPct val="100000"/>
              </a:lnSpc>
              <a:spcBef>
                <a:spcPts val="135"/>
              </a:spcBef>
              <a:tabLst>
                <a:tab pos="298450" algn="l"/>
              </a:tabLst>
            </a:pPr>
            <a:r>
              <a:rPr sz="350" spc="15" dirty="0">
                <a:latin typeface="Microsoft YaHei UI" panose="020B0503020204020204" pitchFamily="34" charset="-122"/>
                <a:ea typeface="Microsoft YaHei UI" panose="020B0503020204020204" pitchFamily="34" charset="-122"/>
                <a:cs typeface="Calibri"/>
              </a:rPr>
              <a:t>54	</a:t>
            </a:r>
            <a:r>
              <a:rPr sz="525" spc="22" baseline="15873" dirty="0">
                <a:latin typeface="Microsoft YaHei UI" panose="020B0503020204020204" pitchFamily="34" charset="-122"/>
                <a:ea typeface="Microsoft YaHei UI" panose="020B0503020204020204" pitchFamily="34" charset="-122"/>
                <a:cs typeface="Calibri"/>
              </a:rPr>
              <a:t>7</a:t>
            </a:r>
            <a:endParaRPr sz="525" baseline="15873">
              <a:latin typeface="Microsoft YaHei UI" panose="020B0503020204020204" pitchFamily="34" charset="-122"/>
              <a:ea typeface="Microsoft YaHei UI" panose="020B0503020204020204" pitchFamily="34" charset="-122"/>
              <a:cs typeface="Calibri"/>
            </a:endParaRPr>
          </a:p>
        </p:txBody>
      </p:sp>
      <p:sp>
        <p:nvSpPr>
          <p:cNvPr id="97" name="object 97"/>
          <p:cNvSpPr txBox="1"/>
          <p:nvPr/>
        </p:nvSpPr>
        <p:spPr>
          <a:xfrm>
            <a:off x="6399322" y="5951382"/>
            <a:ext cx="75565" cy="71173"/>
          </a:xfrm>
          <a:prstGeom prst="rect">
            <a:avLst/>
          </a:prstGeom>
        </p:spPr>
        <p:txBody>
          <a:bodyPr vert="horz" wrap="square" lIns="0" tIns="17145" rIns="0" bIns="0" rtlCol="0">
            <a:spAutoFit/>
          </a:bodyPr>
          <a:lstStyle/>
          <a:p>
            <a:pPr marL="12700">
              <a:lnSpc>
                <a:spcPct val="100000"/>
              </a:lnSpc>
              <a:spcBef>
                <a:spcPts val="135"/>
              </a:spcBef>
            </a:pPr>
            <a:r>
              <a:rPr sz="350" spc="15" dirty="0">
                <a:latin typeface="Microsoft YaHei UI" panose="020B0503020204020204" pitchFamily="34" charset="-122"/>
                <a:ea typeface="Microsoft YaHei UI" panose="020B0503020204020204" pitchFamily="34" charset="-122"/>
                <a:cs typeface="Calibri"/>
              </a:rPr>
              <a:t>80</a:t>
            </a:r>
            <a:endParaRPr sz="350">
              <a:latin typeface="Microsoft YaHei UI" panose="020B0503020204020204" pitchFamily="34" charset="-122"/>
              <a:ea typeface="Microsoft YaHei UI" panose="020B0503020204020204" pitchFamily="34" charset="-122"/>
              <a:cs typeface="Calibri"/>
            </a:endParaRPr>
          </a:p>
        </p:txBody>
      </p:sp>
      <p:sp>
        <p:nvSpPr>
          <p:cNvPr id="98" name="object 98"/>
          <p:cNvSpPr txBox="1"/>
          <p:nvPr/>
        </p:nvSpPr>
        <p:spPr>
          <a:xfrm>
            <a:off x="6558568" y="5934942"/>
            <a:ext cx="75565" cy="71173"/>
          </a:xfrm>
          <a:prstGeom prst="rect">
            <a:avLst/>
          </a:prstGeom>
        </p:spPr>
        <p:txBody>
          <a:bodyPr vert="horz" wrap="square" lIns="0" tIns="17145" rIns="0" bIns="0" rtlCol="0">
            <a:spAutoFit/>
          </a:bodyPr>
          <a:lstStyle/>
          <a:p>
            <a:pPr marL="12700">
              <a:lnSpc>
                <a:spcPct val="100000"/>
              </a:lnSpc>
              <a:spcBef>
                <a:spcPts val="135"/>
              </a:spcBef>
            </a:pPr>
            <a:r>
              <a:rPr sz="350" spc="15" dirty="0">
                <a:latin typeface="Microsoft YaHei UI" panose="020B0503020204020204" pitchFamily="34" charset="-122"/>
                <a:ea typeface="Microsoft YaHei UI" panose="020B0503020204020204" pitchFamily="34" charset="-122"/>
                <a:cs typeface="Calibri"/>
              </a:rPr>
              <a:t>60</a:t>
            </a:r>
            <a:endParaRPr sz="350">
              <a:latin typeface="Microsoft YaHei UI" panose="020B0503020204020204" pitchFamily="34" charset="-122"/>
              <a:ea typeface="Microsoft YaHei UI" panose="020B0503020204020204" pitchFamily="34" charset="-122"/>
              <a:cs typeface="Calibri"/>
            </a:endParaRPr>
          </a:p>
        </p:txBody>
      </p:sp>
      <p:sp>
        <p:nvSpPr>
          <p:cNvPr id="99" name="object 99"/>
          <p:cNvSpPr txBox="1"/>
          <p:nvPr/>
        </p:nvSpPr>
        <p:spPr>
          <a:xfrm>
            <a:off x="7354797" y="5650186"/>
            <a:ext cx="75565" cy="71173"/>
          </a:xfrm>
          <a:prstGeom prst="rect">
            <a:avLst/>
          </a:prstGeom>
        </p:spPr>
        <p:txBody>
          <a:bodyPr vert="horz" wrap="square" lIns="0" tIns="17145" rIns="0" bIns="0" rtlCol="0">
            <a:spAutoFit/>
          </a:bodyPr>
          <a:lstStyle/>
          <a:p>
            <a:pPr marL="12700">
              <a:lnSpc>
                <a:spcPct val="100000"/>
              </a:lnSpc>
              <a:spcBef>
                <a:spcPts val="135"/>
              </a:spcBef>
            </a:pPr>
            <a:r>
              <a:rPr sz="350" spc="15" dirty="0">
                <a:latin typeface="Microsoft YaHei UI" panose="020B0503020204020204" pitchFamily="34" charset="-122"/>
                <a:ea typeface="Microsoft YaHei UI" panose="020B0503020204020204" pitchFamily="34" charset="-122"/>
                <a:cs typeface="Calibri"/>
              </a:rPr>
              <a:t>72</a:t>
            </a:r>
            <a:endParaRPr sz="350">
              <a:latin typeface="Microsoft YaHei UI" panose="020B0503020204020204" pitchFamily="34" charset="-122"/>
              <a:ea typeface="Microsoft YaHei UI" panose="020B0503020204020204" pitchFamily="34" charset="-122"/>
              <a:cs typeface="Calibri"/>
            </a:endParaRPr>
          </a:p>
        </p:txBody>
      </p:sp>
      <p:sp>
        <p:nvSpPr>
          <p:cNvPr id="100" name="object 100"/>
          <p:cNvSpPr txBox="1"/>
          <p:nvPr/>
        </p:nvSpPr>
        <p:spPr>
          <a:xfrm>
            <a:off x="8151026" y="5345655"/>
            <a:ext cx="75565" cy="71173"/>
          </a:xfrm>
          <a:prstGeom prst="rect">
            <a:avLst/>
          </a:prstGeom>
        </p:spPr>
        <p:txBody>
          <a:bodyPr vert="horz" wrap="square" lIns="0" tIns="17145" rIns="0" bIns="0" rtlCol="0">
            <a:spAutoFit/>
          </a:bodyPr>
          <a:lstStyle/>
          <a:p>
            <a:pPr marL="12700">
              <a:lnSpc>
                <a:spcPct val="100000"/>
              </a:lnSpc>
              <a:spcBef>
                <a:spcPts val="135"/>
              </a:spcBef>
            </a:pPr>
            <a:r>
              <a:rPr sz="350" spc="15" dirty="0">
                <a:latin typeface="Microsoft YaHei UI" panose="020B0503020204020204" pitchFamily="34" charset="-122"/>
                <a:ea typeface="Microsoft YaHei UI" panose="020B0503020204020204" pitchFamily="34" charset="-122"/>
                <a:cs typeface="Calibri"/>
              </a:rPr>
              <a:t>68</a:t>
            </a:r>
            <a:endParaRPr sz="350">
              <a:latin typeface="Microsoft YaHei UI" panose="020B0503020204020204" pitchFamily="34" charset="-122"/>
              <a:ea typeface="Microsoft YaHei UI" panose="020B0503020204020204" pitchFamily="34" charset="-122"/>
              <a:cs typeface="Calibri"/>
            </a:endParaRPr>
          </a:p>
        </p:txBody>
      </p:sp>
      <p:sp>
        <p:nvSpPr>
          <p:cNvPr id="101" name="object 101"/>
          <p:cNvSpPr txBox="1"/>
          <p:nvPr/>
        </p:nvSpPr>
        <p:spPr>
          <a:xfrm>
            <a:off x="8457270" y="5000819"/>
            <a:ext cx="100965" cy="71173"/>
          </a:xfrm>
          <a:prstGeom prst="rect">
            <a:avLst/>
          </a:prstGeom>
        </p:spPr>
        <p:txBody>
          <a:bodyPr vert="horz" wrap="square" lIns="0" tIns="17145" rIns="0" bIns="0" rtlCol="0">
            <a:spAutoFit/>
          </a:bodyPr>
          <a:lstStyle/>
          <a:p>
            <a:pPr marL="12700">
              <a:lnSpc>
                <a:spcPct val="100000"/>
              </a:lnSpc>
              <a:spcBef>
                <a:spcPts val="135"/>
              </a:spcBef>
            </a:pPr>
            <a:r>
              <a:rPr sz="350" spc="15" dirty="0">
                <a:latin typeface="Microsoft YaHei UI" panose="020B0503020204020204" pitchFamily="34" charset="-122"/>
                <a:ea typeface="Microsoft YaHei UI" panose="020B0503020204020204" pitchFamily="34" charset="-122"/>
                <a:cs typeface="Calibri"/>
              </a:rPr>
              <a:t>115</a:t>
            </a:r>
            <a:endParaRPr sz="350">
              <a:latin typeface="Microsoft YaHei UI" panose="020B0503020204020204" pitchFamily="34" charset="-122"/>
              <a:ea typeface="Microsoft YaHei UI" panose="020B0503020204020204" pitchFamily="34" charset="-122"/>
              <a:cs typeface="Calibri"/>
            </a:endParaRPr>
          </a:p>
        </p:txBody>
      </p:sp>
      <p:sp>
        <p:nvSpPr>
          <p:cNvPr id="102" name="object 102"/>
          <p:cNvSpPr txBox="1"/>
          <p:nvPr/>
        </p:nvSpPr>
        <p:spPr>
          <a:xfrm>
            <a:off x="6237944" y="5877544"/>
            <a:ext cx="80010" cy="76944"/>
          </a:xfrm>
          <a:prstGeom prst="rect">
            <a:avLst/>
          </a:prstGeom>
        </p:spPr>
        <p:txBody>
          <a:bodyPr vert="horz" wrap="square" lIns="0" tIns="15240" rIns="0" bIns="0" rtlCol="0">
            <a:spAutoFit/>
          </a:bodyPr>
          <a:lstStyle/>
          <a:p>
            <a:pPr marL="12700">
              <a:lnSpc>
                <a:spcPct val="100000"/>
              </a:lnSpc>
              <a:spcBef>
                <a:spcPts val="120"/>
              </a:spcBef>
            </a:pPr>
            <a:r>
              <a:rPr sz="400" spc="10" dirty="0">
                <a:latin typeface="Microsoft YaHei UI" panose="020B0503020204020204" pitchFamily="34" charset="-122"/>
                <a:ea typeface="Microsoft YaHei UI" panose="020B0503020204020204" pitchFamily="34" charset="-122"/>
                <a:cs typeface="Calibri"/>
              </a:rPr>
              <a:t>73</a:t>
            </a:r>
            <a:endParaRPr sz="400">
              <a:latin typeface="Microsoft YaHei UI" panose="020B0503020204020204" pitchFamily="34" charset="-122"/>
              <a:ea typeface="Microsoft YaHei UI" panose="020B0503020204020204" pitchFamily="34" charset="-122"/>
              <a:cs typeface="Calibri"/>
            </a:endParaRPr>
          </a:p>
        </p:txBody>
      </p:sp>
      <p:sp>
        <p:nvSpPr>
          <p:cNvPr id="103" name="object 103"/>
          <p:cNvSpPr txBox="1"/>
          <p:nvPr/>
        </p:nvSpPr>
        <p:spPr>
          <a:xfrm>
            <a:off x="6358464" y="5820104"/>
            <a:ext cx="462915" cy="138499"/>
          </a:xfrm>
          <a:prstGeom prst="rect">
            <a:avLst/>
          </a:prstGeom>
        </p:spPr>
        <p:txBody>
          <a:bodyPr vert="horz" wrap="square" lIns="0" tIns="15240" rIns="0" bIns="0" rtlCol="0">
            <a:spAutoFit/>
          </a:bodyPr>
          <a:lstStyle/>
          <a:p>
            <a:pPr marL="38100">
              <a:lnSpc>
                <a:spcPct val="100000"/>
              </a:lnSpc>
              <a:spcBef>
                <a:spcPts val="120"/>
              </a:spcBef>
            </a:pPr>
            <a:r>
              <a:rPr sz="600" spc="15" baseline="20833" dirty="0">
                <a:latin typeface="Microsoft YaHei UI" panose="020B0503020204020204" pitchFamily="34" charset="-122"/>
                <a:ea typeface="Microsoft YaHei UI" panose="020B0503020204020204" pitchFamily="34" charset="-122"/>
                <a:cs typeface="Calibri"/>
              </a:rPr>
              <a:t>105     </a:t>
            </a:r>
            <a:r>
              <a:rPr sz="600" spc="30" baseline="20833" dirty="0">
                <a:latin typeface="Microsoft YaHei UI" panose="020B0503020204020204" pitchFamily="34" charset="-122"/>
                <a:ea typeface="Microsoft YaHei UI" panose="020B0503020204020204" pitchFamily="34" charset="-122"/>
                <a:cs typeface="Calibri"/>
              </a:rPr>
              <a:t> </a:t>
            </a:r>
            <a:r>
              <a:rPr sz="600" spc="15" baseline="13888" dirty="0">
                <a:latin typeface="Microsoft YaHei UI" panose="020B0503020204020204" pitchFamily="34" charset="-122"/>
                <a:ea typeface="Microsoft YaHei UI" panose="020B0503020204020204" pitchFamily="34" charset="-122"/>
                <a:cs typeface="Calibri"/>
              </a:rPr>
              <a:t>102      </a:t>
            </a:r>
            <a:r>
              <a:rPr sz="600" spc="30" baseline="13888" dirty="0">
                <a:latin typeface="Microsoft YaHei UI" panose="020B0503020204020204" pitchFamily="34" charset="-122"/>
                <a:ea typeface="Microsoft YaHei UI" panose="020B0503020204020204" pitchFamily="34" charset="-122"/>
                <a:cs typeface="Calibri"/>
              </a:rPr>
              <a:t> </a:t>
            </a:r>
            <a:r>
              <a:rPr sz="400" spc="10" dirty="0">
                <a:latin typeface="Microsoft YaHei UI" panose="020B0503020204020204" pitchFamily="34" charset="-122"/>
                <a:ea typeface="Microsoft YaHei UI" panose="020B0503020204020204" pitchFamily="34" charset="-122"/>
                <a:cs typeface="Calibri"/>
              </a:rPr>
              <a:t>97</a:t>
            </a:r>
            <a:endParaRPr sz="400">
              <a:latin typeface="Microsoft YaHei UI" panose="020B0503020204020204" pitchFamily="34" charset="-122"/>
              <a:ea typeface="Microsoft YaHei UI" panose="020B0503020204020204" pitchFamily="34" charset="-122"/>
              <a:cs typeface="Calibri"/>
            </a:endParaRPr>
          </a:p>
        </p:txBody>
      </p:sp>
      <p:sp>
        <p:nvSpPr>
          <p:cNvPr id="104" name="object 104"/>
          <p:cNvSpPr txBox="1"/>
          <p:nvPr/>
        </p:nvSpPr>
        <p:spPr>
          <a:xfrm>
            <a:off x="6874927" y="5829184"/>
            <a:ext cx="80010" cy="76944"/>
          </a:xfrm>
          <a:prstGeom prst="rect">
            <a:avLst/>
          </a:prstGeom>
        </p:spPr>
        <p:txBody>
          <a:bodyPr vert="horz" wrap="square" lIns="0" tIns="15240" rIns="0" bIns="0" rtlCol="0">
            <a:spAutoFit/>
          </a:bodyPr>
          <a:lstStyle/>
          <a:p>
            <a:pPr marL="12700">
              <a:lnSpc>
                <a:spcPct val="100000"/>
              </a:lnSpc>
              <a:spcBef>
                <a:spcPts val="120"/>
              </a:spcBef>
            </a:pPr>
            <a:r>
              <a:rPr sz="400" spc="10" dirty="0">
                <a:latin typeface="Microsoft YaHei UI" panose="020B0503020204020204" pitchFamily="34" charset="-122"/>
                <a:ea typeface="Microsoft YaHei UI" panose="020B0503020204020204" pitchFamily="34" charset="-122"/>
                <a:cs typeface="Calibri"/>
              </a:rPr>
              <a:t>93</a:t>
            </a:r>
            <a:endParaRPr sz="400">
              <a:latin typeface="Microsoft YaHei UI" panose="020B0503020204020204" pitchFamily="34" charset="-122"/>
              <a:ea typeface="Microsoft YaHei UI" panose="020B0503020204020204" pitchFamily="34" charset="-122"/>
              <a:cs typeface="Calibri"/>
            </a:endParaRPr>
          </a:p>
        </p:txBody>
      </p:sp>
      <p:sp>
        <p:nvSpPr>
          <p:cNvPr id="105" name="object 105"/>
          <p:cNvSpPr txBox="1"/>
          <p:nvPr/>
        </p:nvSpPr>
        <p:spPr>
          <a:xfrm>
            <a:off x="7020849" y="5759599"/>
            <a:ext cx="107314" cy="138499"/>
          </a:xfrm>
          <a:prstGeom prst="rect">
            <a:avLst/>
          </a:prstGeom>
        </p:spPr>
        <p:txBody>
          <a:bodyPr vert="horz" wrap="square" lIns="0" tIns="15240" rIns="0" bIns="0" rtlCol="0">
            <a:spAutoFit/>
          </a:bodyPr>
          <a:lstStyle/>
          <a:p>
            <a:pPr marL="12700">
              <a:lnSpc>
                <a:spcPct val="100000"/>
              </a:lnSpc>
              <a:spcBef>
                <a:spcPts val="120"/>
              </a:spcBef>
            </a:pPr>
            <a:r>
              <a:rPr sz="400" spc="10" dirty="0">
                <a:latin typeface="Microsoft YaHei UI" panose="020B0503020204020204" pitchFamily="34" charset="-122"/>
                <a:ea typeface="Microsoft YaHei UI" panose="020B0503020204020204" pitchFamily="34" charset="-122"/>
                <a:cs typeface="Calibri"/>
              </a:rPr>
              <a:t>123</a:t>
            </a:r>
            <a:endParaRPr sz="400">
              <a:latin typeface="Microsoft YaHei UI" panose="020B0503020204020204" pitchFamily="34" charset="-122"/>
              <a:ea typeface="Microsoft YaHei UI" panose="020B0503020204020204" pitchFamily="34" charset="-122"/>
              <a:cs typeface="Calibri"/>
            </a:endParaRPr>
          </a:p>
        </p:txBody>
      </p:sp>
      <p:sp>
        <p:nvSpPr>
          <p:cNvPr id="106" name="object 106"/>
          <p:cNvSpPr txBox="1"/>
          <p:nvPr/>
        </p:nvSpPr>
        <p:spPr>
          <a:xfrm>
            <a:off x="7180093" y="5629765"/>
            <a:ext cx="107314" cy="138499"/>
          </a:xfrm>
          <a:prstGeom prst="rect">
            <a:avLst/>
          </a:prstGeom>
        </p:spPr>
        <p:txBody>
          <a:bodyPr vert="horz" wrap="square" lIns="0" tIns="15240" rIns="0" bIns="0" rtlCol="0">
            <a:spAutoFit/>
          </a:bodyPr>
          <a:lstStyle/>
          <a:p>
            <a:pPr marL="12700">
              <a:lnSpc>
                <a:spcPct val="100000"/>
              </a:lnSpc>
              <a:spcBef>
                <a:spcPts val="120"/>
              </a:spcBef>
            </a:pPr>
            <a:r>
              <a:rPr sz="400" spc="10" dirty="0">
                <a:latin typeface="Microsoft YaHei UI" panose="020B0503020204020204" pitchFamily="34" charset="-122"/>
                <a:ea typeface="Microsoft YaHei UI" panose="020B0503020204020204" pitchFamily="34" charset="-122"/>
                <a:cs typeface="Calibri"/>
              </a:rPr>
              <a:t>178</a:t>
            </a:r>
            <a:endParaRPr sz="400">
              <a:latin typeface="Microsoft YaHei UI" panose="020B0503020204020204" pitchFamily="34" charset="-122"/>
              <a:ea typeface="Microsoft YaHei UI" panose="020B0503020204020204" pitchFamily="34" charset="-122"/>
              <a:cs typeface="Calibri"/>
            </a:endParaRPr>
          </a:p>
        </p:txBody>
      </p:sp>
      <p:sp>
        <p:nvSpPr>
          <p:cNvPr id="107" name="object 107"/>
          <p:cNvSpPr txBox="1"/>
          <p:nvPr/>
        </p:nvSpPr>
        <p:spPr>
          <a:xfrm>
            <a:off x="7313941" y="5488916"/>
            <a:ext cx="317500" cy="138499"/>
          </a:xfrm>
          <a:prstGeom prst="rect">
            <a:avLst/>
          </a:prstGeom>
        </p:spPr>
        <p:txBody>
          <a:bodyPr vert="horz" wrap="square" lIns="0" tIns="15240" rIns="0" bIns="0" rtlCol="0">
            <a:spAutoFit/>
          </a:bodyPr>
          <a:lstStyle/>
          <a:p>
            <a:pPr marL="38100">
              <a:lnSpc>
                <a:spcPct val="100000"/>
              </a:lnSpc>
              <a:spcBef>
                <a:spcPts val="120"/>
              </a:spcBef>
            </a:pPr>
            <a:r>
              <a:rPr sz="600" spc="15" baseline="-20833" dirty="0">
                <a:latin typeface="Microsoft YaHei UI" panose="020B0503020204020204" pitchFamily="34" charset="-122"/>
                <a:ea typeface="Microsoft YaHei UI" panose="020B0503020204020204" pitchFamily="34" charset="-122"/>
                <a:cs typeface="Calibri"/>
              </a:rPr>
              <a:t>229     </a:t>
            </a:r>
            <a:r>
              <a:rPr sz="600" spc="22" baseline="-20833" dirty="0">
                <a:latin typeface="Microsoft YaHei UI" panose="020B0503020204020204" pitchFamily="34" charset="-122"/>
                <a:ea typeface="Microsoft YaHei UI" panose="020B0503020204020204" pitchFamily="34" charset="-122"/>
                <a:cs typeface="Calibri"/>
              </a:rPr>
              <a:t> </a:t>
            </a:r>
            <a:r>
              <a:rPr sz="400" spc="10" dirty="0">
                <a:latin typeface="Microsoft YaHei UI" panose="020B0503020204020204" pitchFamily="34" charset="-122"/>
                <a:ea typeface="Microsoft YaHei UI" panose="020B0503020204020204" pitchFamily="34" charset="-122"/>
                <a:cs typeface="Calibri"/>
              </a:rPr>
              <a:t>238</a:t>
            </a:r>
            <a:endParaRPr sz="400">
              <a:latin typeface="Microsoft YaHei UI" panose="020B0503020204020204" pitchFamily="34" charset="-122"/>
              <a:ea typeface="Microsoft YaHei UI" panose="020B0503020204020204" pitchFamily="34" charset="-122"/>
              <a:cs typeface="Calibri"/>
            </a:endParaRPr>
          </a:p>
        </p:txBody>
      </p:sp>
      <p:sp>
        <p:nvSpPr>
          <p:cNvPr id="108" name="object 108"/>
          <p:cNvSpPr txBox="1"/>
          <p:nvPr/>
        </p:nvSpPr>
        <p:spPr>
          <a:xfrm>
            <a:off x="7657831" y="5281846"/>
            <a:ext cx="107314" cy="138499"/>
          </a:xfrm>
          <a:prstGeom prst="rect">
            <a:avLst/>
          </a:prstGeom>
        </p:spPr>
        <p:txBody>
          <a:bodyPr vert="horz" wrap="square" lIns="0" tIns="15240" rIns="0" bIns="0" rtlCol="0">
            <a:spAutoFit/>
          </a:bodyPr>
          <a:lstStyle/>
          <a:p>
            <a:pPr marL="12700">
              <a:lnSpc>
                <a:spcPct val="100000"/>
              </a:lnSpc>
              <a:spcBef>
                <a:spcPts val="120"/>
              </a:spcBef>
            </a:pPr>
            <a:r>
              <a:rPr sz="400" spc="10" dirty="0">
                <a:latin typeface="Microsoft YaHei UI" panose="020B0503020204020204" pitchFamily="34" charset="-122"/>
                <a:ea typeface="Microsoft YaHei UI" panose="020B0503020204020204" pitchFamily="34" charset="-122"/>
                <a:cs typeface="Calibri"/>
              </a:rPr>
              <a:t>326</a:t>
            </a:r>
            <a:endParaRPr sz="400">
              <a:latin typeface="Microsoft YaHei UI" panose="020B0503020204020204" pitchFamily="34" charset="-122"/>
              <a:ea typeface="Microsoft YaHei UI" panose="020B0503020204020204" pitchFamily="34" charset="-122"/>
              <a:cs typeface="Calibri"/>
            </a:endParaRPr>
          </a:p>
        </p:txBody>
      </p:sp>
      <p:sp>
        <p:nvSpPr>
          <p:cNvPr id="109" name="object 109"/>
          <p:cNvSpPr txBox="1"/>
          <p:nvPr/>
        </p:nvSpPr>
        <p:spPr>
          <a:xfrm>
            <a:off x="7791677" y="5236678"/>
            <a:ext cx="476884" cy="138499"/>
          </a:xfrm>
          <a:prstGeom prst="rect">
            <a:avLst/>
          </a:prstGeom>
        </p:spPr>
        <p:txBody>
          <a:bodyPr vert="horz" wrap="square" lIns="0" tIns="15240" rIns="0" bIns="0" rtlCol="0">
            <a:spAutoFit/>
          </a:bodyPr>
          <a:lstStyle/>
          <a:p>
            <a:pPr marL="38100">
              <a:lnSpc>
                <a:spcPct val="100000"/>
              </a:lnSpc>
              <a:spcBef>
                <a:spcPts val="120"/>
              </a:spcBef>
            </a:pPr>
            <a:r>
              <a:rPr sz="600" spc="15" baseline="13888" dirty="0">
                <a:latin typeface="Microsoft YaHei UI" panose="020B0503020204020204" pitchFamily="34" charset="-122"/>
                <a:ea typeface="Microsoft YaHei UI" panose="020B0503020204020204" pitchFamily="34" charset="-122"/>
                <a:cs typeface="Calibri"/>
              </a:rPr>
              <a:t>351     </a:t>
            </a:r>
            <a:r>
              <a:rPr sz="600" spc="30" baseline="13888" dirty="0">
                <a:latin typeface="Microsoft YaHei UI" panose="020B0503020204020204" pitchFamily="34" charset="-122"/>
                <a:ea typeface="Microsoft YaHei UI" panose="020B0503020204020204" pitchFamily="34" charset="-122"/>
                <a:cs typeface="Calibri"/>
              </a:rPr>
              <a:t> </a:t>
            </a:r>
            <a:r>
              <a:rPr sz="400" spc="10" dirty="0">
                <a:latin typeface="Microsoft YaHei UI" panose="020B0503020204020204" pitchFamily="34" charset="-122"/>
                <a:ea typeface="Microsoft YaHei UI" panose="020B0503020204020204" pitchFamily="34" charset="-122"/>
                <a:cs typeface="Calibri"/>
              </a:rPr>
              <a:t>346     </a:t>
            </a:r>
            <a:r>
              <a:rPr sz="400" spc="20" dirty="0">
                <a:latin typeface="Microsoft YaHei UI" panose="020B0503020204020204" pitchFamily="34" charset="-122"/>
                <a:ea typeface="Microsoft YaHei UI" panose="020B0503020204020204" pitchFamily="34" charset="-122"/>
                <a:cs typeface="Calibri"/>
              </a:rPr>
              <a:t> </a:t>
            </a:r>
            <a:r>
              <a:rPr sz="600" spc="15" baseline="27777" dirty="0">
                <a:latin typeface="Microsoft YaHei UI" panose="020B0503020204020204" pitchFamily="34" charset="-122"/>
                <a:ea typeface="Microsoft YaHei UI" panose="020B0503020204020204" pitchFamily="34" charset="-122"/>
                <a:cs typeface="Calibri"/>
              </a:rPr>
              <a:t>357</a:t>
            </a:r>
            <a:endParaRPr sz="600" baseline="27777">
              <a:latin typeface="Microsoft YaHei UI" panose="020B0503020204020204" pitchFamily="34" charset="-122"/>
              <a:ea typeface="Microsoft YaHei UI" panose="020B0503020204020204" pitchFamily="34" charset="-122"/>
              <a:cs typeface="Calibri"/>
            </a:endParaRPr>
          </a:p>
        </p:txBody>
      </p:sp>
      <p:sp>
        <p:nvSpPr>
          <p:cNvPr id="110" name="object 110"/>
          <p:cNvSpPr txBox="1"/>
          <p:nvPr/>
        </p:nvSpPr>
        <p:spPr>
          <a:xfrm>
            <a:off x="8294814" y="4934869"/>
            <a:ext cx="107314" cy="138499"/>
          </a:xfrm>
          <a:prstGeom prst="rect">
            <a:avLst/>
          </a:prstGeom>
        </p:spPr>
        <p:txBody>
          <a:bodyPr vert="horz" wrap="square" lIns="0" tIns="15240" rIns="0" bIns="0" rtlCol="0">
            <a:spAutoFit/>
          </a:bodyPr>
          <a:lstStyle/>
          <a:p>
            <a:pPr marL="12700">
              <a:lnSpc>
                <a:spcPct val="100000"/>
              </a:lnSpc>
              <a:spcBef>
                <a:spcPts val="120"/>
              </a:spcBef>
            </a:pPr>
            <a:r>
              <a:rPr sz="400" spc="10" dirty="0">
                <a:latin typeface="Microsoft YaHei UI" panose="020B0503020204020204" pitchFamily="34" charset="-122"/>
                <a:ea typeface="Microsoft YaHei UI" panose="020B0503020204020204" pitchFamily="34" charset="-122"/>
                <a:cs typeface="Calibri"/>
              </a:rPr>
              <a:t>475</a:t>
            </a:r>
            <a:endParaRPr sz="400">
              <a:latin typeface="Microsoft YaHei UI" panose="020B0503020204020204" pitchFamily="34" charset="-122"/>
              <a:ea typeface="Microsoft YaHei UI" panose="020B0503020204020204" pitchFamily="34" charset="-122"/>
              <a:cs typeface="Calibri"/>
            </a:endParaRPr>
          </a:p>
        </p:txBody>
      </p:sp>
      <p:sp>
        <p:nvSpPr>
          <p:cNvPr id="111" name="object 111"/>
          <p:cNvSpPr txBox="1"/>
          <p:nvPr/>
        </p:nvSpPr>
        <p:spPr>
          <a:xfrm>
            <a:off x="8454060" y="4811020"/>
            <a:ext cx="107314" cy="138499"/>
          </a:xfrm>
          <a:prstGeom prst="rect">
            <a:avLst/>
          </a:prstGeom>
        </p:spPr>
        <p:txBody>
          <a:bodyPr vert="horz" wrap="square" lIns="0" tIns="15240" rIns="0" bIns="0" rtlCol="0">
            <a:spAutoFit/>
          </a:bodyPr>
          <a:lstStyle/>
          <a:p>
            <a:pPr marL="12700">
              <a:lnSpc>
                <a:spcPct val="100000"/>
              </a:lnSpc>
              <a:spcBef>
                <a:spcPts val="120"/>
              </a:spcBef>
            </a:pPr>
            <a:r>
              <a:rPr sz="400" spc="10" dirty="0">
                <a:latin typeface="Microsoft YaHei UI" panose="020B0503020204020204" pitchFamily="34" charset="-122"/>
                <a:ea typeface="Microsoft YaHei UI" panose="020B0503020204020204" pitchFamily="34" charset="-122"/>
                <a:cs typeface="Calibri"/>
              </a:rPr>
              <a:t>527</a:t>
            </a:r>
            <a:endParaRPr sz="400">
              <a:latin typeface="Microsoft YaHei UI" panose="020B0503020204020204" pitchFamily="34" charset="-122"/>
              <a:ea typeface="Microsoft YaHei UI" panose="020B0503020204020204" pitchFamily="34" charset="-122"/>
              <a:cs typeface="Calibri"/>
            </a:endParaRPr>
          </a:p>
        </p:txBody>
      </p:sp>
      <p:sp>
        <p:nvSpPr>
          <p:cNvPr id="112" name="object 112"/>
          <p:cNvSpPr txBox="1"/>
          <p:nvPr/>
        </p:nvSpPr>
        <p:spPr>
          <a:xfrm>
            <a:off x="6097320" y="6098223"/>
            <a:ext cx="52705" cy="76944"/>
          </a:xfrm>
          <a:prstGeom prst="rect">
            <a:avLst/>
          </a:prstGeom>
        </p:spPr>
        <p:txBody>
          <a:bodyPr vert="horz" wrap="square" lIns="0" tIns="15240" rIns="0" bIns="0" rtlCol="0">
            <a:spAutoFit/>
          </a:bodyPr>
          <a:lstStyle/>
          <a:p>
            <a:pPr marL="12700">
              <a:lnSpc>
                <a:spcPct val="100000"/>
              </a:lnSpc>
              <a:spcBef>
                <a:spcPts val="120"/>
              </a:spcBef>
            </a:pPr>
            <a:r>
              <a:rPr sz="400" spc="10" dirty="0">
                <a:latin typeface="Microsoft YaHei UI" panose="020B0503020204020204" pitchFamily="34" charset="-122"/>
                <a:ea typeface="Microsoft YaHei UI" panose="020B0503020204020204" pitchFamily="34" charset="-122"/>
                <a:cs typeface="Calibri"/>
              </a:rPr>
              <a:t>0</a:t>
            </a:r>
            <a:endParaRPr sz="400">
              <a:latin typeface="Microsoft YaHei UI" panose="020B0503020204020204" pitchFamily="34" charset="-122"/>
              <a:ea typeface="Microsoft YaHei UI" panose="020B0503020204020204" pitchFamily="34" charset="-122"/>
              <a:cs typeface="Calibri"/>
            </a:endParaRPr>
          </a:p>
        </p:txBody>
      </p:sp>
      <p:sp>
        <p:nvSpPr>
          <p:cNvPr id="113" name="object 113"/>
          <p:cNvSpPr txBox="1"/>
          <p:nvPr/>
        </p:nvSpPr>
        <p:spPr>
          <a:xfrm>
            <a:off x="6043309" y="5863344"/>
            <a:ext cx="106045" cy="138499"/>
          </a:xfrm>
          <a:prstGeom prst="rect">
            <a:avLst/>
          </a:prstGeom>
        </p:spPr>
        <p:txBody>
          <a:bodyPr vert="horz" wrap="square" lIns="0" tIns="15240" rIns="0" bIns="0" rtlCol="0">
            <a:spAutoFit/>
          </a:bodyPr>
          <a:lstStyle/>
          <a:p>
            <a:pPr marL="12700">
              <a:lnSpc>
                <a:spcPct val="100000"/>
              </a:lnSpc>
              <a:spcBef>
                <a:spcPts val="120"/>
              </a:spcBef>
            </a:pPr>
            <a:r>
              <a:rPr sz="400" spc="10" dirty="0">
                <a:latin typeface="Microsoft YaHei UI" panose="020B0503020204020204" pitchFamily="34" charset="-122"/>
                <a:ea typeface="Microsoft YaHei UI" panose="020B0503020204020204" pitchFamily="34" charset="-122"/>
                <a:cs typeface="Calibri"/>
              </a:rPr>
              <a:t>1</a:t>
            </a:r>
            <a:r>
              <a:rPr sz="400" spc="5" dirty="0">
                <a:latin typeface="Microsoft YaHei UI" panose="020B0503020204020204" pitchFamily="34" charset="-122"/>
                <a:ea typeface="Microsoft YaHei UI" panose="020B0503020204020204" pitchFamily="34" charset="-122"/>
                <a:cs typeface="Calibri"/>
              </a:rPr>
              <a:t>00</a:t>
            </a:r>
            <a:endParaRPr sz="400">
              <a:latin typeface="Microsoft YaHei UI" panose="020B0503020204020204" pitchFamily="34" charset="-122"/>
              <a:ea typeface="Microsoft YaHei UI" panose="020B0503020204020204" pitchFamily="34" charset="-122"/>
              <a:cs typeface="Calibri"/>
            </a:endParaRPr>
          </a:p>
        </p:txBody>
      </p:sp>
      <p:sp>
        <p:nvSpPr>
          <p:cNvPr id="114" name="object 114"/>
          <p:cNvSpPr txBox="1"/>
          <p:nvPr/>
        </p:nvSpPr>
        <p:spPr>
          <a:xfrm>
            <a:off x="6043310" y="5628466"/>
            <a:ext cx="106045" cy="138499"/>
          </a:xfrm>
          <a:prstGeom prst="rect">
            <a:avLst/>
          </a:prstGeom>
        </p:spPr>
        <p:txBody>
          <a:bodyPr vert="horz" wrap="square" lIns="0" tIns="15240" rIns="0" bIns="0" rtlCol="0">
            <a:spAutoFit/>
          </a:bodyPr>
          <a:lstStyle/>
          <a:p>
            <a:pPr marL="12700">
              <a:lnSpc>
                <a:spcPct val="100000"/>
              </a:lnSpc>
              <a:spcBef>
                <a:spcPts val="120"/>
              </a:spcBef>
            </a:pPr>
            <a:r>
              <a:rPr sz="400" spc="10" dirty="0">
                <a:latin typeface="Microsoft YaHei UI" panose="020B0503020204020204" pitchFamily="34" charset="-122"/>
                <a:ea typeface="Microsoft YaHei UI" panose="020B0503020204020204" pitchFamily="34" charset="-122"/>
                <a:cs typeface="Calibri"/>
              </a:rPr>
              <a:t>2</a:t>
            </a:r>
            <a:r>
              <a:rPr sz="400" spc="5" dirty="0">
                <a:latin typeface="Microsoft YaHei UI" panose="020B0503020204020204" pitchFamily="34" charset="-122"/>
                <a:ea typeface="Microsoft YaHei UI" panose="020B0503020204020204" pitchFamily="34" charset="-122"/>
                <a:cs typeface="Calibri"/>
              </a:rPr>
              <a:t>00</a:t>
            </a:r>
            <a:endParaRPr sz="400">
              <a:latin typeface="Microsoft YaHei UI" panose="020B0503020204020204" pitchFamily="34" charset="-122"/>
              <a:ea typeface="Microsoft YaHei UI" panose="020B0503020204020204" pitchFamily="34" charset="-122"/>
              <a:cs typeface="Calibri"/>
            </a:endParaRPr>
          </a:p>
        </p:txBody>
      </p:sp>
      <p:sp>
        <p:nvSpPr>
          <p:cNvPr id="115" name="object 115"/>
          <p:cNvSpPr txBox="1"/>
          <p:nvPr/>
        </p:nvSpPr>
        <p:spPr>
          <a:xfrm>
            <a:off x="6043310" y="5393588"/>
            <a:ext cx="106045" cy="138499"/>
          </a:xfrm>
          <a:prstGeom prst="rect">
            <a:avLst/>
          </a:prstGeom>
        </p:spPr>
        <p:txBody>
          <a:bodyPr vert="horz" wrap="square" lIns="0" tIns="15240" rIns="0" bIns="0" rtlCol="0">
            <a:spAutoFit/>
          </a:bodyPr>
          <a:lstStyle/>
          <a:p>
            <a:pPr marL="12700">
              <a:lnSpc>
                <a:spcPct val="100000"/>
              </a:lnSpc>
              <a:spcBef>
                <a:spcPts val="120"/>
              </a:spcBef>
            </a:pPr>
            <a:r>
              <a:rPr sz="400" spc="10" dirty="0">
                <a:latin typeface="Microsoft YaHei UI" panose="020B0503020204020204" pitchFamily="34" charset="-122"/>
                <a:ea typeface="Microsoft YaHei UI" panose="020B0503020204020204" pitchFamily="34" charset="-122"/>
                <a:cs typeface="Calibri"/>
              </a:rPr>
              <a:t>3</a:t>
            </a:r>
            <a:r>
              <a:rPr sz="400" spc="5" dirty="0">
                <a:latin typeface="Microsoft YaHei UI" panose="020B0503020204020204" pitchFamily="34" charset="-122"/>
                <a:ea typeface="Microsoft YaHei UI" panose="020B0503020204020204" pitchFamily="34" charset="-122"/>
                <a:cs typeface="Calibri"/>
              </a:rPr>
              <a:t>00</a:t>
            </a:r>
            <a:endParaRPr sz="400">
              <a:latin typeface="Microsoft YaHei UI" panose="020B0503020204020204" pitchFamily="34" charset="-122"/>
              <a:ea typeface="Microsoft YaHei UI" panose="020B0503020204020204" pitchFamily="34" charset="-122"/>
              <a:cs typeface="Calibri"/>
            </a:endParaRPr>
          </a:p>
        </p:txBody>
      </p:sp>
      <p:sp>
        <p:nvSpPr>
          <p:cNvPr id="116" name="object 116"/>
          <p:cNvSpPr txBox="1"/>
          <p:nvPr/>
        </p:nvSpPr>
        <p:spPr>
          <a:xfrm>
            <a:off x="6043309" y="5158709"/>
            <a:ext cx="106045" cy="138499"/>
          </a:xfrm>
          <a:prstGeom prst="rect">
            <a:avLst/>
          </a:prstGeom>
        </p:spPr>
        <p:txBody>
          <a:bodyPr vert="horz" wrap="square" lIns="0" tIns="15240" rIns="0" bIns="0" rtlCol="0">
            <a:spAutoFit/>
          </a:bodyPr>
          <a:lstStyle/>
          <a:p>
            <a:pPr marL="12700">
              <a:lnSpc>
                <a:spcPct val="100000"/>
              </a:lnSpc>
              <a:spcBef>
                <a:spcPts val="120"/>
              </a:spcBef>
            </a:pPr>
            <a:r>
              <a:rPr sz="400" spc="10" dirty="0">
                <a:latin typeface="Microsoft YaHei UI" panose="020B0503020204020204" pitchFamily="34" charset="-122"/>
                <a:ea typeface="Microsoft YaHei UI" panose="020B0503020204020204" pitchFamily="34" charset="-122"/>
                <a:cs typeface="Calibri"/>
              </a:rPr>
              <a:t>4</a:t>
            </a:r>
            <a:r>
              <a:rPr sz="400" spc="5" dirty="0">
                <a:latin typeface="Microsoft YaHei UI" panose="020B0503020204020204" pitchFamily="34" charset="-122"/>
                <a:ea typeface="Microsoft YaHei UI" panose="020B0503020204020204" pitchFamily="34" charset="-122"/>
                <a:cs typeface="Calibri"/>
              </a:rPr>
              <a:t>00</a:t>
            </a:r>
            <a:endParaRPr sz="400">
              <a:latin typeface="Microsoft YaHei UI" panose="020B0503020204020204" pitchFamily="34" charset="-122"/>
              <a:ea typeface="Microsoft YaHei UI" panose="020B0503020204020204" pitchFamily="34" charset="-122"/>
              <a:cs typeface="Calibri"/>
            </a:endParaRPr>
          </a:p>
        </p:txBody>
      </p:sp>
      <p:sp>
        <p:nvSpPr>
          <p:cNvPr id="117" name="object 117"/>
          <p:cNvSpPr txBox="1"/>
          <p:nvPr/>
        </p:nvSpPr>
        <p:spPr>
          <a:xfrm>
            <a:off x="6043309" y="4923830"/>
            <a:ext cx="106045" cy="138499"/>
          </a:xfrm>
          <a:prstGeom prst="rect">
            <a:avLst/>
          </a:prstGeom>
        </p:spPr>
        <p:txBody>
          <a:bodyPr vert="horz" wrap="square" lIns="0" tIns="15240" rIns="0" bIns="0" rtlCol="0">
            <a:spAutoFit/>
          </a:bodyPr>
          <a:lstStyle/>
          <a:p>
            <a:pPr marL="12700">
              <a:lnSpc>
                <a:spcPct val="100000"/>
              </a:lnSpc>
              <a:spcBef>
                <a:spcPts val="120"/>
              </a:spcBef>
            </a:pPr>
            <a:r>
              <a:rPr sz="400" spc="10" dirty="0">
                <a:latin typeface="Microsoft YaHei UI" panose="020B0503020204020204" pitchFamily="34" charset="-122"/>
                <a:ea typeface="Microsoft YaHei UI" panose="020B0503020204020204" pitchFamily="34" charset="-122"/>
                <a:cs typeface="Calibri"/>
              </a:rPr>
              <a:t>5</a:t>
            </a:r>
            <a:r>
              <a:rPr sz="400" spc="5" dirty="0">
                <a:latin typeface="Microsoft YaHei UI" panose="020B0503020204020204" pitchFamily="34" charset="-122"/>
                <a:ea typeface="Microsoft YaHei UI" panose="020B0503020204020204" pitchFamily="34" charset="-122"/>
                <a:cs typeface="Calibri"/>
              </a:rPr>
              <a:t>00</a:t>
            </a:r>
            <a:endParaRPr sz="400">
              <a:latin typeface="Microsoft YaHei UI" panose="020B0503020204020204" pitchFamily="34" charset="-122"/>
              <a:ea typeface="Microsoft YaHei UI" panose="020B0503020204020204" pitchFamily="34" charset="-122"/>
              <a:cs typeface="Calibri"/>
            </a:endParaRPr>
          </a:p>
        </p:txBody>
      </p:sp>
      <p:sp>
        <p:nvSpPr>
          <p:cNvPr id="118" name="object 118"/>
          <p:cNvSpPr txBox="1"/>
          <p:nvPr/>
        </p:nvSpPr>
        <p:spPr>
          <a:xfrm>
            <a:off x="6043309" y="4688951"/>
            <a:ext cx="106045" cy="138499"/>
          </a:xfrm>
          <a:prstGeom prst="rect">
            <a:avLst/>
          </a:prstGeom>
        </p:spPr>
        <p:txBody>
          <a:bodyPr vert="horz" wrap="square" lIns="0" tIns="15240" rIns="0" bIns="0" rtlCol="0">
            <a:spAutoFit/>
          </a:bodyPr>
          <a:lstStyle/>
          <a:p>
            <a:pPr marL="12700">
              <a:lnSpc>
                <a:spcPct val="100000"/>
              </a:lnSpc>
              <a:spcBef>
                <a:spcPts val="120"/>
              </a:spcBef>
            </a:pPr>
            <a:r>
              <a:rPr sz="400" spc="10" dirty="0">
                <a:latin typeface="Microsoft YaHei UI" panose="020B0503020204020204" pitchFamily="34" charset="-122"/>
                <a:ea typeface="Microsoft YaHei UI" panose="020B0503020204020204" pitchFamily="34" charset="-122"/>
                <a:cs typeface="Calibri"/>
              </a:rPr>
              <a:t>6</a:t>
            </a:r>
            <a:r>
              <a:rPr sz="400" spc="5" dirty="0">
                <a:latin typeface="Microsoft YaHei UI" panose="020B0503020204020204" pitchFamily="34" charset="-122"/>
                <a:ea typeface="Microsoft YaHei UI" panose="020B0503020204020204" pitchFamily="34" charset="-122"/>
                <a:cs typeface="Calibri"/>
              </a:rPr>
              <a:t>00</a:t>
            </a:r>
            <a:endParaRPr sz="400">
              <a:latin typeface="Microsoft YaHei UI" panose="020B0503020204020204" pitchFamily="34" charset="-122"/>
              <a:ea typeface="Microsoft YaHei UI" panose="020B0503020204020204" pitchFamily="34" charset="-122"/>
              <a:cs typeface="Calibri"/>
            </a:endParaRPr>
          </a:p>
        </p:txBody>
      </p:sp>
      <p:sp>
        <p:nvSpPr>
          <p:cNvPr id="119" name="object 119"/>
          <p:cNvSpPr txBox="1"/>
          <p:nvPr/>
        </p:nvSpPr>
        <p:spPr>
          <a:xfrm>
            <a:off x="6195281" y="6167516"/>
            <a:ext cx="457834" cy="261610"/>
          </a:xfrm>
          <a:prstGeom prst="rect">
            <a:avLst/>
          </a:prstGeom>
        </p:spPr>
        <p:txBody>
          <a:bodyPr vert="horz" wrap="square" lIns="0" tIns="15240" rIns="0" bIns="0" rtlCol="0">
            <a:spAutoFit/>
          </a:bodyPr>
          <a:lstStyle/>
          <a:p>
            <a:pPr marL="38735">
              <a:lnSpc>
                <a:spcPct val="100000"/>
              </a:lnSpc>
              <a:spcBef>
                <a:spcPts val="120"/>
              </a:spcBef>
            </a:pPr>
            <a:r>
              <a:rPr sz="400" spc="5" dirty="0">
                <a:latin typeface="Microsoft YaHei UI" panose="020B0503020204020204" pitchFamily="34" charset="-122"/>
                <a:ea typeface="Microsoft YaHei UI" panose="020B0503020204020204" pitchFamily="34" charset="-122"/>
                <a:cs typeface="Calibri"/>
              </a:rPr>
              <a:t>H13      </a:t>
            </a:r>
            <a:r>
              <a:rPr sz="400" spc="40" dirty="0">
                <a:latin typeface="Microsoft YaHei UI" panose="020B0503020204020204" pitchFamily="34" charset="-122"/>
                <a:ea typeface="Microsoft YaHei UI" panose="020B0503020204020204" pitchFamily="34" charset="-122"/>
                <a:cs typeface="Calibri"/>
              </a:rPr>
              <a:t> </a:t>
            </a:r>
            <a:r>
              <a:rPr sz="400" spc="10" dirty="0">
                <a:latin typeface="Microsoft YaHei UI" panose="020B0503020204020204" pitchFamily="34" charset="-122"/>
                <a:ea typeface="Microsoft YaHei UI" panose="020B0503020204020204" pitchFamily="34" charset="-122"/>
                <a:cs typeface="Calibri"/>
              </a:rPr>
              <a:t>17       </a:t>
            </a:r>
            <a:r>
              <a:rPr sz="400" spc="30" dirty="0">
                <a:latin typeface="Microsoft YaHei UI" panose="020B0503020204020204" pitchFamily="34" charset="-122"/>
                <a:ea typeface="Microsoft YaHei UI" panose="020B0503020204020204" pitchFamily="34" charset="-122"/>
                <a:cs typeface="Calibri"/>
              </a:rPr>
              <a:t> </a:t>
            </a:r>
            <a:r>
              <a:rPr sz="400" spc="10" dirty="0">
                <a:latin typeface="Microsoft YaHei UI" panose="020B0503020204020204" pitchFamily="34" charset="-122"/>
                <a:ea typeface="Microsoft YaHei UI" panose="020B0503020204020204" pitchFamily="34" charset="-122"/>
                <a:cs typeface="Calibri"/>
              </a:rPr>
              <a:t>22</a:t>
            </a:r>
            <a:endParaRPr sz="400">
              <a:latin typeface="Microsoft YaHei UI" panose="020B0503020204020204" pitchFamily="34" charset="-122"/>
              <a:ea typeface="Microsoft YaHei UI" panose="020B0503020204020204" pitchFamily="34" charset="-122"/>
              <a:cs typeface="Calibri"/>
            </a:endParaRPr>
          </a:p>
          <a:p>
            <a:pPr marL="12700">
              <a:lnSpc>
                <a:spcPct val="100000"/>
              </a:lnSpc>
              <a:spcBef>
                <a:spcPts val="30"/>
              </a:spcBef>
            </a:pPr>
            <a:r>
              <a:rPr sz="400" dirty="0">
                <a:latin typeface="Microsoft YaHei UI" panose="020B0503020204020204" pitchFamily="34" charset="-122"/>
                <a:ea typeface="Microsoft YaHei UI" panose="020B0503020204020204" pitchFamily="34" charset="-122"/>
                <a:cs typeface="Calibri"/>
              </a:rPr>
              <a:t>(</a:t>
            </a:r>
            <a:r>
              <a:rPr sz="400" spc="10" dirty="0">
                <a:latin typeface="Microsoft YaHei UI" panose="020B0503020204020204" pitchFamily="34" charset="-122"/>
                <a:ea typeface="Microsoft YaHei UI" panose="020B0503020204020204" pitchFamily="34" charset="-122"/>
                <a:cs typeface="Calibri"/>
              </a:rPr>
              <a:t>20</a:t>
            </a:r>
            <a:r>
              <a:rPr sz="400" spc="5" dirty="0">
                <a:latin typeface="Microsoft YaHei UI" panose="020B0503020204020204" pitchFamily="34" charset="-122"/>
                <a:ea typeface="Microsoft YaHei UI" panose="020B0503020204020204" pitchFamily="34" charset="-122"/>
                <a:cs typeface="Calibri"/>
              </a:rPr>
              <a:t>01)</a:t>
            </a:r>
            <a:r>
              <a:rPr sz="400" dirty="0">
                <a:latin typeface="Microsoft YaHei UI" panose="020B0503020204020204" pitchFamily="34" charset="-122"/>
                <a:ea typeface="Microsoft YaHei UI" panose="020B0503020204020204" pitchFamily="34" charset="-122"/>
                <a:cs typeface="Calibri"/>
              </a:rPr>
              <a:t>   </a:t>
            </a:r>
            <a:r>
              <a:rPr sz="400" spc="-5" dirty="0">
                <a:latin typeface="Microsoft YaHei UI" panose="020B0503020204020204" pitchFamily="34" charset="-122"/>
                <a:ea typeface="Microsoft YaHei UI" panose="020B0503020204020204" pitchFamily="34" charset="-122"/>
                <a:cs typeface="Calibri"/>
              </a:rPr>
              <a:t> </a:t>
            </a:r>
            <a:r>
              <a:rPr sz="400" dirty="0">
                <a:latin typeface="Microsoft YaHei UI" panose="020B0503020204020204" pitchFamily="34" charset="-122"/>
                <a:ea typeface="Microsoft YaHei UI" panose="020B0503020204020204" pitchFamily="34" charset="-122"/>
                <a:cs typeface="Calibri"/>
              </a:rPr>
              <a:t>(</a:t>
            </a:r>
            <a:r>
              <a:rPr sz="400" spc="5" dirty="0">
                <a:latin typeface="Microsoft YaHei UI" panose="020B0503020204020204" pitchFamily="34" charset="-122"/>
                <a:ea typeface="Microsoft YaHei UI" panose="020B0503020204020204" pitchFamily="34" charset="-122"/>
                <a:cs typeface="Calibri"/>
              </a:rPr>
              <a:t>05)</a:t>
            </a:r>
            <a:r>
              <a:rPr sz="400" dirty="0">
                <a:latin typeface="Microsoft YaHei UI" panose="020B0503020204020204" pitchFamily="34" charset="-122"/>
                <a:ea typeface="Microsoft YaHei UI" panose="020B0503020204020204" pitchFamily="34" charset="-122"/>
                <a:cs typeface="Calibri"/>
              </a:rPr>
              <a:t>     </a:t>
            </a:r>
            <a:r>
              <a:rPr sz="400" spc="30" dirty="0">
                <a:latin typeface="Microsoft YaHei UI" panose="020B0503020204020204" pitchFamily="34" charset="-122"/>
                <a:ea typeface="Microsoft YaHei UI" panose="020B0503020204020204" pitchFamily="34" charset="-122"/>
                <a:cs typeface="Calibri"/>
              </a:rPr>
              <a:t> </a:t>
            </a:r>
            <a:r>
              <a:rPr sz="400" dirty="0">
                <a:latin typeface="Microsoft YaHei UI" panose="020B0503020204020204" pitchFamily="34" charset="-122"/>
                <a:ea typeface="Microsoft YaHei UI" panose="020B0503020204020204" pitchFamily="34" charset="-122"/>
                <a:cs typeface="Calibri"/>
              </a:rPr>
              <a:t>(</a:t>
            </a:r>
            <a:r>
              <a:rPr sz="400" spc="5" dirty="0">
                <a:latin typeface="Microsoft YaHei UI" panose="020B0503020204020204" pitchFamily="34" charset="-122"/>
                <a:ea typeface="Microsoft YaHei UI" panose="020B0503020204020204" pitchFamily="34" charset="-122"/>
                <a:cs typeface="Calibri"/>
              </a:rPr>
              <a:t>10)</a:t>
            </a:r>
            <a:endParaRPr sz="400">
              <a:latin typeface="Microsoft YaHei UI" panose="020B0503020204020204" pitchFamily="34" charset="-122"/>
              <a:ea typeface="Microsoft YaHei UI" panose="020B0503020204020204" pitchFamily="34" charset="-122"/>
              <a:cs typeface="Calibri"/>
            </a:endParaRPr>
          </a:p>
        </p:txBody>
      </p:sp>
      <p:sp>
        <p:nvSpPr>
          <p:cNvPr id="120" name="object 120"/>
          <p:cNvSpPr txBox="1"/>
          <p:nvPr/>
        </p:nvSpPr>
        <p:spPr>
          <a:xfrm>
            <a:off x="7337008" y="6167516"/>
            <a:ext cx="112395" cy="138499"/>
          </a:xfrm>
          <a:prstGeom prst="rect">
            <a:avLst/>
          </a:prstGeom>
        </p:spPr>
        <p:txBody>
          <a:bodyPr vert="horz" wrap="square" lIns="0" tIns="15240" rIns="0" bIns="0" rtlCol="0">
            <a:spAutoFit/>
          </a:bodyPr>
          <a:lstStyle/>
          <a:p>
            <a:pPr marL="28575">
              <a:lnSpc>
                <a:spcPct val="100000"/>
              </a:lnSpc>
              <a:spcBef>
                <a:spcPts val="120"/>
              </a:spcBef>
            </a:pPr>
            <a:r>
              <a:rPr sz="400" spc="10" dirty="0">
                <a:latin typeface="Microsoft YaHei UI" panose="020B0503020204020204" pitchFamily="34" charset="-122"/>
                <a:ea typeface="Microsoft YaHei UI" panose="020B0503020204020204" pitchFamily="34" charset="-122"/>
                <a:cs typeface="Calibri"/>
              </a:rPr>
              <a:t>27</a:t>
            </a:r>
            <a:endParaRPr sz="400">
              <a:latin typeface="Microsoft YaHei UI" panose="020B0503020204020204" pitchFamily="34" charset="-122"/>
              <a:ea typeface="Microsoft YaHei UI" panose="020B0503020204020204" pitchFamily="34" charset="-122"/>
              <a:cs typeface="Calibri"/>
            </a:endParaRPr>
          </a:p>
          <a:p>
            <a:pPr marL="12700">
              <a:lnSpc>
                <a:spcPct val="100000"/>
              </a:lnSpc>
              <a:spcBef>
                <a:spcPts val="30"/>
              </a:spcBef>
            </a:pPr>
            <a:r>
              <a:rPr sz="400" dirty="0">
                <a:latin typeface="Microsoft YaHei UI" panose="020B0503020204020204" pitchFamily="34" charset="-122"/>
                <a:ea typeface="Microsoft YaHei UI" panose="020B0503020204020204" pitchFamily="34" charset="-122"/>
                <a:cs typeface="Calibri"/>
              </a:rPr>
              <a:t>(</a:t>
            </a:r>
            <a:r>
              <a:rPr sz="400" spc="5" dirty="0">
                <a:latin typeface="Microsoft YaHei UI" panose="020B0503020204020204" pitchFamily="34" charset="-122"/>
                <a:ea typeface="Microsoft YaHei UI" panose="020B0503020204020204" pitchFamily="34" charset="-122"/>
                <a:cs typeface="Calibri"/>
              </a:rPr>
              <a:t>15)</a:t>
            </a:r>
            <a:endParaRPr sz="400">
              <a:latin typeface="Microsoft YaHei UI" panose="020B0503020204020204" pitchFamily="34" charset="-122"/>
              <a:ea typeface="Microsoft YaHei UI" panose="020B0503020204020204" pitchFamily="34" charset="-122"/>
              <a:cs typeface="Calibri"/>
            </a:endParaRPr>
          </a:p>
        </p:txBody>
      </p:sp>
      <p:sp>
        <p:nvSpPr>
          <p:cNvPr id="121" name="object 121"/>
          <p:cNvSpPr txBox="1"/>
          <p:nvPr/>
        </p:nvSpPr>
        <p:spPr>
          <a:xfrm>
            <a:off x="8133238" y="6167516"/>
            <a:ext cx="112395" cy="204415"/>
          </a:xfrm>
          <a:prstGeom prst="rect">
            <a:avLst/>
          </a:prstGeom>
        </p:spPr>
        <p:txBody>
          <a:bodyPr vert="horz" wrap="square" lIns="0" tIns="10795" rIns="0" bIns="0" rtlCol="0">
            <a:spAutoFit/>
          </a:bodyPr>
          <a:lstStyle/>
          <a:p>
            <a:pPr marL="12700" marR="5080" indent="14604">
              <a:lnSpc>
                <a:spcPct val="106700"/>
              </a:lnSpc>
              <a:spcBef>
                <a:spcPts val="85"/>
              </a:spcBef>
            </a:pPr>
            <a:r>
              <a:rPr sz="400" spc="5" dirty="0">
                <a:latin typeface="Microsoft YaHei UI" panose="020B0503020204020204" pitchFamily="34" charset="-122"/>
                <a:ea typeface="Microsoft YaHei UI" panose="020B0503020204020204" pitchFamily="34" charset="-122"/>
                <a:cs typeface="Calibri"/>
              </a:rPr>
              <a:t>R2 </a:t>
            </a:r>
            <a:r>
              <a:rPr sz="400" spc="-80" dirty="0">
                <a:latin typeface="Microsoft YaHei UI" panose="020B0503020204020204" pitchFamily="34" charset="-122"/>
                <a:ea typeface="Microsoft YaHei UI" panose="020B0503020204020204" pitchFamily="34" charset="-122"/>
                <a:cs typeface="Calibri"/>
              </a:rPr>
              <a:t> </a:t>
            </a:r>
            <a:r>
              <a:rPr sz="400" dirty="0">
                <a:latin typeface="Microsoft YaHei UI" panose="020B0503020204020204" pitchFamily="34" charset="-122"/>
                <a:ea typeface="Microsoft YaHei UI" panose="020B0503020204020204" pitchFamily="34" charset="-122"/>
                <a:cs typeface="Calibri"/>
              </a:rPr>
              <a:t>(</a:t>
            </a:r>
            <a:r>
              <a:rPr sz="400" spc="5" dirty="0">
                <a:latin typeface="Microsoft YaHei UI" panose="020B0503020204020204" pitchFamily="34" charset="-122"/>
                <a:ea typeface="Microsoft YaHei UI" panose="020B0503020204020204" pitchFamily="34" charset="-122"/>
                <a:cs typeface="Calibri"/>
              </a:rPr>
              <a:t>20)</a:t>
            </a:r>
            <a:endParaRPr sz="400">
              <a:latin typeface="Microsoft YaHei UI" panose="020B0503020204020204" pitchFamily="34" charset="-122"/>
              <a:ea typeface="Microsoft YaHei UI" panose="020B0503020204020204" pitchFamily="34" charset="-122"/>
              <a:cs typeface="Calibri"/>
            </a:endParaRPr>
          </a:p>
        </p:txBody>
      </p:sp>
      <p:sp>
        <p:nvSpPr>
          <p:cNvPr id="122" name="object 122"/>
          <p:cNvSpPr txBox="1"/>
          <p:nvPr/>
        </p:nvSpPr>
        <p:spPr>
          <a:xfrm>
            <a:off x="8451729" y="6182691"/>
            <a:ext cx="233045" cy="199606"/>
          </a:xfrm>
          <a:prstGeom prst="rect">
            <a:avLst/>
          </a:prstGeom>
        </p:spPr>
        <p:txBody>
          <a:bodyPr vert="horz" wrap="square" lIns="0" tIns="10795" rIns="0" bIns="0" rtlCol="0">
            <a:spAutoFit/>
          </a:bodyPr>
          <a:lstStyle/>
          <a:p>
            <a:pPr marL="41910">
              <a:lnSpc>
                <a:spcPts val="455"/>
              </a:lnSpc>
              <a:spcBef>
                <a:spcPts val="85"/>
              </a:spcBef>
            </a:pPr>
            <a:r>
              <a:rPr sz="600" spc="15" baseline="13888" dirty="0">
                <a:latin typeface="Microsoft YaHei UI" panose="020B0503020204020204" pitchFamily="34" charset="-122"/>
                <a:ea typeface="Microsoft YaHei UI" panose="020B0503020204020204" pitchFamily="34" charset="-122"/>
                <a:cs typeface="Calibri"/>
              </a:rPr>
              <a:t>4    </a:t>
            </a:r>
            <a:r>
              <a:rPr sz="600" spc="-60" baseline="13888" dirty="0">
                <a:latin typeface="Microsoft YaHei UI" panose="020B0503020204020204" pitchFamily="34" charset="-122"/>
                <a:ea typeface="Microsoft YaHei UI" panose="020B0503020204020204" pitchFamily="34" charset="-122"/>
                <a:cs typeface="Calibri"/>
              </a:rPr>
              <a:t> </a:t>
            </a:r>
            <a:r>
              <a:rPr sz="350" spc="20" dirty="0">
                <a:latin typeface="Microsoft YaHei UI" panose="020B0503020204020204" pitchFamily="34" charset="-122"/>
                <a:ea typeface="Microsoft YaHei UI" panose="020B0503020204020204" pitchFamily="34" charset="-122"/>
                <a:cs typeface="MS PGothic"/>
              </a:rPr>
              <a:t>（年）</a:t>
            </a:r>
            <a:endParaRPr sz="350">
              <a:latin typeface="Microsoft YaHei UI" panose="020B0503020204020204" pitchFamily="34" charset="-122"/>
              <a:ea typeface="Microsoft YaHei UI" panose="020B0503020204020204" pitchFamily="34" charset="-122"/>
              <a:cs typeface="MS PGothic"/>
            </a:endParaRPr>
          </a:p>
          <a:p>
            <a:pPr marL="12700">
              <a:lnSpc>
                <a:spcPts val="455"/>
              </a:lnSpc>
            </a:pPr>
            <a:r>
              <a:rPr sz="400" spc="5" dirty="0">
                <a:latin typeface="Microsoft YaHei UI" panose="020B0503020204020204" pitchFamily="34" charset="-122"/>
                <a:ea typeface="Microsoft YaHei UI" panose="020B0503020204020204" pitchFamily="34" charset="-122"/>
                <a:cs typeface="Calibri"/>
              </a:rPr>
              <a:t>(22)</a:t>
            </a:r>
            <a:endParaRPr sz="400">
              <a:latin typeface="Microsoft YaHei UI" panose="020B0503020204020204" pitchFamily="34" charset="-122"/>
              <a:ea typeface="Microsoft YaHei UI" panose="020B0503020204020204" pitchFamily="34" charset="-122"/>
              <a:cs typeface="Calibri"/>
            </a:endParaRPr>
          </a:p>
        </p:txBody>
      </p:sp>
      <p:grpSp>
        <p:nvGrpSpPr>
          <p:cNvPr id="123" name="object 123"/>
          <p:cNvGrpSpPr/>
          <p:nvPr/>
        </p:nvGrpSpPr>
        <p:grpSpPr>
          <a:xfrm>
            <a:off x="6383613" y="4764910"/>
            <a:ext cx="34290" cy="341630"/>
            <a:chOff x="6383613" y="4764910"/>
            <a:chExt cx="34290" cy="341630"/>
          </a:xfrm>
        </p:grpSpPr>
        <p:sp>
          <p:nvSpPr>
            <p:cNvPr id="124" name="object 124"/>
            <p:cNvSpPr/>
            <p:nvPr/>
          </p:nvSpPr>
          <p:spPr>
            <a:xfrm>
              <a:off x="6383613" y="4764910"/>
              <a:ext cx="34290" cy="34925"/>
            </a:xfrm>
            <a:custGeom>
              <a:avLst/>
              <a:gdLst/>
              <a:ahLst/>
              <a:cxnLst/>
              <a:rect l="l" t="t" r="r" b="b"/>
              <a:pathLst>
                <a:path w="34289" h="34925">
                  <a:moveTo>
                    <a:pt x="34113" y="34647"/>
                  </a:moveTo>
                  <a:lnTo>
                    <a:pt x="0" y="34647"/>
                  </a:lnTo>
                  <a:lnTo>
                    <a:pt x="0" y="0"/>
                  </a:lnTo>
                  <a:lnTo>
                    <a:pt x="34113" y="0"/>
                  </a:lnTo>
                  <a:lnTo>
                    <a:pt x="34113" y="34647"/>
                  </a:lnTo>
                  <a:close/>
                </a:path>
              </a:pathLst>
            </a:custGeom>
            <a:solidFill>
              <a:srgbClr val="F7954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5" name="object 125"/>
            <p:cNvSpPr/>
            <p:nvPr/>
          </p:nvSpPr>
          <p:spPr>
            <a:xfrm>
              <a:off x="6383613" y="4867222"/>
              <a:ext cx="34290" cy="34290"/>
            </a:xfrm>
            <a:custGeom>
              <a:avLst/>
              <a:gdLst/>
              <a:ahLst/>
              <a:cxnLst/>
              <a:rect l="l" t="t" r="r" b="b"/>
              <a:pathLst>
                <a:path w="34289" h="34289">
                  <a:moveTo>
                    <a:pt x="34113" y="34113"/>
                  </a:moveTo>
                  <a:lnTo>
                    <a:pt x="0" y="34113"/>
                  </a:lnTo>
                  <a:lnTo>
                    <a:pt x="0" y="0"/>
                  </a:lnTo>
                  <a:lnTo>
                    <a:pt x="34113" y="0"/>
                  </a:lnTo>
                  <a:lnTo>
                    <a:pt x="34113" y="34113"/>
                  </a:lnTo>
                  <a:close/>
                </a:path>
              </a:pathLst>
            </a:custGeom>
            <a:solidFill>
              <a:srgbClr val="EFEF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6" name="object 126"/>
            <p:cNvSpPr/>
            <p:nvPr/>
          </p:nvSpPr>
          <p:spPr>
            <a:xfrm>
              <a:off x="6383613" y="4969534"/>
              <a:ext cx="34290" cy="34290"/>
            </a:xfrm>
            <a:custGeom>
              <a:avLst/>
              <a:gdLst/>
              <a:ahLst/>
              <a:cxnLst/>
              <a:rect l="l" t="t" r="r" b="b"/>
              <a:pathLst>
                <a:path w="34289" h="34289">
                  <a:moveTo>
                    <a:pt x="34113" y="34113"/>
                  </a:moveTo>
                  <a:lnTo>
                    <a:pt x="0" y="34113"/>
                  </a:lnTo>
                  <a:lnTo>
                    <a:pt x="0" y="0"/>
                  </a:lnTo>
                  <a:lnTo>
                    <a:pt x="34113" y="0"/>
                  </a:lnTo>
                  <a:lnTo>
                    <a:pt x="34113" y="34113"/>
                  </a:lnTo>
                  <a:close/>
                </a:path>
              </a:pathLst>
            </a:custGeom>
            <a:solidFill>
              <a:srgbClr val="00FFF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7" name="object 127"/>
            <p:cNvSpPr/>
            <p:nvPr/>
          </p:nvSpPr>
          <p:spPr>
            <a:xfrm>
              <a:off x="6383613" y="5071846"/>
              <a:ext cx="34290" cy="34290"/>
            </a:xfrm>
            <a:custGeom>
              <a:avLst/>
              <a:gdLst/>
              <a:ahLst/>
              <a:cxnLst/>
              <a:rect l="l" t="t" r="r" b="b"/>
              <a:pathLst>
                <a:path w="34289" h="34289">
                  <a:moveTo>
                    <a:pt x="34113" y="34113"/>
                  </a:moveTo>
                  <a:lnTo>
                    <a:pt x="0" y="34113"/>
                  </a:lnTo>
                  <a:lnTo>
                    <a:pt x="0" y="0"/>
                  </a:lnTo>
                  <a:lnTo>
                    <a:pt x="34113" y="0"/>
                  </a:lnTo>
                  <a:lnTo>
                    <a:pt x="34113" y="34113"/>
                  </a:lnTo>
                  <a:close/>
                </a:path>
              </a:pathLst>
            </a:custGeom>
            <a:solidFill>
              <a:srgbClr val="A6A6A6"/>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128" name="object 128"/>
          <p:cNvSpPr txBox="1"/>
          <p:nvPr/>
        </p:nvSpPr>
        <p:spPr>
          <a:xfrm>
            <a:off x="6343637" y="4731339"/>
            <a:ext cx="307340" cy="381451"/>
          </a:xfrm>
          <a:prstGeom prst="rect">
            <a:avLst/>
          </a:prstGeom>
          <a:ln w="3331">
            <a:solidFill>
              <a:srgbClr val="000000"/>
            </a:solidFill>
          </a:ln>
        </p:spPr>
        <p:txBody>
          <a:bodyPr vert="horz" wrap="square" lIns="0" tIns="6350" rIns="0" bIns="0" rtlCol="0">
            <a:spAutoFit/>
          </a:bodyPr>
          <a:lstStyle/>
          <a:p>
            <a:pPr marL="88900">
              <a:lnSpc>
                <a:spcPct val="100000"/>
              </a:lnSpc>
              <a:spcBef>
                <a:spcPts val="50"/>
              </a:spcBef>
            </a:pPr>
            <a:r>
              <a:rPr lang="zh-TW" altLang="en-US" sz="500" spc="-10" dirty="0">
                <a:latin typeface="Microsoft YaHei UI" panose="020B0503020204020204" pitchFamily="34" charset="-122"/>
                <a:ea typeface="Microsoft YaHei UI" panose="020B0503020204020204" pitchFamily="34" charset="-122"/>
                <a:cs typeface="MS PGothic"/>
              </a:rPr>
              <a:t>其</a:t>
            </a:r>
            <a:r>
              <a:rPr sz="500" spc="-10" dirty="0">
                <a:latin typeface="Microsoft YaHei UI" panose="020B0503020204020204" pitchFamily="34" charset="-122"/>
                <a:ea typeface="Microsoft YaHei UI" panose="020B0503020204020204" pitchFamily="34" charset="-122"/>
                <a:cs typeface="MS PGothic"/>
              </a:rPr>
              <a:t>他</a:t>
            </a:r>
            <a:endParaRPr sz="500" dirty="0">
              <a:latin typeface="Microsoft YaHei UI" panose="020B0503020204020204" pitchFamily="34" charset="-122"/>
              <a:ea typeface="Microsoft YaHei UI" panose="020B0503020204020204" pitchFamily="34" charset="-122"/>
              <a:cs typeface="MS PGothic"/>
            </a:endParaRPr>
          </a:p>
          <a:p>
            <a:pPr marL="88900" marR="22860">
              <a:lnSpc>
                <a:spcPct val="134200"/>
              </a:lnSpc>
            </a:pPr>
            <a:r>
              <a:rPr sz="500" spc="-10" dirty="0">
                <a:latin typeface="Microsoft YaHei UI" panose="020B0503020204020204" pitchFamily="34" charset="-122"/>
                <a:ea typeface="Microsoft YaHei UI" panose="020B0503020204020204" pitchFamily="34" charset="-122"/>
                <a:cs typeface="MS PGothic"/>
              </a:rPr>
              <a:t>合板等 </a:t>
            </a:r>
            <a:r>
              <a:rPr sz="500" spc="-10" dirty="0" err="1">
                <a:latin typeface="Microsoft YaHei UI" panose="020B0503020204020204" pitchFamily="34" charset="-122"/>
                <a:ea typeface="Microsoft YaHei UI" panose="020B0503020204020204" pitchFamily="34" charset="-122"/>
                <a:cs typeface="MS PGothic"/>
              </a:rPr>
              <a:t>製材</a:t>
            </a:r>
            <a:r>
              <a:rPr sz="500" spc="-10" dirty="0">
                <a:latin typeface="Microsoft YaHei UI" panose="020B0503020204020204" pitchFamily="34" charset="-122"/>
                <a:ea typeface="Microsoft YaHei UI" panose="020B0503020204020204" pitchFamily="34" charset="-122"/>
                <a:cs typeface="MS PGothic"/>
              </a:rPr>
              <a:t> </a:t>
            </a:r>
            <a:r>
              <a:rPr sz="500" spc="-5" dirty="0">
                <a:latin typeface="Microsoft YaHei UI" panose="020B0503020204020204" pitchFamily="34" charset="-122"/>
                <a:ea typeface="Microsoft YaHei UI" panose="020B0503020204020204" pitchFamily="34" charset="-122"/>
                <a:cs typeface="MS PGothic"/>
              </a:rPr>
              <a:t> </a:t>
            </a:r>
            <a:r>
              <a:rPr lang="zh-TW" altLang="en-US" sz="500" spc="-10" dirty="0">
                <a:latin typeface="Microsoft YaHei UI" panose="020B0503020204020204" pitchFamily="34" charset="-122"/>
                <a:ea typeface="Microsoft YaHei UI" panose="020B0503020204020204" pitchFamily="34" charset="-122"/>
                <a:cs typeface="MS PGothic"/>
              </a:rPr>
              <a:t>原木</a:t>
            </a:r>
            <a:endParaRPr sz="500" dirty="0">
              <a:latin typeface="Microsoft YaHei UI" panose="020B0503020204020204" pitchFamily="34" charset="-122"/>
              <a:ea typeface="Microsoft YaHei UI" panose="020B0503020204020204" pitchFamily="34" charset="-122"/>
              <a:cs typeface="MS PGothic"/>
            </a:endParaRPr>
          </a:p>
        </p:txBody>
      </p:sp>
      <p:sp>
        <p:nvSpPr>
          <p:cNvPr id="129" name="object 129"/>
          <p:cNvSpPr txBox="1"/>
          <p:nvPr/>
        </p:nvSpPr>
        <p:spPr>
          <a:xfrm>
            <a:off x="6033871" y="4589412"/>
            <a:ext cx="172720" cy="125034"/>
          </a:xfrm>
          <a:prstGeom prst="rect">
            <a:avLst/>
          </a:prstGeom>
        </p:spPr>
        <p:txBody>
          <a:bodyPr vert="horz" wrap="square" lIns="0" tIns="17145" rIns="0" bIns="0" rtlCol="0">
            <a:spAutoFit/>
          </a:bodyPr>
          <a:lstStyle/>
          <a:p>
            <a:pPr marL="12700">
              <a:lnSpc>
                <a:spcPct val="100000"/>
              </a:lnSpc>
              <a:spcBef>
                <a:spcPts val="135"/>
              </a:spcBef>
            </a:pPr>
            <a:r>
              <a:rPr sz="350" spc="25" dirty="0">
                <a:latin typeface="Microsoft YaHei UI" panose="020B0503020204020204" pitchFamily="34" charset="-122"/>
                <a:ea typeface="Microsoft YaHei UI" panose="020B0503020204020204" pitchFamily="34" charset="-122"/>
                <a:cs typeface="MS PGothic"/>
              </a:rPr>
              <a:t>（億円）</a:t>
            </a:r>
            <a:endParaRPr sz="350">
              <a:latin typeface="Microsoft YaHei UI" panose="020B0503020204020204" pitchFamily="34" charset="-122"/>
              <a:ea typeface="Microsoft YaHei UI" panose="020B0503020204020204" pitchFamily="34" charset="-122"/>
              <a:cs typeface="MS PGothic"/>
            </a:endParaRPr>
          </a:p>
        </p:txBody>
      </p:sp>
      <p:sp>
        <p:nvSpPr>
          <p:cNvPr id="130" name="object 130"/>
          <p:cNvSpPr txBox="1"/>
          <p:nvPr/>
        </p:nvSpPr>
        <p:spPr>
          <a:xfrm>
            <a:off x="95299" y="3456654"/>
            <a:ext cx="1903095" cy="258404"/>
          </a:xfrm>
          <a:prstGeom prst="rect">
            <a:avLst/>
          </a:prstGeom>
        </p:spPr>
        <p:txBody>
          <a:bodyPr vert="horz" wrap="square" lIns="0" tIns="12065" rIns="0" bIns="0" rtlCol="0">
            <a:spAutoFit/>
          </a:bodyPr>
          <a:lstStyle/>
          <a:p>
            <a:pPr marL="12700">
              <a:lnSpc>
                <a:spcPct val="100000"/>
              </a:lnSpc>
              <a:spcBef>
                <a:spcPts val="95"/>
              </a:spcBef>
            </a:pPr>
            <a:r>
              <a:rPr lang="zh-TW" altLang="en-US" sz="1600" b="1" u="sng" spc="-125" dirty="0">
                <a:solidFill>
                  <a:srgbClr val="785028"/>
                </a:solidFill>
                <a:uFill>
                  <a:solidFill>
                    <a:srgbClr val="785028"/>
                  </a:solidFill>
                </a:uFill>
                <a:latin typeface="Microsoft YaHei UI" panose="020B0503020204020204" pitchFamily="34" charset="-122"/>
                <a:ea typeface="Microsoft YaHei UI" panose="020B0503020204020204" pitchFamily="34" charset="-122"/>
                <a:cs typeface="Microsoft YaHei UI"/>
              </a:rPr>
              <a:t>（５）木材出口的措施</a:t>
            </a:r>
            <a:endParaRPr sz="1600" dirty="0">
              <a:latin typeface="Microsoft YaHei UI" panose="020B0503020204020204" pitchFamily="34" charset="-122"/>
              <a:ea typeface="Microsoft YaHei UI" panose="020B0503020204020204" pitchFamily="34" charset="-122"/>
              <a:cs typeface="Microsoft YaHei UI"/>
            </a:endParaRPr>
          </a:p>
        </p:txBody>
      </p:sp>
      <p:sp>
        <p:nvSpPr>
          <p:cNvPr id="131" name="object 131"/>
          <p:cNvSpPr txBox="1"/>
          <p:nvPr/>
        </p:nvSpPr>
        <p:spPr>
          <a:xfrm>
            <a:off x="124968" y="3802379"/>
            <a:ext cx="8894445" cy="410369"/>
          </a:xfrm>
          <a:prstGeom prst="rect">
            <a:avLst/>
          </a:prstGeom>
          <a:ln w="12700">
            <a:solidFill>
              <a:srgbClr val="000000"/>
            </a:solidFill>
          </a:ln>
        </p:spPr>
        <p:txBody>
          <a:bodyPr vert="horz" wrap="square" lIns="0" tIns="162560" rIns="0" bIns="0" rtlCol="0">
            <a:spAutoFit/>
          </a:bodyPr>
          <a:lstStyle/>
          <a:p>
            <a:pPr marL="92075">
              <a:lnSpc>
                <a:spcPct val="100000"/>
              </a:lnSpc>
              <a:spcBef>
                <a:spcPts val="1280"/>
              </a:spcBef>
            </a:pPr>
            <a:r>
              <a:rPr lang="zh-TW" altLang="en-US" sz="1600" b="1" spc="-5" dirty="0">
                <a:latin typeface="Microsoft YaHei UI" panose="020B0503020204020204" pitchFamily="34" charset="-122"/>
                <a:ea typeface="Microsoft YaHei UI" panose="020B0503020204020204" pitchFamily="34" charset="-122"/>
                <a:cs typeface="Microsoft YaHei UI"/>
              </a:rPr>
              <a:t>木材出口金額呈增加趨勢，</a:t>
            </a:r>
            <a:r>
              <a:rPr lang="en-US" altLang="zh-TW" sz="1600" b="1" spc="-5" dirty="0">
                <a:latin typeface="Microsoft YaHei UI" panose="020B0503020204020204" pitchFamily="34" charset="-122"/>
                <a:ea typeface="Microsoft YaHei UI" panose="020B0503020204020204" pitchFamily="34" charset="-122"/>
                <a:cs typeface="Microsoft YaHei UI"/>
              </a:rPr>
              <a:t>2022</a:t>
            </a:r>
            <a:r>
              <a:rPr lang="zh-TW" altLang="en-US" sz="1600" b="1" spc="-5" dirty="0">
                <a:latin typeface="Microsoft YaHei UI" panose="020B0503020204020204" pitchFamily="34" charset="-122"/>
                <a:ea typeface="Microsoft YaHei UI" panose="020B0503020204020204" pitchFamily="34" charset="-122"/>
                <a:cs typeface="Microsoft YaHei UI"/>
              </a:rPr>
              <a:t>年比上年增加</a:t>
            </a:r>
            <a:r>
              <a:rPr lang="en-US" altLang="zh-TW" sz="1600" b="1" spc="-5" dirty="0">
                <a:latin typeface="Microsoft YaHei UI" panose="020B0503020204020204" pitchFamily="34" charset="-122"/>
                <a:ea typeface="Microsoft YaHei UI" panose="020B0503020204020204" pitchFamily="34" charset="-122"/>
                <a:cs typeface="Microsoft YaHei UI"/>
              </a:rPr>
              <a:t>11.0</a:t>
            </a:r>
            <a:r>
              <a:rPr lang="zh-TW" altLang="en-US" sz="1600" b="1" spc="-5" dirty="0">
                <a:latin typeface="Microsoft YaHei UI" panose="020B0503020204020204" pitchFamily="34" charset="-122"/>
                <a:ea typeface="Microsoft YaHei UI" panose="020B0503020204020204" pitchFamily="34" charset="-122"/>
                <a:cs typeface="Microsoft YaHei UI"/>
              </a:rPr>
              <a:t>％，達到</a:t>
            </a:r>
            <a:r>
              <a:rPr lang="en-US" altLang="zh-TW" sz="1600" b="1" spc="-5" dirty="0">
                <a:latin typeface="Microsoft YaHei UI" panose="020B0503020204020204" pitchFamily="34" charset="-122"/>
                <a:ea typeface="Microsoft YaHei UI" panose="020B0503020204020204" pitchFamily="34" charset="-122"/>
                <a:cs typeface="Microsoft YaHei UI"/>
              </a:rPr>
              <a:t>527</a:t>
            </a:r>
            <a:r>
              <a:rPr lang="zh-TW" altLang="en-US" sz="1600" b="1" spc="-5" dirty="0">
                <a:latin typeface="Microsoft YaHei UI" panose="020B0503020204020204" pitchFamily="34" charset="-122"/>
                <a:ea typeface="Microsoft YaHei UI" panose="020B0503020204020204" pitchFamily="34" charset="-122"/>
                <a:cs typeface="Microsoft YaHei UI"/>
              </a:rPr>
              <a:t>億日圓。</a:t>
            </a:r>
            <a:endParaRPr lang="ja-JP" altLang="en-US" sz="1600" dirty="0">
              <a:latin typeface="Microsoft YaHei UI" panose="020B0503020204020204" pitchFamily="34" charset="-122"/>
              <a:ea typeface="Microsoft YaHei UI" panose="020B0503020204020204" pitchFamily="34" charset="-122"/>
              <a:cs typeface="Microsoft YaHei UI"/>
            </a:endParaRPr>
          </a:p>
        </p:txBody>
      </p:sp>
      <p:sp>
        <p:nvSpPr>
          <p:cNvPr id="132" name="object 132"/>
          <p:cNvSpPr txBox="1"/>
          <p:nvPr/>
        </p:nvSpPr>
        <p:spPr>
          <a:xfrm>
            <a:off x="7535622" y="3119074"/>
            <a:ext cx="1511300" cy="548868"/>
          </a:xfrm>
          <a:prstGeom prst="rect">
            <a:avLst/>
          </a:prstGeom>
        </p:spPr>
        <p:txBody>
          <a:bodyPr vert="horz" wrap="square" lIns="0" tIns="12700" rIns="0" bIns="0" rtlCol="0">
            <a:spAutoFit/>
          </a:bodyPr>
          <a:lstStyle/>
          <a:p>
            <a:pPr marL="12700" marR="5080">
              <a:lnSpc>
                <a:spcPct val="100000"/>
              </a:lnSpc>
              <a:spcBef>
                <a:spcPts val="100"/>
              </a:spcBef>
            </a:pPr>
            <a:r>
              <a:rPr lang="zh-TW" altLang="en-US" sz="900" spc="85" dirty="0">
                <a:latin typeface="Microsoft YaHei UI" panose="020B0503020204020204" pitchFamily="34" charset="-122"/>
                <a:ea typeface="Microsoft YaHei UI" panose="020B0503020204020204" pitchFamily="34" charset="-122"/>
                <a:cs typeface="MS UI Gothic"/>
              </a:rPr>
              <a:t>將大直徑木材高效利用於建築，以促進山區經濟發展</a:t>
            </a:r>
            <a:endParaRPr lang="en-US" altLang="zh-TW" sz="900" spc="85" dirty="0">
              <a:latin typeface="Microsoft YaHei UI" panose="020B0503020204020204" pitchFamily="34" charset="-122"/>
              <a:ea typeface="Microsoft YaHei UI" panose="020B0503020204020204" pitchFamily="34" charset="-122"/>
              <a:cs typeface="MS UI Gothic"/>
            </a:endParaRPr>
          </a:p>
          <a:p>
            <a:pPr marL="12700" marR="5080">
              <a:lnSpc>
                <a:spcPct val="100000"/>
              </a:lnSpc>
              <a:spcBef>
                <a:spcPts val="100"/>
              </a:spcBef>
            </a:pPr>
            <a:r>
              <a:rPr sz="700" spc="35" dirty="0">
                <a:latin typeface="Microsoft YaHei UI" panose="020B0503020204020204" pitchFamily="34" charset="-122"/>
                <a:ea typeface="Microsoft YaHei UI" panose="020B0503020204020204" pitchFamily="34" charset="-122"/>
                <a:cs typeface="MS UI Gothic"/>
              </a:rPr>
              <a:t>（</a:t>
            </a:r>
            <a:r>
              <a:rPr sz="700" spc="70" dirty="0">
                <a:latin typeface="Microsoft YaHei UI" panose="020B0503020204020204" pitchFamily="34" charset="-122"/>
                <a:ea typeface="Microsoft YaHei UI" panose="020B0503020204020204" pitchFamily="34" charset="-122"/>
                <a:cs typeface="MS UI Gothic"/>
              </a:rPr>
              <a:t>写真提供</a:t>
            </a:r>
            <a:r>
              <a:rPr sz="700" spc="35" dirty="0">
                <a:latin typeface="Microsoft YaHei UI" panose="020B0503020204020204" pitchFamily="34" charset="-122"/>
                <a:ea typeface="Microsoft YaHei UI" panose="020B0503020204020204" pitchFamily="34" charset="-122"/>
                <a:cs typeface="MS UI Gothic"/>
              </a:rPr>
              <a:t>：</a:t>
            </a:r>
            <a:r>
              <a:rPr sz="700" spc="70" dirty="0">
                <a:latin typeface="Microsoft YaHei UI" panose="020B0503020204020204" pitchFamily="34" charset="-122"/>
                <a:ea typeface="Microsoft YaHei UI" panose="020B0503020204020204" pitchFamily="34" charset="-122"/>
                <a:cs typeface="MS UI Gothic"/>
              </a:rPr>
              <a:t>株式会社平成建設</a:t>
            </a:r>
            <a:r>
              <a:rPr sz="700" spc="35" dirty="0">
                <a:latin typeface="Microsoft YaHei UI" panose="020B0503020204020204" pitchFamily="34" charset="-122"/>
                <a:ea typeface="Microsoft YaHei UI" panose="020B0503020204020204" pitchFamily="34" charset="-122"/>
                <a:cs typeface="MS UI Gothic"/>
              </a:rPr>
              <a:t>）</a:t>
            </a:r>
            <a:endParaRPr sz="700" dirty="0">
              <a:latin typeface="Microsoft YaHei UI" panose="020B0503020204020204" pitchFamily="34" charset="-122"/>
              <a:ea typeface="Microsoft YaHei UI" panose="020B0503020204020204" pitchFamily="34" charset="-122"/>
              <a:cs typeface="MS UI Gothic"/>
            </a:endParaRPr>
          </a:p>
        </p:txBody>
      </p:sp>
      <p:grpSp>
        <p:nvGrpSpPr>
          <p:cNvPr id="133" name="object 133"/>
          <p:cNvGrpSpPr/>
          <p:nvPr/>
        </p:nvGrpSpPr>
        <p:grpSpPr>
          <a:xfrm>
            <a:off x="6321552" y="2974848"/>
            <a:ext cx="1135380" cy="757555"/>
            <a:chOff x="6321552" y="2974848"/>
            <a:chExt cx="1135380" cy="757555"/>
          </a:xfrm>
        </p:grpSpPr>
        <p:pic>
          <p:nvPicPr>
            <p:cNvPr id="134" name="object 134"/>
            <p:cNvPicPr/>
            <p:nvPr/>
          </p:nvPicPr>
          <p:blipFill>
            <a:blip r:embed="rId2" cstate="print"/>
            <a:stretch>
              <a:fillRect/>
            </a:stretch>
          </p:blipFill>
          <p:spPr>
            <a:xfrm>
              <a:off x="6321552" y="2974848"/>
              <a:ext cx="1135379" cy="757415"/>
            </a:xfrm>
            <a:prstGeom prst="rect">
              <a:avLst/>
            </a:prstGeom>
          </p:spPr>
        </p:pic>
        <p:pic>
          <p:nvPicPr>
            <p:cNvPr id="135" name="object 135"/>
            <p:cNvPicPr/>
            <p:nvPr/>
          </p:nvPicPr>
          <p:blipFill>
            <a:blip r:embed="rId3" cstate="print"/>
            <a:stretch>
              <a:fillRect/>
            </a:stretch>
          </p:blipFill>
          <p:spPr>
            <a:xfrm>
              <a:off x="7216140" y="3489960"/>
              <a:ext cx="234695" cy="208787"/>
            </a:xfrm>
            <a:prstGeom prst="rect">
              <a:avLst/>
            </a:prstGeom>
          </p:spPr>
        </p:pic>
      </p:grpSp>
      <p:grpSp>
        <p:nvGrpSpPr>
          <p:cNvPr id="136" name="object 136"/>
          <p:cNvGrpSpPr/>
          <p:nvPr/>
        </p:nvGrpSpPr>
        <p:grpSpPr>
          <a:xfrm>
            <a:off x="6342888" y="1266444"/>
            <a:ext cx="1079500" cy="787400"/>
            <a:chOff x="6342888" y="1266444"/>
            <a:chExt cx="1079500" cy="787400"/>
          </a:xfrm>
        </p:grpSpPr>
        <p:pic>
          <p:nvPicPr>
            <p:cNvPr id="137" name="object 137"/>
            <p:cNvPicPr/>
            <p:nvPr/>
          </p:nvPicPr>
          <p:blipFill>
            <a:blip r:embed="rId4" cstate="print"/>
            <a:stretch>
              <a:fillRect/>
            </a:stretch>
          </p:blipFill>
          <p:spPr>
            <a:xfrm>
              <a:off x="6342888" y="1266444"/>
              <a:ext cx="1078991" cy="787260"/>
            </a:xfrm>
            <a:prstGeom prst="rect">
              <a:avLst/>
            </a:prstGeom>
          </p:spPr>
        </p:pic>
        <p:pic>
          <p:nvPicPr>
            <p:cNvPr id="138" name="object 138"/>
            <p:cNvPicPr/>
            <p:nvPr/>
          </p:nvPicPr>
          <p:blipFill>
            <a:blip r:embed="rId5" cstate="print"/>
            <a:stretch>
              <a:fillRect/>
            </a:stretch>
          </p:blipFill>
          <p:spPr>
            <a:xfrm>
              <a:off x="7170419" y="1787652"/>
              <a:ext cx="233171" cy="207263"/>
            </a:xfrm>
            <a:prstGeom prst="rect">
              <a:avLst/>
            </a:prstGeom>
          </p:spPr>
        </p:pic>
      </p:grpSp>
      <p:sp>
        <p:nvSpPr>
          <p:cNvPr id="139" name="object 139"/>
          <p:cNvSpPr txBox="1"/>
          <p:nvPr/>
        </p:nvSpPr>
        <p:spPr>
          <a:xfrm>
            <a:off x="6617976" y="1049233"/>
            <a:ext cx="2300605" cy="332783"/>
          </a:xfrm>
          <a:prstGeom prst="rect">
            <a:avLst/>
          </a:prstGeom>
        </p:spPr>
        <p:txBody>
          <a:bodyPr vert="horz" wrap="square" lIns="0" tIns="12065" rIns="0" bIns="0" rtlCol="0">
            <a:spAutoFit/>
          </a:bodyPr>
          <a:lstStyle/>
          <a:p>
            <a:pPr marL="12700">
              <a:lnSpc>
                <a:spcPct val="100000"/>
              </a:lnSpc>
              <a:spcBef>
                <a:spcPts val="95"/>
              </a:spcBef>
            </a:pPr>
            <a:r>
              <a:rPr lang="zh-TW" altLang="en-US" sz="1000" b="1" spc="-5" dirty="0">
                <a:latin typeface="Microsoft YaHei UI" panose="020B0503020204020204" pitchFamily="34" charset="-122"/>
                <a:ea typeface="Microsoft YaHei UI" panose="020B0503020204020204" pitchFamily="34" charset="-122"/>
                <a:cs typeface="Microsoft YaHei UI"/>
              </a:rPr>
              <a:t>「木材設計獎」的獲獎作品例</a:t>
            </a:r>
            <a:endParaRPr lang="en-US" altLang="zh-TW" sz="1000" b="1" spc="-5" dirty="0">
              <a:latin typeface="Microsoft YaHei UI" panose="020B0503020204020204" pitchFamily="34" charset="-122"/>
              <a:ea typeface="Microsoft YaHei UI" panose="020B0503020204020204" pitchFamily="34" charset="-122"/>
              <a:cs typeface="Microsoft YaHei UI"/>
            </a:endParaRPr>
          </a:p>
          <a:p>
            <a:pPr marL="12700">
              <a:lnSpc>
                <a:spcPct val="100000"/>
              </a:lnSpc>
              <a:spcBef>
                <a:spcPts val="95"/>
              </a:spcBef>
            </a:pPr>
            <a:endParaRPr lang="en-US" altLang="zh-TW" sz="1000" b="1" spc="-5" dirty="0">
              <a:latin typeface="Microsoft YaHei UI" panose="020B0503020204020204" pitchFamily="34" charset="-122"/>
              <a:ea typeface="Microsoft YaHei UI" panose="020B0503020204020204" pitchFamily="34" charset="-122"/>
              <a:cs typeface="MS UI Gothic"/>
            </a:endParaRPr>
          </a:p>
        </p:txBody>
      </p:sp>
      <p:grpSp>
        <p:nvGrpSpPr>
          <p:cNvPr id="140" name="object 140"/>
          <p:cNvGrpSpPr/>
          <p:nvPr/>
        </p:nvGrpSpPr>
        <p:grpSpPr>
          <a:xfrm>
            <a:off x="6321552" y="2130552"/>
            <a:ext cx="1115695" cy="757555"/>
            <a:chOff x="6321552" y="2130552"/>
            <a:chExt cx="1115695" cy="757555"/>
          </a:xfrm>
        </p:grpSpPr>
        <p:pic>
          <p:nvPicPr>
            <p:cNvPr id="141" name="object 141"/>
            <p:cNvPicPr/>
            <p:nvPr/>
          </p:nvPicPr>
          <p:blipFill>
            <a:blip r:embed="rId6" cstate="print"/>
            <a:stretch>
              <a:fillRect/>
            </a:stretch>
          </p:blipFill>
          <p:spPr>
            <a:xfrm>
              <a:off x="6321552" y="2130552"/>
              <a:ext cx="1115567" cy="757427"/>
            </a:xfrm>
            <a:prstGeom prst="rect">
              <a:avLst/>
            </a:prstGeom>
          </p:spPr>
        </p:pic>
        <p:pic>
          <p:nvPicPr>
            <p:cNvPr id="142" name="object 142"/>
            <p:cNvPicPr/>
            <p:nvPr/>
          </p:nvPicPr>
          <p:blipFill>
            <a:blip r:embed="rId3" cstate="print"/>
            <a:stretch>
              <a:fillRect/>
            </a:stretch>
          </p:blipFill>
          <p:spPr>
            <a:xfrm>
              <a:off x="7200900" y="2665476"/>
              <a:ext cx="234696" cy="208787"/>
            </a:xfrm>
            <a:prstGeom prst="rect">
              <a:avLst/>
            </a:prstGeom>
          </p:spPr>
        </p:pic>
      </p:grpSp>
      <p:sp>
        <p:nvSpPr>
          <p:cNvPr id="143" name="object 143"/>
          <p:cNvSpPr txBox="1"/>
          <p:nvPr/>
        </p:nvSpPr>
        <p:spPr>
          <a:xfrm>
            <a:off x="7543389" y="2237754"/>
            <a:ext cx="1529715" cy="518091"/>
          </a:xfrm>
          <a:prstGeom prst="rect">
            <a:avLst/>
          </a:prstGeom>
        </p:spPr>
        <p:txBody>
          <a:bodyPr vert="horz" wrap="square" lIns="0" tIns="12700" rIns="0" bIns="0" rtlCol="0">
            <a:spAutoFit/>
          </a:bodyPr>
          <a:lstStyle/>
          <a:p>
            <a:pPr marL="12700" marR="137160">
              <a:lnSpc>
                <a:spcPct val="100000"/>
              </a:lnSpc>
              <a:spcBef>
                <a:spcPts val="100"/>
              </a:spcBef>
            </a:pPr>
            <a:r>
              <a:rPr lang="zh-TW" altLang="en-US" sz="900" spc="130" dirty="0">
                <a:latin typeface="Microsoft YaHei UI" panose="020B0503020204020204" pitchFamily="34" charset="-122"/>
                <a:ea typeface="Microsoft YaHei UI" panose="020B0503020204020204" pitchFamily="34" charset="-122"/>
                <a:cs typeface="MS UI Gothic"/>
              </a:rPr>
              <a:t>使用木材製成的自行車框架</a:t>
            </a:r>
            <a:endParaRPr lang="en-US" altLang="zh-TW" sz="900" spc="130" dirty="0">
              <a:latin typeface="Microsoft YaHei UI" panose="020B0503020204020204" pitchFamily="34" charset="-122"/>
              <a:ea typeface="Microsoft YaHei UI" panose="020B0503020204020204" pitchFamily="34" charset="-122"/>
              <a:cs typeface="MS UI Gothic"/>
            </a:endParaRPr>
          </a:p>
          <a:p>
            <a:pPr marL="12700" marR="137160">
              <a:lnSpc>
                <a:spcPct val="100000"/>
              </a:lnSpc>
              <a:spcBef>
                <a:spcPts val="100"/>
              </a:spcBef>
            </a:pPr>
            <a:r>
              <a:rPr sz="700" spc="45" dirty="0">
                <a:latin typeface="Microsoft YaHei UI" panose="020B0503020204020204" pitchFamily="34" charset="-122"/>
                <a:ea typeface="Microsoft YaHei UI" panose="020B0503020204020204" pitchFamily="34" charset="-122"/>
                <a:cs typeface="MS UI Gothic"/>
              </a:rPr>
              <a:t>（</a:t>
            </a:r>
            <a:r>
              <a:rPr sz="700" spc="95" dirty="0">
                <a:latin typeface="Microsoft YaHei UI" panose="020B0503020204020204" pitchFamily="34" charset="-122"/>
                <a:ea typeface="Microsoft YaHei UI" panose="020B0503020204020204" pitchFamily="34" charset="-122"/>
                <a:cs typeface="MS UI Gothic"/>
              </a:rPr>
              <a:t>写真提供</a:t>
            </a:r>
            <a:r>
              <a:rPr sz="700" spc="45" dirty="0">
                <a:latin typeface="Microsoft YaHei UI" panose="020B0503020204020204" pitchFamily="34" charset="-122"/>
                <a:ea typeface="Microsoft YaHei UI" panose="020B0503020204020204" pitchFamily="34" charset="-122"/>
                <a:cs typeface="MS UI Gothic"/>
              </a:rPr>
              <a:t>：</a:t>
            </a:r>
            <a:r>
              <a:rPr sz="700" spc="65" dirty="0">
                <a:latin typeface="Microsoft YaHei UI" panose="020B0503020204020204" pitchFamily="34" charset="-122"/>
                <a:ea typeface="Microsoft YaHei UI" panose="020B0503020204020204" pitchFamily="34" charset="-122"/>
                <a:cs typeface="MS UI Gothic"/>
              </a:rPr>
              <a:t>カ</a:t>
            </a:r>
            <a:r>
              <a:rPr sz="700" spc="75" dirty="0">
                <a:latin typeface="Microsoft YaHei UI" panose="020B0503020204020204" pitchFamily="34" charset="-122"/>
                <a:ea typeface="Microsoft YaHei UI" panose="020B0503020204020204" pitchFamily="34" charset="-122"/>
                <a:cs typeface="MS UI Gothic"/>
              </a:rPr>
              <a:t>ネ</a:t>
            </a:r>
            <a:r>
              <a:rPr sz="700" spc="70" dirty="0">
                <a:latin typeface="Microsoft YaHei UI" panose="020B0503020204020204" pitchFamily="34" charset="-122"/>
                <a:ea typeface="Microsoft YaHei UI" panose="020B0503020204020204" pitchFamily="34" charset="-122"/>
                <a:cs typeface="MS UI Gothic"/>
              </a:rPr>
              <a:t>モ</a:t>
            </a:r>
            <a:r>
              <a:rPr sz="700" spc="65" dirty="0">
                <a:latin typeface="Microsoft YaHei UI" panose="020B0503020204020204" pitchFamily="34" charset="-122"/>
                <a:ea typeface="Microsoft YaHei UI" panose="020B0503020204020204" pitchFamily="34" charset="-122"/>
                <a:cs typeface="MS UI Gothic"/>
              </a:rPr>
              <a:t>ク</a:t>
            </a:r>
            <a:r>
              <a:rPr sz="700" spc="95" dirty="0">
                <a:latin typeface="Microsoft YaHei UI" panose="020B0503020204020204" pitchFamily="34" charset="-122"/>
                <a:ea typeface="Microsoft YaHei UI" panose="020B0503020204020204" pitchFamily="34" charset="-122"/>
                <a:cs typeface="MS UI Gothic"/>
              </a:rPr>
              <a:t>工業株式会</a:t>
            </a:r>
            <a:r>
              <a:rPr sz="700" spc="105" dirty="0">
                <a:latin typeface="Microsoft YaHei UI" panose="020B0503020204020204" pitchFamily="34" charset="-122"/>
                <a:ea typeface="Microsoft YaHei UI" panose="020B0503020204020204" pitchFamily="34" charset="-122"/>
                <a:cs typeface="MS UI Gothic"/>
              </a:rPr>
              <a:t>社</a:t>
            </a:r>
            <a:r>
              <a:rPr sz="700" spc="345" dirty="0">
                <a:latin typeface="Microsoft YaHei UI" panose="020B0503020204020204" pitchFamily="34" charset="-122"/>
                <a:ea typeface="Microsoft YaHei UI" panose="020B0503020204020204" pitchFamily="34" charset="-122"/>
                <a:cs typeface="MS UI Gothic"/>
              </a:rPr>
              <a:t>）</a:t>
            </a:r>
            <a:endParaRPr sz="700" dirty="0">
              <a:latin typeface="Microsoft YaHei UI" panose="020B0503020204020204" pitchFamily="34" charset="-122"/>
              <a:ea typeface="Microsoft YaHei UI" panose="020B0503020204020204" pitchFamily="34" charset="-122"/>
              <a:cs typeface="MS UI Gothic"/>
            </a:endParaRPr>
          </a:p>
        </p:txBody>
      </p:sp>
      <p:sp>
        <p:nvSpPr>
          <p:cNvPr id="148" name="object 148"/>
          <p:cNvSpPr txBox="1">
            <a:spLocks noGrp="1"/>
          </p:cNvSpPr>
          <p:nvPr>
            <p:ph type="sldNum" sz="quarter" idx="7"/>
          </p:nvPr>
        </p:nvSpPr>
        <p:spPr>
          <a:xfrm>
            <a:off x="8857488" y="6663634"/>
            <a:ext cx="231775" cy="153888"/>
          </a:xfrm>
          <a:prstGeom prst="rect">
            <a:avLst/>
          </a:prstGeom>
        </p:spPr>
        <p:txBody>
          <a:bodyPr vert="horz" wrap="square" lIns="0" tIns="0" rIns="0" bIns="0" rtlCol="0">
            <a:spAutoFit/>
          </a:bodyPr>
          <a:lstStyle/>
          <a:p>
            <a:pPr marL="38100">
              <a:lnSpc>
                <a:spcPts val="1240"/>
              </a:lnSpc>
            </a:pPr>
            <a:r>
              <a:rPr dirty="0">
                <a:latin typeface="Microsoft YaHei UI" panose="020B0503020204020204" pitchFamily="34" charset="-122"/>
                <a:ea typeface="Microsoft YaHei UI" panose="020B0503020204020204" pitchFamily="34" charset="-122"/>
              </a:rPr>
              <a:t>45</a:t>
            </a:r>
          </a:p>
        </p:txBody>
      </p:sp>
      <p:sp>
        <p:nvSpPr>
          <p:cNvPr id="151" name="文字方塊 150">
            <a:extLst>
              <a:ext uri="{FF2B5EF4-FFF2-40B4-BE49-F238E27FC236}">
                <a16:creationId xmlns:a16="http://schemas.microsoft.com/office/drawing/2014/main" id="{8D6F2C73-4702-6DF4-0CFA-4B8A8EDAA8BA}"/>
              </a:ext>
            </a:extLst>
          </p:cNvPr>
          <p:cNvSpPr txBox="1"/>
          <p:nvPr/>
        </p:nvSpPr>
        <p:spPr>
          <a:xfrm>
            <a:off x="7472691" y="1446833"/>
            <a:ext cx="1616572" cy="489878"/>
          </a:xfrm>
          <a:prstGeom prst="rect">
            <a:avLst/>
          </a:prstGeom>
          <a:noFill/>
        </p:spPr>
        <p:txBody>
          <a:bodyPr wrap="square">
            <a:spAutoFit/>
          </a:bodyPr>
          <a:lstStyle/>
          <a:p>
            <a:pPr marL="12700">
              <a:lnSpc>
                <a:spcPct val="100000"/>
              </a:lnSpc>
              <a:spcBef>
                <a:spcPts val="95"/>
              </a:spcBef>
            </a:pPr>
            <a:r>
              <a:rPr lang="zh-TW" altLang="en-US" sz="900" spc="90" dirty="0">
                <a:latin typeface="Microsoft YaHei UI" panose="020B0503020204020204" pitchFamily="34" charset="-122"/>
                <a:ea typeface="Microsoft YaHei UI" panose="020B0503020204020204" pitchFamily="34" charset="-122"/>
                <a:cs typeface="MS UI Gothic"/>
              </a:rPr>
              <a:t>優質木材製作的</a:t>
            </a:r>
            <a:r>
              <a:rPr lang="en-US" altLang="zh-TW" sz="900" spc="90" dirty="0">
                <a:latin typeface="Microsoft YaHei UI" panose="020B0503020204020204" pitchFamily="34" charset="-122"/>
                <a:ea typeface="Microsoft YaHei UI" panose="020B0503020204020204" pitchFamily="34" charset="-122"/>
                <a:cs typeface="MS UI Gothic"/>
              </a:rPr>
              <a:t>DIY</a:t>
            </a:r>
            <a:r>
              <a:rPr lang="zh-TW" altLang="en-US" sz="900" spc="90" dirty="0">
                <a:latin typeface="Microsoft YaHei UI" panose="020B0503020204020204" pitchFamily="34" charset="-122"/>
                <a:ea typeface="Microsoft YaHei UI" panose="020B0503020204020204" pitchFamily="34" charset="-122"/>
                <a:cs typeface="MS UI Gothic"/>
              </a:rPr>
              <a:t>椅子製作套件</a:t>
            </a:r>
            <a:endParaRPr lang="en-US" altLang="zh-TW" sz="900" dirty="0">
              <a:latin typeface="Microsoft YaHei UI" panose="020B0503020204020204" pitchFamily="34" charset="-122"/>
              <a:ea typeface="Microsoft YaHei UI" panose="020B0503020204020204" pitchFamily="34" charset="-122"/>
              <a:cs typeface="MS UI Gothic"/>
            </a:endParaRPr>
          </a:p>
          <a:p>
            <a:pPr marL="12700">
              <a:lnSpc>
                <a:spcPct val="100000"/>
              </a:lnSpc>
              <a:spcBef>
                <a:spcPts val="95"/>
              </a:spcBef>
            </a:pPr>
            <a:r>
              <a:rPr lang="zh-TW" altLang="en-US" sz="700" spc="35" dirty="0">
                <a:latin typeface="Microsoft YaHei UI" panose="020B0503020204020204" pitchFamily="34" charset="-122"/>
                <a:ea typeface="Microsoft YaHei UI" panose="020B0503020204020204" pitchFamily="34" charset="-122"/>
                <a:cs typeface="MS UI Gothic"/>
              </a:rPr>
              <a:t>（</a:t>
            </a:r>
            <a:r>
              <a:rPr lang="zh-TW" altLang="en-US" sz="700" spc="70" dirty="0">
                <a:latin typeface="Microsoft YaHei UI" panose="020B0503020204020204" pitchFamily="34" charset="-122"/>
                <a:ea typeface="Microsoft YaHei UI" panose="020B0503020204020204" pitchFamily="34" charset="-122"/>
                <a:cs typeface="MS UI Gothic"/>
              </a:rPr>
              <a:t>写真提供</a:t>
            </a:r>
            <a:r>
              <a:rPr lang="zh-TW" altLang="en-US" sz="700" spc="35" dirty="0">
                <a:latin typeface="Microsoft YaHei UI" panose="020B0503020204020204" pitchFamily="34" charset="-122"/>
                <a:ea typeface="Microsoft YaHei UI" panose="020B0503020204020204" pitchFamily="34" charset="-122"/>
                <a:cs typeface="MS UI Gothic"/>
              </a:rPr>
              <a:t>：</a:t>
            </a:r>
            <a:r>
              <a:rPr lang="zh-TW" altLang="en-US" sz="700" spc="70" dirty="0">
                <a:latin typeface="Microsoft YaHei UI" panose="020B0503020204020204" pitchFamily="34" charset="-122"/>
                <a:ea typeface="Microsoft YaHei UI" panose="020B0503020204020204" pitchFamily="34" charset="-122"/>
                <a:cs typeface="MS UI Gothic"/>
              </a:rPr>
              <a:t>株式会社維鶴木工</a:t>
            </a:r>
            <a:r>
              <a:rPr lang="zh-TW" altLang="en-US" sz="700" spc="35" dirty="0">
                <a:latin typeface="Microsoft YaHei UI" panose="020B0503020204020204" pitchFamily="34" charset="-122"/>
                <a:ea typeface="Microsoft YaHei UI" panose="020B0503020204020204" pitchFamily="34" charset="-122"/>
                <a:cs typeface="MS UI Gothic"/>
              </a:rPr>
              <a:t>）</a:t>
            </a:r>
            <a:endParaRPr lang="zh-TW" altLang="en-US" sz="700" dirty="0">
              <a:latin typeface="Microsoft YaHei UI" panose="020B0503020204020204" pitchFamily="34" charset="-122"/>
              <a:ea typeface="Microsoft YaHei UI" panose="020B0503020204020204" pitchFamily="34" charset="-122"/>
              <a:cs typeface="MS UI Gothic"/>
            </a:endParaRPr>
          </a:p>
        </p:txBody>
      </p:sp>
      <p:sp>
        <p:nvSpPr>
          <p:cNvPr id="7" name="文字方塊 6">
            <a:extLst>
              <a:ext uri="{FF2B5EF4-FFF2-40B4-BE49-F238E27FC236}">
                <a16:creationId xmlns:a16="http://schemas.microsoft.com/office/drawing/2014/main" id="{523AB1B2-05E0-381D-F292-C021F1CF5EA0}"/>
              </a:ext>
            </a:extLst>
          </p:cNvPr>
          <p:cNvSpPr txBox="1"/>
          <p:nvPr/>
        </p:nvSpPr>
        <p:spPr>
          <a:xfrm>
            <a:off x="56320" y="1676436"/>
            <a:ext cx="5977552" cy="492443"/>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300" spc="165" dirty="0">
                <a:latin typeface="Microsoft YaHei UI" panose="020B0503020204020204" pitchFamily="34" charset="-122"/>
                <a:ea typeface="Microsoft YaHei UI" panose="020B0503020204020204" pitchFamily="34" charset="-122"/>
                <a:cs typeface="MS UI Gothic"/>
              </a:rPr>
              <a:t>透過企業等使用「</a:t>
            </a:r>
            <a:r>
              <a:rPr lang="en-US" altLang="ja-JP" sz="1300" spc="165" dirty="0">
                <a:latin typeface="Microsoft YaHei UI" panose="020B0503020204020204" pitchFamily="34" charset="-122"/>
                <a:ea typeface="Microsoft YaHei UI" panose="020B0503020204020204" pitchFamily="34" charset="-122"/>
                <a:cs typeface="MS UI Gothic"/>
              </a:rPr>
              <a:t>Wood-Change Logo Mark</a:t>
            </a:r>
            <a:r>
              <a:rPr lang="ja-JP" altLang="en-US" sz="1300" spc="165" dirty="0">
                <a:latin typeface="Microsoft YaHei UI" panose="020B0503020204020204" pitchFamily="34" charset="-122"/>
                <a:ea typeface="Microsoft YaHei UI" panose="020B0503020204020204" pitchFamily="34" charset="-122"/>
                <a:cs typeface="MS UI Gothic"/>
              </a:rPr>
              <a:t>」或「木材利用循環標誌」，提高消費者等的認知度，促進行動</a:t>
            </a:r>
            <a:endParaRPr lang="ja-JP" altLang="en-US" sz="1300" dirty="0">
              <a:latin typeface="Microsoft YaHei UI" panose="020B0503020204020204" pitchFamily="34" charset="-122"/>
              <a:ea typeface="Microsoft YaHei UI" panose="020B0503020204020204" pitchFamily="34" charset="-122"/>
              <a:cs typeface="MS UI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17"/>
            <a:ext cx="9144000" cy="204470"/>
          </a:xfrm>
          <a:custGeom>
            <a:avLst/>
            <a:gdLst/>
            <a:ahLst/>
            <a:cxnLst/>
            <a:rect l="l" t="t" r="r" b="b"/>
            <a:pathLst>
              <a:path w="9144000" h="204470">
                <a:moveTo>
                  <a:pt x="9144000" y="0"/>
                </a:moveTo>
                <a:lnTo>
                  <a:pt x="0" y="0"/>
                </a:lnTo>
                <a:lnTo>
                  <a:pt x="0" y="203200"/>
                </a:lnTo>
                <a:lnTo>
                  <a:pt x="101" y="204470"/>
                </a:lnTo>
                <a:lnTo>
                  <a:pt x="9143860" y="204470"/>
                </a:lnTo>
                <a:lnTo>
                  <a:pt x="9143860" y="203200"/>
                </a:lnTo>
                <a:lnTo>
                  <a:pt x="9144000" y="203200"/>
                </a:lnTo>
                <a:lnTo>
                  <a:pt x="9144000" y="0"/>
                </a:lnTo>
                <a:close/>
              </a:path>
            </a:pathLst>
          </a:custGeom>
          <a:solidFill>
            <a:srgbClr val="C79057"/>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 name="object 3"/>
          <p:cNvSpPr txBox="1"/>
          <p:nvPr/>
        </p:nvSpPr>
        <p:spPr>
          <a:xfrm>
            <a:off x="6798146" y="0"/>
            <a:ext cx="2265680" cy="382156"/>
          </a:xfrm>
          <a:prstGeom prst="rect">
            <a:avLst/>
          </a:prstGeom>
        </p:spPr>
        <p:txBody>
          <a:bodyPr vert="horz" wrap="square" lIns="0" tIns="12700" rIns="0" bIns="0" rtlCol="0">
            <a:spAutoFit/>
          </a:bodyPr>
          <a:lstStyle/>
          <a:p>
            <a:pPr marL="12700">
              <a:lnSpc>
                <a:spcPct val="100000"/>
              </a:lnSpc>
              <a:spcBef>
                <a:spcPts val="100"/>
              </a:spcBef>
            </a:pPr>
            <a:r>
              <a:rPr sz="1200" spc="-100" dirty="0">
                <a:solidFill>
                  <a:srgbClr val="F1F1F1"/>
                </a:solidFill>
                <a:latin typeface="Microsoft YaHei UI" panose="020B0503020204020204" pitchFamily="34" charset="-122"/>
                <a:ea typeface="Microsoft YaHei UI" panose="020B0503020204020204" pitchFamily="34" charset="-122"/>
                <a:cs typeface="MS UI Gothic"/>
              </a:rPr>
              <a:t>第</a:t>
            </a:r>
            <a:r>
              <a:rPr sz="1200" spc="-100" dirty="0">
                <a:solidFill>
                  <a:srgbClr val="FFFFFF"/>
                </a:solidFill>
                <a:latin typeface="Microsoft YaHei UI" panose="020B0503020204020204" pitchFamily="34" charset="-122"/>
                <a:ea typeface="Microsoft YaHei UI" panose="020B0503020204020204" pitchFamily="34" charset="-122"/>
                <a:cs typeface="MS UI Gothic"/>
              </a:rPr>
              <a:t>Ⅲ</a:t>
            </a:r>
            <a:r>
              <a:rPr sz="1200" dirty="0">
                <a:solidFill>
                  <a:srgbClr val="FFFFFF"/>
                </a:solidFill>
                <a:latin typeface="Microsoft YaHei UI" panose="020B0503020204020204" pitchFamily="34" charset="-122"/>
                <a:ea typeface="Microsoft YaHei UI" panose="020B0503020204020204" pitchFamily="34" charset="-122"/>
                <a:cs typeface="MS UI Gothic"/>
              </a:rPr>
              <a:t>章</a:t>
            </a:r>
            <a:r>
              <a:rPr sz="1200" spc="565" dirty="0">
                <a:solidFill>
                  <a:srgbClr val="FFFFFF"/>
                </a:solidFill>
                <a:latin typeface="Microsoft YaHei UI" panose="020B0503020204020204" pitchFamily="34" charset="-122"/>
                <a:ea typeface="Microsoft YaHei UI" panose="020B0503020204020204" pitchFamily="34" charset="-122"/>
                <a:cs typeface="MS UI Gothic"/>
              </a:rPr>
              <a:t> </a:t>
            </a:r>
            <a:r>
              <a:rPr sz="1200" spc="10" dirty="0">
                <a:solidFill>
                  <a:srgbClr val="FFFFFF"/>
                </a:solidFill>
                <a:latin typeface="Microsoft YaHei UI" panose="020B0503020204020204" pitchFamily="34" charset="-122"/>
                <a:ea typeface="Microsoft YaHei UI" panose="020B0503020204020204" pitchFamily="34" charset="-122"/>
                <a:cs typeface="MS UI Gothic"/>
              </a:rPr>
              <a:t>木材需給</a:t>
            </a:r>
            <a:r>
              <a:rPr sz="1200" spc="-45" dirty="0">
                <a:solidFill>
                  <a:srgbClr val="FFFFFF"/>
                </a:solidFill>
                <a:latin typeface="Microsoft YaHei UI" panose="020B0503020204020204" pitchFamily="34" charset="-122"/>
                <a:ea typeface="Microsoft YaHei UI" panose="020B0503020204020204" pitchFamily="34" charset="-122"/>
                <a:cs typeface="MS UI Gothic"/>
              </a:rPr>
              <a:t>・</a:t>
            </a:r>
            <a:r>
              <a:rPr sz="1200" spc="10" dirty="0">
                <a:solidFill>
                  <a:srgbClr val="FFFFFF"/>
                </a:solidFill>
                <a:latin typeface="Microsoft YaHei UI" panose="020B0503020204020204" pitchFamily="34" charset="-122"/>
                <a:ea typeface="Microsoft YaHei UI" panose="020B0503020204020204" pitchFamily="34" charset="-122"/>
                <a:cs typeface="MS UI Gothic"/>
              </a:rPr>
              <a:t>利用</a:t>
            </a:r>
            <a:r>
              <a:rPr sz="1200" spc="-30" dirty="0">
                <a:solidFill>
                  <a:srgbClr val="FFFFFF"/>
                </a:solidFill>
                <a:latin typeface="Microsoft YaHei UI" panose="020B0503020204020204" pitchFamily="34" charset="-122"/>
                <a:ea typeface="Microsoft YaHei UI" panose="020B0503020204020204" pitchFamily="34" charset="-122"/>
                <a:cs typeface="MS UI Gothic"/>
              </a:rPr>
              <a:t>と</a:t>
            </a:r>
            <a:r>
              <a:rPr sz="1200" spc="10" dirty="0">
                <a:solidFill>
                  <a:srgbClr val="FFFFFF"/>
                </a:solidFill>
                <a:latin typeface="Microsoft YaHei UI" panose="020B0503020204020204" pitchFamily="34" charset="-122"/>
                <a:ea typeface="Microsoft YaHei UI" panose="020B0503020204020204" pitchFamily="34" charset="-122"/>
                <a:cs typeface="MS UI Gothic"/>
              </a:rPr>
              <a:t>木</a:t>
            </a:r>
            <a:r>
              <a:rPr sz="1200" dirty="0">
                <a:solidFill>
                  <a:srgbClr val="FFFFFF"/>
                </a:solidFill>
                <a:latin typeface="Microsoft YaHei UI" panose="020B0503020204020204" pitchFamily="34" charset="-122"/>
                <a:ea typeface="Microsoft YaHei UI" panose="020B0503020204020204" pitchFamily="34" charset="-122"/>
                <a:cs typeface="MS UI Gothic"/>
              </a:rPr>
              <a:t>材</a:t>
            </a:r>
            <a:r>
              <a:rPr sz="1200" spc="-100" dirty="0">
                <a:solidFill>
                  <a:srgbClr val="FFFFFF"/>
                </a:solidFill>
                <a:latin typeface="Microsoft YaHei UI" panose="020B0503020204020204" pitchFamily="34" charset="-122"/>
                <a:ea typeface="Microsoft YaHei UI" panose="020B0503020204020204" pitchFamily="34" charset="-122"/>
                <a:cs typeface="MS UI Gothic"/>
              </a:rPr>
              <a:t>産業</a:t>
            </a:r>
            <a:endParaRPr sz="1200">
              <a:latin typeface="Microsoft YaHei UI" panose="020B0503020204020204" pitchFamily="34" charset="-122"/>
              <a:ea typeface="Microsoft YaHei UI" panose="020B0503020204020204" pitchFamily="34" charset="-122"/>
              <a:cs typeface="MS UI Gothic"/>
            </a:endParaRPr>
          </a:p>
        </p:txBody>
      </p:sp>
      <p:sp>
        <p:nvSpPr>
          <p:cNvPr id="4" name="object 4"/>
          <p:cNvSpPr txBox="1"/>
          <p:nvPr/>
        </p:nvSpPr>
        <p:spPr>
          <a:xfrm>
            <a:off x="197291" y="1717893"/>
            <a:ext cx="4115933" cy="689291"/>
          </a:xfrm>
          <a:prstGeom prst="rect">
            <a:avLst/>
          </a:prstGeom>
        </p:spPr>
        <p:txBody>
          <a:bodyPr vert="horz" wrap="square" lIns="0" tIns="12065" rIns="0" bIns="0" rtlCol="0">
            <a:spAutoFit/>
          </a:bodyPr>
          <a:lstStyle/>
          <a:p>
            <a:pPr marL="192405" marR="5080" indent="-180340" algn="just">
              <a:lnSpc>
                <a:spcPct val="100000"/>
              </a:lnSpc>
              <a:spcBef>
                <a:spcPts val="95"/>
              </a:spcBef>
              <a:buFont typeface="Wingdings"/>
              <a:buChar char=""/>
              <a:tabLst>
                <a:tab pos="354330" algn="l"/>
              </a:tabLst>
            </a:pPr>
            <a:r>
              <a:rPr dirty="0">
                <a:latin typeface="Microsoft YaHei UI" panose="020B0503020204020204" pitchFamily="34" charset="-122"/>
                <a:ea typeface="Microsoft YaHei UI" panose="020B0503020204020204" pitchFamily="34" charset="-122"/>
              </a:rPr>
              <a:t>	</a:t>
            </a:r>
            <a:r>
              <a:rPr lang="zh-TW" altLang="en-US" sz="1300" spc="-45" dirty="0">
                <a:latin typeface="Microsoft YaHei UI" panose="020B0503020204020204" pitchFamily="34" charset="-122"/>
                <a:ea typeface="Microsoft YaHei UI" panose="020B0503020204020204" pitchFamily="34" charset="-122"/>
                <a:cs typeface="MS UI Gothic"/>
              </a:rPr>
              <a:t>木材及木製品製造業的附加價值金額呈現近年增加的趨勢，</a:t>
            </a:r>
            <a:r>
              <a:rPr lang="en-US" altLang="zh-TW" sz="1300" spc="-45" dirty="0">
                <a:latin typeface="Microsoft YaHei UI" panose="020B0503020204020204" pitchFamily="34" charset="-122"/>
                <a:ea typeface="Microsoft YaHei UI" panose="020B0503020204020204" pitchFamily="34" charset="-122"/>
                <a:cs typeface="MS UI Gothic"/>
              </a:rPr>
              <a:t>2020</a:t>
            </a:r>
            <a:r>
              <a:rPr lang="zh-TW" altLang="en-US" sz="1300" spc="-45" dirty="0">
                <a:latin typeface="Microsoft YaHei UI" panose="020B0503020204020204" pitchFamily="34" charset="-122"/>
                <a:ea typeface="Microsoft YaHei UI" panose="020B0503020204020204" pitchFamily="34" charset="-122"/>
                <a:cs typeface="MS UI Gothic"/>
              </a:rPr>
              <a:t>年較前一年增加了</a:t>
            </a:r>
            <a:r>
              <a:rPr lang="en-US" altLang="zh-TW" sz="1300" spc="-45" dirty="0">
                <a:latin typeface="Microsoft YaHei UI" panose="020B0503020204020204" pitchFamily="34" charset="-122"/>
                <a:ea typeface="Microsoft YaHei UI" panose="020B0503020204020204" pitchFamily="34" charset="-122"/>
                <a:cs typeface="MS UI Gothic"/>
              </a:rPr>
              <a:t>1.7%</a:t>
            </a:r>
            <a:r>
              <a:rPr lang="zh-TW" altLang="en-US" sz="1300" spc="-45" dirty="0">
                <a:latin typeface="Microsoft YaHei UI" panose="020B0503020204020204" pitchFamily="34" charset="-122"/>
                <a:ea typeface="Microsoft YaHei UI" panose="020B0503020204020204" pitchFamily="34" charset="-122"/>
                <a:cs typeface="MS UI Gothic"/>
              </a:rPr>
              <a:t>，達到約</a:t>
            </a:r>
            <a:r>
              <a:rPr lang="en-US" altLang="zh-TW" sz="1300" spc="-45" dirty="0">
                <a:latin typeface="Microsoft YaHei UI" panose="020B0503020204020204" pitchFamily="34" charset="-122"/>
                <a:ea typeface="Microsoft YaHei UI" panose="020B0503020204020204" pitchFamily="34" charset="-122"/>
                <a:cs typeface="MS UI Gothic"/>
              </a:rPr>
              <a:t>8,884</a:t>
            </a:r>
            <a:r>
              <a:rPr lang="zh-TW" altLang="en-US" sz="1300" spc="-45" dirty="0">
                <a:latin typeface="Microsoft YaHei UI" panose="020B0503020204020204" pitchFamily="34" charset="-122"/>
                <a:ea typeface="Microsoft YaHei UI" panose="020B0503020204020204" pitchFamily="34" charset="-122"/>
                <a:cs typeface="MS UI Gothic"/>
              </a:rPr>
              <a:t>億日圓。</a:t>
            </a:r>
            <a:endParaRPr sz="1300" dirty="0">
              <a:latin typeface="Microsoft YaHei UI" panose="020B0503020204020204" pitchFamily="34" charset="-122"/>
              <a:ea typeface="Microsoft YaHei UI" panose="020B0503020204020204" pitchFamily="34" charset="-122"/>
              <a:cs typeface="MS UI Gothic"/>
            </a:endParaRPr>
          </a:p>
        </p:txBody>
      </p:sp>
      <p:sp>
        <p:nvSpPr>
          <p:cNvPr id="5" name="object 5"/>
          <p:cNvSpPr txBox="1"/>
          <p:nvPr/>
        </p:nvSpPr>
        <p:spPr>
          <a:xfrm>
            <a:off x="72284" y="711814"/>
            <a:ext cx="1931035" cy="258404"/>
          </a:xfrm>
          <a:prstGeom prst="rect">
            <a:avLst/>
          </a:prstGeom>
        </p:spPr>
        <p:txBody>
          <a:bodyPr vert="horz" wrap="square" lIns="0" tIns="12065" rIns="0" bIns="0" rtlCol="0">
            <a:spAutoFit/>
          </a:bodyPr>
          <a:lstStyle/>
          <a:p>
            <a:pPr marL="12700">
              <a:lnSpc>
                <a:spcPct val="100000"/>
              </a:lnSpc>
              <a:spcBef>
                <a:spcPts val="95"/>
              </a:spcBef>
            </a:pPr>
            <a:r>
              <a:rPr sz="1600" b="1" u="sng" spc="-105" dirty="0">
                <a:solidFill>
                  <a:srgbClr val="785028"/>
                </a:solidFill>
                <a:uFill>
                  <a:solidFill>
                    <a:srgbClr val="785028"/>
                  </a:solidFill>
                </a:uFill>
                <a:latin typeface="Microsoft YaHei UI" panose="020B0503020204020204" pitchFamily="34" charset="-122"/>
                <a:ea typeface="Microsoft YaHei UI" panose="020B0503020204020204" pitchFamily="34" charset="-122"/>
                <a:cs typeface="Microsoft YaHei UI"/>
              </a:rPr>
              <a:t>（１）木材産業</a:t>
            </a:r>
            <a:r>
              <a:rPr lang="zh-TW" altLang="en-US" sz="1600" b="1" u="sng" spc="-105" dirty="0">
                <a:solidFill>
                  <a:srgbClr val="785028"/>
                </a:solidFill>
                <a:uFill>
                  <a:solidFill>
                    <a:srgbClr val="785028"/>
                  </a:solidFill>
                </a:uFill>
                <a:latin typeface="Microsoft YaHei UI" panose="020B0503020204020204" pitchFamily="34" charset="-122"/>
                <a:ea typeface="Microsoft YaHei UI" panose="020B0503020204020204" pitchFamily="34" charset="-122"/>
                <a:cs typeface="Microsoft YaHei UI"/>
              </a:rPr>
              <a:t>的</a:t>
            </a:r>
            <a:r>
              <a:rPr sz="1600" b="1" u="sng" spc="-105" dirty="0" err="1">
                <a:solidFill>
                  <a:srgbClr val="785028"/>
                </a:solidFill>
                <a:uFill>
                  <a:solidFill>
                    <a:srgbClr val="785028"/>
                  </a:solidFill>
                </a:uFill>
                <a:latin typeface="Microsoft YaHei UI" panose="020B0503020204020204" pitchFamily="34" charset="-122"/>
                <a:ea typeface="Microsoft YaHei UI" panose="020B0503020204020204" pitchFamily="34" charset="-122"/>
                <a:cs typeface="Microsoft YaHei UI"/>
              </a:rPr>
              <a:t>概況</a:t>
            </a:r>
            <a:endParaRPr sz="1600" dirty="0">
              <a:latin typeface="Microsoft YaHei UI" panose="020B0503020204020204" pitchFamily="34" charset="-122"/>
              <a:ea typeface="Microsoft YaHei UI" panose="020B0503020204020204" pitchFamily="34" charset="-122"/>
              <a:cs typeface="Microsoft YaHei UI"/>
            </a:endParaRPr>
          </a:p>
        </p:txBody>
      </p:sp>
      <p:grpSp>
        <p:nvGrpSpPr>
          <p:cNvPr id="6" name="object 6"/>
          <p:cNvGrpSpPr/>
          <p:nvPr/>
        </p:nvGrpSpPr>
        <p:grpSpPr>
          <a:xfrm>
            <a:off x="22859" y="260604"/>
            <a:ext cx="8917305" cy="544195"/>
            <a:chOff x="22859" y="260604"/>
            <a:chExt cx="8917305" cy="544195"/>
          </a:xfrm>
        </p:grpSpPr>
        <p:pic>
          <p:nvPicPr>
            <p:cNvPr id="7" name="object 7"/>
            <p:cNvPicPr/>
            <p:nvPr/>
          </p:nvPicPr>
          <p:blipFill>
            <a:blip r:embed="rId2" cstate="print"/>
            <a:stretch>
              <a:fillRect/>
            </a:stretch>
          </p:blipFill>
          <p:spPr>
            <a:xfrm>
              <a:off x="22859" y="260604"/>
              <a:ext cx="8916935" cy="431292"/>
            </a:xfrm>
            <a:prstGeom prst="rect">
              <a:avLst/>
            </a:prstGeom>
          </p:spPr>
        </p:pic>
        <p:pic>
          <p:nvPicPr>
            <p:cNvPr id="8" name="object 8"/>
            <p:cNvPicPr/>
            <p:nvPr/>
          </p:nvPicPr>
          <p:blipFill>
            <a:blip r:embed="rId3" cstate="print"/>
            <a:stretch>
              <a:fillRect/>
            </a:stretch>
          </p:blipFill>
          <p:spPr>
            <a:xfrm>
              <a:off x="323087" y="294132"/>
              <a:ext cx="448055" cy="510539"/>
            </a:xfrm>
            <a:prstGeom prst="rect">
              <a:avLst/>
            </a:prstGeom>
          </p:spPr>
        </p:pic>
        <p:pic>
          <p:nvPicPr>
            <p:cNvPr id="9" name="object 9"/>
            <p:cNvPicPr/>
            <p:nvPr/>
          </p:nvPicPr>
          <p:blipFill>
            <a:blip r:embed="rId4" cstate="print"/>
            <a:stretch>
              <a:fillRect/>
            </a:stretch>
          </p:blipFill>
          <p:spPr>
            <a:xfrm>
              <a:off x="466343" y="294132"/>
              <a:ext cx="371855" cy="510539"/>
            </a:xfrm>
            <a:prstGeom prst="rect">
              <a:avLst/>
            </a:prstGeom>
          </p:spPr>
        </p:pic>
        <p:pic>
          <p:nvPicPr>
            <p:cNvPr id="10" name="object 10"/>
            <p:cNvPicPr/>
            <p:nvPr/>
          </p:nvPicPr>
          <p:blipFill>
            <a:blip r:embed="rId5" cstate="print"/>
            <a:stretch>
              <a:fillRect/>
            </a:stretch>
          </p:blipFill>
          <p:spPr>
            <a:xfrm>
              <a:off x="594359" y="294132"/>
              <a:ext cx="1819655" cy="510539"/>
            </a:xfrm>
            <a:prstGeom prst="rect">
              <a:avLst/>
            </a:prstGeom>
          </p:spPr>
        </p:pic>
      </p:grpSp>
      <p:sp>
        <p:nvSpPr>
          <p:cNvPr id="11" name="object 11"/>
          <p:cNvSpPr txBox="1">
            <a:spLocks noGrp="1"/>
          </p:cNvSpPr>
          <p:nvPr>
            <p:ph type="title"/>
          </p:nvPr>
        </p:nvSpPr>
        <p:spPr>
          <a:xfrm>
            <a:off x="453654" y="321457"/>
            <a:ext cx="1812289" cy="289823"/>
          </a:xfrm>
          <a:prstGeom prst="rect">
            <a:avLst/>
          </a:prstGeom>
        </p:spPr>
        <p:txBody>
          <a:bodyPr vert="horz" wrap="square" lIns="0" tIns="12700" rIns="0" bIns="0" rtlCol="0">
            <a:spAutoFit/>
          </a:bodyPr>
          <a:lstStyle/>
          <a:p>
            <a:pPr marL="12700">
              <a:lnSpc>
                <a:spcPct val="100000"/>
              </a:lnSpc>
              <a:spcBef>
                <a:spcPts val="100"/>
              </a:spcBef>
            </a:pPr>
            <a:r>
              <a:rPr spc="10" dirty="0">
                <a:solidFill>
                  <a:srgbClr val="222F28"/>
                </a:solidFill>
                <a:latin typeface="Microsoft YaHei UI" panose="020B0503020204020204" pitchFamily="34" charset="-122"/>
                <a:ea typeface="Microsoft YaHei UI" panose="020B0503020204020204" pitchFamily="34" charset="-122"/>
              </a:rPr>
              <a:t>3</a:t>
            </a:r>
            <a:r>
              <a:rPr spc="110" dirty="0">
                <a:solidFill>
                  <a:srgbClr val="222F28"/>
                </a:solidFill>
                <a:latin typeface="Microsoft YaHei UI" panose="020B0503020204020204" pitchFamily="34" charset="-122"/>
                <a:ea typeface="Microsoft YaHei UI" panose="020B0503020204020204" pitchFamily="34" charset="-122"/>
              </a:rPr>
              <a:t>.</a:t>
            </a:r>
            <a:r>
              <a:rPr spc="-155" dirty="0">
                <a:solidFill>
                  <a:srgbClr val="222F28"/>
                </a:solidFill>
                <a:latin typeface="Microsoft YaHei UI" panose="020B0503020204020204" pitchFamily="34" charset="-122"/>
                <a:ea typeface="Microsoft YaHei UI" panose="020B0503020204020204" pitchFamily="34" charset="-122"/>
              </a:rPr>
              <a:t> </a:t>
            </a:r>
            <a:r>
              <a:rPr spc="-100" dirty="0" err="1">
                <a:solidFill>
                  <a:srgbClr val="222F28"/>
                </a:solidFill>
                <a:latin typeface="Microsoft YaHei UI" panose="020B0503020204020204" pitchFamily="34" charset="-122"/>
                <a:ea typeface="Microsoft YaHei UI" panose="020B0503020204020204" pitchFamily="34" charset="-122"/>
              </a:rPr>
              <a:t>木材産業</a:t>
            </a:r>
            <a:r>
              <a:rPr lang="zh-TW" altLang="en-US" spc="-100" dirty="0">
                <a:solidFill>
                  <a:srgbClr val="222F28"/>
                </a:solidFill>
                <a:latin typeface="Microsoft YaHei UI" panose="020B0503020204020204" pitchFamily="34" charset="-122"/>
                <a:ea typeface="Microsoft YaHei UI" panose="020B0503020204020204" pitchFamily="34" charset="-122"/>
              </a:rPr>
              <a:t>的趨勢</a:t>
            </a:r>
            <a:endParaRPr spc="-100" dirty="0">
              <a:solidFill>
                <a:srgbClr val="222F28"/>
              </a:solidFill>
              <a:latin typeface="Microsoft YaHei UI" panose="020B0503020204020204" pitchFamily="34" charset="-122"/>
              <a:ea typeface="Microsoft YaHei UI" panose="020B0503020204020204" pitchFamily="34" charset="-122"/>
            </a:endParaRPr>
          </a:p>
        </p:txBody>
      </p:sp>
      <p:grpSp>
        <p:nvGrpSpPr>
          <p:cNvPr id="12" name="object 12"/>
          <p:cNvGrpSpPr/>
          <p:nvPr/>
        </p:nvGrpSpPr>
        <p:grpSpPr>
          <a:xfrm>
            <a:off x="41148" y="252983"/>
            <a:ext cx="8729980" cy="439420"/>
            <a:chOff x="41148" y="252983"/>
            <a:chExt cx="8729980" cy="439420"/>
          </a:xfrm>
        </p:grpSpPr>
        <p:pic>
          <p:nvPicPr>
            <p:cNvPr id="13" name="object 13"/>
            <p:cNvPicPr/>
            <p:nvPr/>
          </p:nvPicPr>
          <p:blipFill>
            <a:blip r:embed="rId6" cstate="print"/>
            <a:stretch>
              <a:fillRect/>
            </a:stretch>
          </p:blipFill>
          <p:spPr>
            <a:xfrm>
              <a:off x="41148" y="298704"/>
              <a:ext cx="330707" cy="393191"/>
            </a:xfrm>
            <a:prstGeom prst="rect">
              <a:avLst/>
            </a:prstGeom>
          </p:spPr>
        </p:pic>
        <p:pic>
          <p:nvPicPr>
            <p:cNvPr id="14" name="object 14"/>
            <p:cNvPicPr/>
            <p:nvPr/>
          </p:nvPicPr>
          <p:blipFill>
            <a:blip r:embed="rId7" cstate="print"/>
            <a:stretch>
              <a:fillRect/>
            </a:stretch>
          </p:blipFill>
          <p:spPr>
            <a:xfrm>
              <a:off x="8159495" y="252983"/>
              <a:ext cx="288035" cy="288035"/>
            </a:xfrm>
            <a:prstGeom prst="rect">
              <a:avLst/>
            </a:prstGeom>
          </p:spPr>
        </p:pic>
        <p:pic>
          <p:nvPicPr>
            <p:cNvPr id="15" name="object 15"/>
            <p:cNvPicPr/>
            <p:nvPr/>
          </p:nvPicPr>
          <p:blipFill>
            <a:blip r:embed="rId8" cstate="print"/>
            <a:stretch>
              <a:fillRect/>
            </a:stretch>
          </p:blipFill>
          <p:spPr>
            <a:xfrm>
              <a:off x="8482583" y="252983"/>
              <a:ext cx="288035" cy="288035"/>
            </a:xfrm>
            <a:prstGeom prst="rect">
              <a:avLst/>
            </a:prstGeom>
          </p:spPr>
        </p:pic>
      </p:grpSp>
      <p:sp>
        <p:nvSpPr>
          <p:cNvPr id="16" name="object 16"/>
          <p:cNvSpPr txBox="1"/>
          <p:nvPr/>
        </p:nvSpPr>
        <p:spPr>
          <a:xfrm>
            <a:off x="118913" y="3178394"/>
            <a:ext cx="2502535" cy="258404"/>
          </a:xfrm>
          <a:prstGeom prst="rect">
            <a:avLst/>
          </a:prstGeom>
        </p:spPr>
        <p:txBody>
          <a:bodyPr vert="horz" wrap="square" lIns="0" tIns="12065" rIns="0" bIns="0" rtlCol="0">
            <a:spAutoFit/>
          </a:bodyPr>
          <a:lstStyle/>
          <a:p>
            <a:pPr marL="12700">
              <a:lnSpc>
                <a:spcPct val="100000"/>
              </a:lnSpc>
              <a:spcBef>
                <a:spcPts val="95"/>
              </a:spcBef>
            </a:pPr>
            <a:r>
              <a:rPr lang="ja-JP" altLang="en-US" sz="1600" b="1" u="sng" spc="-105" dirty="0">
                <a:solidFill>
                  <a:srgbClr val="785028"/>
                </a:solidFill>
                <a:uFill>
                  <a:solidFill>
                    <a:srgbClr val="785028"/>
                  </a:solidFill>
                </a:uFill>
                <a:latin typeface="Microsoft YaHei UI" panose="020B0503020204020204" pitchFamily="34" charset="-122"/>
                <a:ea typeface="Microsoft YaHei UI" panose="020B0503020204020204" pitchFamily="34" charset="-122"/>
                <a:cs typeface="Microsoft YaHei UI"/>
              </a:rPr>
              <a:t>（２）</a:t>
            </a:r>
            <a:r>
              <a:rPr lang="zh-TW" altLang="en-US" sz="1600" b="1" u="sng" spc="-105" dirty="0">
                <a:solidFill>
                  <a:srgbClr val="785028"/>
                </a:solidFill>
                <a:uFill>
                  <a:solidFill>
                    <a:srgbClr val="785028"/>
                  </a:solidFill>
                </a:uFill>
                <a:latin typeface="Microsoft YaHei UI" panose="020B0503020204020204" pitchFamily="34" charset="-122"/>
                <a:ea typeface="Microsoft YaHei UI" panose="020B0503020204020204" pitchFamily="34" charset="-122"/>
                <a:cs typeface="Microsoft YaHei UI"/>
              </a:rPr>
              <a:t>木材產業的競爭力強化</a:t>
            </a:r>
            <a:endParaRPr lang="ja-JP" altLang="en-US" sz="1600" dirty="0">
              <a:latin typeface="Microsoft YaHei UI" panose="020B0503020204020204" pitchFamily="34" charset="-122"/>
              <a:ea typeface="Microsoft YaHei UI" panose="020B0503020204020204" pitchFamily="34" charset="-122"/>
              <a:cs typeface="Microsoft YaHei UI"/>
            </a:endParaRPr>
          </a:p>
        </p:txBody>
      </p:sp>
      <p:sp>
        <p:nvSpPr>
          <p:cNvPr id="17" name="object 17"/>
          <p:cNvSpPr txBox="1"/>
          <p:nvPr/>
        </p:nvSpPr>
        <p:spPr>
          <a:xfrm>
            <a:off x="154249" y="4025653"/>
            <a:ext cx="5905500" cy="2505173"/>
          </a:xfrm>
          <a:prstGeom prst="rect">
            <a:avLst/>
          </a:prstGeom>
        </p:spPr>
        <p:txBody>
          <a:bodyPr vert="horz" wrap="square" lIns="0" tIns="12065" rIns="0" bIns="0" rtlCol="0">
            <a:spAutoFit/>
          </a:bodyPr>
          <a:lstStyle/>
          <a:p>
            <a:pPr marL="187960" marR="168275" indent="-175895">
              <a:lnSpc>
                <a:spcPct val="100000"/>
              </a:lnSpc>
              <a:spcBef>
                <a:spcPts val="95"/>
              </a:spcBef>
              <a:buFont typeface="Wingdings"/>
              <a:buChar char=""/>
              <a:tabLst>
                <a:tab pos="341630" algn="l"/>
                <a:tab pos="342265" algn="l"/>
              </a:tabLst>
            </a:pPr>
            <a:r>
              <a:rPr lang="zh-TW" altLang="en-US" sz="1300" dirty="0">
                <a:latin typeface="Microsoft YaHei UI" panose="020B0503020204020204" pitchFamily="34" charset="-122"/>
                <a:ea typeface="Microsoft YaHei UI" panose="020B0503020204020204" pitchFamily="34" charset="-122"/>
              </a:rPr>
              <a:t>為了提高國際競爭力，工廠將製材和合板等工廠規模化和集約化，以低成本穩定供應品質優良的產品。</a:t>
            </a:r>
            <a:endParaRPr lang="en-US" altLang="zh-TW" sz="1300" dirty="0">
              <a:latin typeface="Microsoft YaHei UI" panose="020B0503020204020204" pitchFamily="34" charset="-122"/>
              <a:ea typeface="Microsoft YaHei UI" panose="020B0503020204020204" pitchFamily="34" charset="-122"/>
            </a:endParaRPr>
          </a:p>
          <a:p>
            <a:pPr marL="187960" marR="168275" indent="-175895">
              <a:lnSpc>
                <a:spcPct val="100000"/>
              </a:lnSpc>
              <a:spcBef>
                <a:spcPts val="95"/>
              </a:spcBef>
              <a:buFont typeface="Wingdings"/>
              <a:buChar char=""/>
              <a:tabLst>
                <a:tab pos="341630" algn="l"/>
                <a:tab pos="342265" algn="l"/>
              </a:tabLst>
            </a:pPr>
            <a:endParaRPr lang="en-US" altLang="zh-TW" sz="1300" dirty="0">
              <a:latin typeface="Microsoft YaHei UI" panose="020B0503020204020204" pitchFamily="34" charset="-122"/>
              <a:ea typeface="Microsoft YaHei UI" panose="020B0503020204020204" pitchFamily="34" charset="-122"/>
            </a:endParaRPr>
          </a:p>
          <a:p>
            <a:pPr marL="187960" marR="168275" indent="-175895">
              <a:lnSpc>
                <a:spcPct val="100000"/>
              </a:lnSpc>
              <a:spcBef>
                <a:spcPts val="95"/>
              </a:spcBef>
              <a:buFont typeface="Wingdings"/>
              <a:buChar char=""/>
              <a:tabLst>
                <a:tab pos="341630" algn="l"/>
                <a:tab pos="342265" algn="l"/>
              </a:tabLst>
            </a:pPr>
            <a:r>
              <a:rPr lang="zh-TW" altLang="en-US" sz="1300" spc="-30" dirty="0">
                <a:latin typeface="Microsoft YaHei UI" panose="020B0503020204020204" pitchFamily="34" charset="-122"/>
                <a:ea typeface="Microsoft YaHei UI" panose="020B0503020204020204" pitchFamily="34" charset="-122"/>
                <a:cs typeface="MS UI Gothic"/>
              </a:rPr>
              <a:t>中小型製材工廠等為了提高地區競爭力，正在推動生產多種產品的措施，並與地區的材料生產業者、工程店等相關方合作，促進符合地區需求的特色項目</a:t>
            </a:r>
            <a:endParaRPr lang="en-US" altLang="zh-TW" sz="1300" spc="-30" dirty="0">
              <a:latin typeface="Microsoft YaHei UI" panose="020B0503020204020204" pitchFamily="34" charset="-122"/>
              <a:ea typeface="Microsoft YaHei UI" panose="020B0503020204020204" pitchFamily="34" charset="-122"/>
              <a:cs typeface="MS UI Gothic"/>
            </a:endParaRPr>
          </a:p>
          <a:p>
            <a:pPr marL="187960" marR="168275" indent="-175895">
              <a:lnSpc>
                <a:spcPct val="100000"/>
              </a:lnSpc>
              <a:spcBef>
                <a:spcPts val="95"/>
              </a:spcBef>
              <a:buFont typeface="Wingdings"/>
              <a:buChar char=""/>
              <a:tabLst>
                <a:tab pos="341630" algn="l"/>
                <a:tab pos="342265" algn="l"/>
              </a:tabLst>
            </a:pPr>
            <a:endParaRPr lang="en-US" altLang="zh-TW" sz="1300" spc="-30" dirty="0">
              <a:latin typeface="Microsoft YaHei UI" panose="020B0503020204020204" pitchFamily="34" charset="-122"/>
              <a:ea typeface="Microsoft YaHei UI" panose="020B0503020204020204" pitchFamily="34" charset="-122"/>
              <a:cs typeface="MS UI Gothic"/>
            </a:endParaRPr>
          </a:p>
          <a:p>
            <a:pPr marL="187960" marR="168275" indent="-175895">
              <a:lnSpc>
                <a:spcPct val="100000"/>
              </a:lnSpc>
              <a:spcBef>
                <a:spcPts val="95"/>
              </a:spcBef>
              <a:buFont typeface="Wingdings"/>
              <a:buChar char=""/>
              <a:tabLst>
                <a:tab pos="341630" algn="l"/>
                <a:tab pos="342265" algn="l"/>
              </a:tabLst>
            </a:pPr>
            <a:r>
              <a:rPr lang="zh-TW" altLang="en-US" sz="1300" spc="-75" dirty="0">
                <a:latin typeface="Microsoft YaHei UI" panose="020B0503020204020204" pitchFamily="34" charset="-122"/>
                <a:ea typeface="Microsoft YaHei UI" panose="020B0503020204020204" pitchFamily="34" charset="-122"/>
                <a:cs typeface="MS UI Gothic"/>
              </a:rPr>
              <a:t>為了推動木材在非住宅領域等中大型建築物的使用，需要提供品質穩定的</a:t>
            </a:r>
            <a:r>
              <a:rPr lang="en-US" altLang="zh-TW" sz="1300" spc="-75" dirty="0">
                <a:latin typeface="Microsoft YaHei UI" panose="020B0503020204020204" pitchFamily="34" charset="-122"/>
                <a:ea typeface="Microsoft YaHei UI" panose="020B0503020204020204" pitchFamily="34" charset="-122"/>
                <a:cs typeface="MS UI Gothic"/>
              </a:rPr>
              <a:t>JAS(</a:t>
            </a:r>
            <a:r>
              <a:rPr lang="en-US" altLang="zh-TW" sz="1400" b="0" i="0" dirty="0">
                <a:effectLst/>
                <a:latin typeface="Microsoft YaHei UI" panose="020B0503020204020204" pitchFamily="34" charset="-122"/>
                <a:ea typeface="Microsoft YaHei UI" panose="020B0503020204020204" pitchFamily="34" charset="-122"/>
              </a:rPr>
              <a:t>Japanese Agricultural Standards</a:t>
            </a:r>
            <a:r>
              <a:rPr lang="en-US" altLang="zh-TW" sz="1300" spc="-75" dirty="0">
                <a:latin typeface="Microsoft YaHei UI" panose="020B0503020204020204" pitchFamily="34" charset="-122"/>
                <a:ea typeface="Microsoft YaHei UI" panose="020B0503020204020204" pitchFamily="34" charset="-122"/>
                <a:cs typeface="MS UI Gothic"/>
              </a:rPr>
              <a:t>)</a:t>
            </a:r>
            <a:r>
              <a:rPr lang="zh-TW" altLang="en-US" sz="1300" spc="-75" dirty="0">
                <a:latin typeface="Microsoft YaHei UI" panose="020B0503020204020204" pitchFamily="34" charset="-122"/>
                <a:ea typeface="Microsoft YaHei UI" panose="020B0503020204020204" pitchFamily="34" charset="-122"/>
                <a:cs typeface="MS UI Gothic"/>
              </a:rPr>
              <a:t>結構材。我們將整頓</a:t>
            </a:r>
            <a:r>
              <a:rPr lang="en-US" altLang="zh-TW" sz="1300" spc="-75" dirty="0">
                <a:latin typeface="Microsoft YaHei UI" panose="020B0503020204020204" pitchFamily="34" charset="-122"/>
                <a:ea typeface="Microsoft YaHei UI" panose="020B0503020204020204" pitchFamily="34" charset="-122"/>
                <a:cs typeface="MS UI Gothic"/>
              </a:rPr>
              <a:t>JAS</a:t>
            </a:r>
            <a:r>
              <a:rPr lang="zh-TW" altLang="en-US" sz="1300" spc="-75" dirty="0">
                <a:latin typeface="Microsoft YaHei UI" panose="020B0503020204020204" pitchFamily="34" charset="-122"/>
                <a:ea typeface="Microsoft YaHei UI" panose="020B0503020204020204" pitchFamily="34" charset="-122"/>
                <a:cs typeface="MS UI Gothic"/>
              </a:rPr>
              <a:t>結構材的生產體系，並重新審視符合實際使用需求的</a:t>
            </a:r>
            <a:r>
              <a:rPr lang="en-US" altLang="zh-TW" sz="1300" spc="-75" dirty="0">
                <a:latin typeface="Microsoft YaHei UI" panose="020B0503020204020204" pitchFamily="34" charset="-122"/>
                <a:ea typeface="Microsoft YaHei UI" panose="020B0503020204020204" pitchFamily="34" charset="-122"/>
                <a:cs typeface="MS UI Gothic"/>
              </a:rPr>
              <a:t>JAS</a:t>
            </a:r>
            <a:r>
              <a:rPr lang="zh-TW" altLang="en-US" sz="1300" spc="-75" dirty="0">
                <a:latin typeface="Microsoft YaHei UI" panose="020B0503020204020204" pitchFamily="34" charset="-122"/>
                <a:ea typeface="Microsoft YaHei UI" panose="020B0503020204020204" pitchFamily="34" charset="-122"/>
                <a:cs typeface="MS UI Gothic"/>
              </a:rPr>
              <a:t>標準的分類和標準，同時支援</a:t>
            </a:r>
            <a:r>
              <a:rPr lang="en-US" altLang="zh-TW" sz="1300" spc="-75" dirty="0">
                <a:latin typeface="Microsoft YaHei UI" panose="020B0503020204020204" pitchFamily="34" charset="-122"/>
                <a:ea typeface="Microsoft YaHei UI" panose="020B0503020204020204" pitchFamily="34" charset="-122"/>
                <a:cs typeface="MS UI Gothic"/>
              </a:rPr>
              <a:t>JAS</a:t>
            </a:r>
            <a:r>
              <a:rPr lang="zh-TW" altLang="en-US" sz="1300" spc="-75" dirty="0">
                <a:latin typeface="Microsoft YaHei UI" panose="020B0503020204020204" pitchFamily="34" charset="-122"/>
                <a:ea typeface="Microsoft YaHei UI" panose="020B0503020204020204" pitchFamily="34" charset="-122"/>
                <a:cs typeface="MS UI Gothic"/>
              </a:rPr>
              <a:t>結構材的推廣和使用實證。</a:t>
            </a:r>
            <a:endParaRPr lang="en-US" altLang="zh-TW" sz="1300" spc="-75" dirty="0">
              <a:latin typeface="Microsoft YaHei UI" panose="020B0503020204020204" pitchFamily="34" charset="-122"/>
              <a:ea typeface="Microsoft YaHei UI" panose="020B0503020204020204" pitchFamily="34" charset="-122"/>
              <a:cs typeface="MS UI Gothic"/>
            </a:endParaRPr>
          </a:p>
          <a:p>
            <a:pPr marL="187960" marR="168275" indent="-175895">
              <a:lnSpc>
                <a:spcPct val="100000"/>
              </a:lnSpc>
              <a:spcBef>
                <a:spcPts val="95"/>
              </a:spcBef>
              <a:buFont typeface="Wingdings"/>
              <a:buChar char=""/>
              <a:tabLst>
                <a:tab pos="341630" algn="l"/>
                <a:tab pos="342265" algn="l"/>
              </a:tabLst>
            </a:pPr>
            <a:endParaRPr lang="en-US" altLang="zh-TW" sz="1300" spc="-75" dirty="0">
              <a:latin typeface="Microsoft YaHei UI" panose="020B0503020204020204" pitchFamily="34" charset="-122"/>
              <a:ea typeface="Microsoft YaHei UI" panose="020B0503020204020204" pitchFamily="34" charset="-122"/>
              <a:cs typeface="MS UI Gothic"/>
            </a:endParaRPr>
          </a:p>
          <a:p>
            <a:pPr marL="187960" marR="168275" indent="-175895">
              <a:lnSpc>
                <a:spcPct val="100000"/>
              </a:lnSpc>
              <a:spcBef>
                <a:spcPts val="95"/>
              </a:spcBef>
              <a:buFont typeface="Wingdings"/>
              <a:buChar char=""/>
              <a:tabLst>
                <a:tab pos="341630" algn="l"/>
                <a:tab pos="342265" algn="l"/>
              </a:tabLst>
            </a:pPr>
            <a:r>
              <a:rPr lang="zh-TW" altLang="en-US" sz="1300" spc="-75" dirty="0">
                <a:latin typeface="Microsoft YaHei UI" panose="020B0503020204020204" pitchFamily="34" charset="-122"/>
                <a:ea typeface="Microsoft YaHei UI" panose="020B0503020204020204" pitchFamily="34" charset="-122"/>
                <a:cs typeface="MS UI Gothic"/>
              </a:rPr>
              <a:t>大型工廠需要大量穩定供應木材，因此推動與上游和中游的穩定供應協議的簽訂。</a:t>
            </a:r>
          </a:p>
        </p:txBody>
      </p:sp>
      <p:sp>
        <p:nvSpPr>
          <p:cNvPr id="18" name="object 18"/>
          <p:cNvSpPr txBox="1"/>
          <p:nvPr/>
        </p:nvSpPr>
        <p:spPr>
          <a:xfrm>
            <a:off x="7047288" y="2661550"/>
            <a:ext cx="1886585" cy="550792"/>
          </a:xfrm>
          <a:prstGeom prst="rect">
            <a:avLst/>
          </a:prstGeom>
        </p:spPr>
        <p:txBody>
          <a:bodyPr vert="horz" wrap="square" lIns="0" tIns="12065" rIns="0" bIns="0" rtlCol="0">
            <a:spAutoFit/>
          </a:bodyPr>
          <a:lstStyle/>
          <a:p>
            <a:pPr marL="280670" marR="5080" indent="-268605" algn="just">
              <a:lnSpc>
                <a:spcPct val="100000"/>
              </a:lnSpc>
              <a:spcBef>
                <a:spcPts val="95"/>
              </a:spcBef>
            </a:pPr>
            <a:r>
              <a:rPr sz="700" spc="60" dirty="0">
                <a:solidFill>
                  <a:srgbClr val="333333"/>
                </a:solidFill>
                <a:latin typeface="Microsoft YaHei UI" panose="020B0503020204020204" pitchFamily="34" charset="-122"/>
                <a:ea typeface="Microsoft YaHei UI" panose="020B0503020204020204" pitchFamily="34" charset="-122"/>
                <a:cs typeface="MS UI Gothic"/>
              </a:rPr>
              <a:t>資料：総務省・経済産業省「工業</a:t>
            </a:r>
            <a:r>
              <a:rPr sz="700" spc="75" dirty="0">
                <a:solidFill>
                  <a:srgbClr val="333333"/>
                </a:solidFill>
                <a:latin typeface="Microsoft YaHei UI" panose="020B0503020204020204" pitchFamily="34" charset="-122"/>
                <a:ea typeface="Microsoft YaHei UI" panose="020B0503020204020204" pitchFamily="34" charset="-122"/>
                <a:cs typeface="MS UI Gothic"/>
              </a:rPr>
              <a:t>統</a:t>
            </a:r>
            <a:r>
              <a:rPr sz="700" spc="135" dirty="0">
                <a:solidFill>
                  <a:srgbClr val="333333"/>
                </a:solidFill>
                <a:latin typeface="Microsoft YaHei UI" panose="020B0503020204020204" pitchFamily="34" charset="-122"/>
                <a:ea typeface="Microsoft YaHei UI" panose="020B0503020204020204" pitchFamily="34" charset="-122"/>
                <a:cs typeface="MS UI Gothic"/>
              </a:rPr>
              <a:t>計表</a:t>
            </a:r>
            <a:r>
              <a:rPr sz="700" spc="75" dirty="0">
                <a:solidFill>
                  <a:srgbClr val="333333"/>
                </a:solidFill>
                <a:latin typeface="Microsoft YaHei UI" panose="020B0503020204020204" pitchFamily="34" charset="-122"/>
                <a:ea typeface="Microsoft YaHei UI" panose="020B0503020204020204" pitchFamily="34" charset="-122"/>
                <a:cs typeface="MS UI Gothic"/>
              </a:rPr>
              <a:t>」</a:t>
            </a:r>
            <a:r>
              <a:rPr sz="700" spc="135" dirty="0">
                <a:solidFill>
                  <a:srgbClr val="333333"/>
                </a:solidFill>
                <a:latin typeface="Microsoft YaHei UI" panose="020B0503020204020204" pitchFamily="34" charset="-122"/>
                <a:ea typeface="Microsoft YaHei UI" panose="020B0503020204020204" pitchFamily="34" charset="-122"/>
                <a:cs typeface="MS UI Gothic"/>
              </a:rPr>
              <a:t>（産 </a:t>
            </a:r>
            <a:r>
              <a:rPr sz="700" spc="70" dirty="0">
                <a:solidFill>
                  <a:srgbClr val="333333"/>
                </a:solidFill>
                <a:latin typeface="Microsoft YaHei UI" panose="020B0503020204020204" pitchFamily="34" charset="-122"/>
                <a:ea typeface="Microsoft YaHei UI" panose="020B0503020204020204" pitchFamily="34" charset="-122"/>
                <a:cs typeface="MS UI Gothic"/>
              </a:rPr>
              <a:t>業編及び産業別統計表）、「経済セ</a:t>
            </a:r>
            <a:r>
              <a:rPr sz="700" spc="114" dirty="0">
                <a:solidFill>
                  <a:srgbClr val="333333"/>
                </a:solidFill>
                <a:latin typeface="Microsoft YaHei UI" panose="020B0503020204020204" pitchFamily="34" charset="-122"/>
                <a:ea typeface="Microsoft YaHei UI" panose="020B0503020204020204" pitchFamily="34" charset="-122"/>
                <a:cs typeface="MS UI Gothic"/>
              </a:rPr>
              <a:t>ンサ </a:t>
            </a:r>
            <a:r>
              <a:rPr sz="700" spc="160" dirty="0">
                <a:solidFill>
                  <a:srgbClr val="333333"/>
                </a:solidFill>
                <a:latin typeface="Microsoft YaHei UI" panose="020B0503020204020204" pitchFamily="34" charset="-122"/>
                <a:ea typeface="Microsoft YaHei UI" panose="020B0503020204020204" pitchFamily="34" charset="-122"/>
                <a:cs typeface="MS UI Gothic"/>
              </a:rPr>
              <a:t>ス</a:t>
            </a:r>
            <a:r>
              <a:rPr sz="700" spc="-10" dirty="0">
                <a:solidFill>
                  <a:srgbClr val="333333"/>
                </a:solidFill>
                <a:latin typeface="Microsoft YaHei UI" panose="020B0503020204020204" pitchFamily="34" charset="-122"/>
                <a:ea typeface="Microsoft YaHei UI" panose="020B0503020204020204" pitchFamily="34" charset="-122"/>
                <a:cs typeface="Yu Gothic"/>
              </a:rPr>
              <a:t>-</a:t>
            </a:r>
            <a:r>
              <a:rPr sz="700" spc="95" dirty="0">
                <a:solidFill>
                  <a:srgbClr val="333333"/>
                </a:solidFill>
                <a:latin typeface="Microsoft YaHei UI" panose="020B0503020204020204" pitchFamily="34" charset="-122"/>
                <a:ea typeface="Microsoft YaHei UI" panose="020B0503020204020204" pitchFamily="34" charset="-122"/>
                <a:cs typeface="MS UI Gothic"/>
              </a:rPr>
              <a:t>活動調査</a:t>
            </a:r>
            <a:r>
              <a:rPr sz="700" spc="45" dirty="0">
                <a:solidFill>
                  <a:srgbClr val="333333"/>
                </a:solidFill>
                <a:latin typeface="Microsoft YaHei UI" panose="020B0503020204020204" pitchFamily="34" charset="-122"/>
                <a:ea typeface="Microsoft YaHei UI" panose="020B0503020204020204" pitchFamily="34" charset="-122"/>
                <a:cs typeface="MS UI Gothic"/>
              </a:rPr>
              <a:t>」（</a:t>
            </a:r>
            <a:r>
              <a:rPr sz="700" spc="95" dirty="0">
                <a:solidFill>
                  <a:srgbClr val="333333"/>
                </a:solidFill>
                <a:latin typeface="Microsoft YaHei UI" panose="020B0503020204020204" pitchFamily="34" charset="-122"/>
                <a:ea typeface="Microsoft YaHei UI" panose="020B0503020204020204" pitchFamily="34" charset="-122"/>
                <a:cs typeface="MS UI Gothic"/>
              </a:rPr>
              <a:t>産業別集計</a:t>
            </a:r>
            <a:r>
              <a:rPr sz="700" spc="55" dirty="0">
                <a:solidFill>
                  <a:srgbClr val="333333"/>
                </a:solidFill>
                <a:latin typeface="Microsoft YaHei UI" panose="020B0503020204020204" pitchFamily="34" charset="-122"/>
                <a:ea typeface="Microsoft YaHei UI" panose="020B0503020204020204" pitchFamily="34" charset="-122"/>
                <a:cs typeface="MS UI Gothic"/>
              </a:rPr>
              <a:t>（</a:t>
            </a:r>
            <a:r>
              <a:rPr sz="700" spc="-5" dirty="0">
                <a:solidFill>
                  <a:srgbClr val="333333"/>
                </a:solidFill>
                <a:latin typeface="Microsoft YaHei UI" panose="020B0503020204020204" pitchFamily="34" charset="-122"/>
                <a:ea typeface="Microsoft YaHei UI" panose="020B0503020204020204" pitchFamily="34" charset="-122"/>
                <a:cs typeface="MS UI Gothic"/>
              </a:rPr>
              <a:t>製造</a:t>
            </a:r>
            <a:r>
              <a:rPr sz="700" spc="5" dirty="0">
                <a:solidFill>
                  <a:srgbClr val="333333"/>
                </a:solidFill>
                <a:latin typeface="Microsoft YaHei UI" panose="020B0503020204020204" pitchFamily="34" charset="-122"/>
                <a:ea typeface="Microsoft YaHei UI" panose="020B0503020204020204" pitchFamily="34" charset="-122"/>
                <a:cs typeface="MS UI Gothic"/>
              </a:rPr>
              <a:t>業</a:t>
            </a:r>
            <a:r>
              <a:rPr sz="700" spc="345" dirty="0">
                <a:solidFill>
                  <a:srgbClr val="333333"/>
                </a:solidFill>
                <a:latin typeface="Microsoft YaHei UI" panose="020B0503020204020204" pitchFamily="34" charset="-122"/>
                <a:ea typeface="Microsoft YaHei UI" panose="020B0503020204020204" pitchFamily="34" charset="-122"/>
                <a:cs typeface="MS UI Gothic"/>
              </a:rPr>
              <a:t>）</a:t>
            </a:r>
            <a:endParaRPr sz="700" dirty="0">
              <a:latin typeface="Microsoft YaHei UI" panose="020B0503020204020204" pitchFamily="34" charset="-122"/>
              <a:ea typeface="Microsoft YaHei UI" panose="020B0503020204020204" pitchFamily="34" charset="-122"/>
              <a:cs typeface="MS UI Gothic"/>
            </a:endParaRPr>
          </a:p>
          <a:p>
            <a:pPr marL="280670">
              <a:lnSpc>
                <a:spcPct val="100000"/>
              </a:lnSpc>
            </a:pPr>
            <a:r>
              <a:rPr sz="700" spc="170" dirty="0">
                <a:solidFill>
                  <a:srgbClr val="333333"/>
                </a:solidFill>
                <a:latin typeface="Microsoft YaHei UI" panose="020B0503020204020204" pitchFamily="34" charset="-122"/>
                <a:ea typeface="Microsoft YaHei UI" panose="020B0503020204020204" pitchFamily="34" charset="-122"/>
                <a:cs typeface="MS UI Gothic"/>
              </a:rPr>
              <a:t>「産業編」）</a:t>
            </a:r>
            <a:endParaRPr sz="700" dirty="0">
              <a:latin typeface="Microsoft YaHei UI" panose="020B0503020204020204" pitchFamily="34" charset="-122"/>
              <a:ea typeface="Microsoft YaHei UI" panose="020B0503020204020204" pitchFamily="34" charset="-122"/>
              <a:cs typeface="MS UI Gothic"/>
            </a:endParaRPr>
          </a:p>
        </p:txBody>
      </p:sp>
      <p:sp>
        <p:nvSpPr>
          <p:cNvPr id="19" name="object 19"/>
          <p:cNvSpPr txBox="1"/>
          <p:nvPr/>
        </p:nvSpPr>
        <p:spPr>
          <a:xfrm>
            <a:off x="179831" y="1031747"/>
            <a:ext cx="8892540" cy="372538"/>
          </a:xfrm>
          <a:prstGeom prst="rect">
            <a:avLst/>
          </a:prstGeom>
          <a:ln w="12700">
            <a:solidFill>
              <a:srgbClr val="000000"/>
            </a:solidFill>
          </a:ln>
        </p:spPr>
        <p:txBody>
          <a:bodyPr vert="horz" wrap="square" lIns="0" tIns="125095" rIns="0" bIns="0" rtlCol="0">
            <a:spAutoFit/>
          </a:bodyPr>
          <a:lstStyle/>
          <a:p>
            <a:pPr marL="91440">
              <a:lnSpc>
                <a:spcPct val="100000"/>
              </a:lnSpc>
              <a:spcBef>
                <a:spcPts val="985"/>
              </a:spcBef>
            </a:pPr>
            <a:r>
              <a:rPr lang="zh-TW" altLang="en-US" sz="1600" b="1" spc="-5" dirty="0">
                <a:latin typeface="Microsoft YaHei UI" panose="020B0503020204020204" pitchFamily="34" charset="-122"/>
                <a:ea typeface="Microsoft YaHei UI" panose="020B0503020204020204" pitchFamily="34" charset="-122"/>
                <a:cs typeface="Microsoft YaHei UI"/>
              </a:rPr>
              <a:t>木材與木製品製造業的附加價值金額近年呈現增加趨勢。</a:t>
            </a:r>
          </a:p>
        </p:txBody>
      </p:sp>
      <p:sp>
        <p:nvSpPr>
          <p:cNvPr id="20" name="object 20"/>
          <p:cNvSpPr txBox="1"/>
          <p:nvPr/>
        </p:nvSpPr>
        <p:spPr>
          <a:xfrm>
            <a:off x="6279841" y="4485366"/>
            <a:ext cx="2564765" cy="1047082"/>
          </a:xfrm>
          <a:prstGeom prst="rect">
            <a:avLst/>
          </a:prstGeom>
        </p:spPr>
        <p:txBody>
          <a:bodyPr vert="horz" wrap="square" lIns="0" tIns="13335" rIns="0" bIns="0" rtlCol="0">
            <a:spAutoFit/>
          </a:bodyPr>
          <a:lstStyle/>
          <a:p>
            <a:pPr marL="12700">
              <a:lnSpc>
                <a:spcPct val="100000"/>
              </a:lnSpc>
              <a:spcBef>
                <a:spcPts val="105"/>
              </a:spcBef>
            </a:pPr>
            <a:r>
              <a:rPr lang="zh-TW" altLang="en-US" sz="1050" b="1" spc="5" dirty="0">
                <a:latin typeface="Microsoft YaHei UI" panose="020B0503020204020204" pitchFamily="34" charset="-122"/>
                <a:ea typeface="Microsoft YaHei UI" panose="020B0503020204020204" pitchFamily="34" charset="-122"/>
                <a:cs typeface="Microsoft YaHei UI"/>
              </a:rPr>
              <a:t>製材工場的規模別工場數和國產原木消費量</a:t>
            </a:r>
          </a:p>
          <a:p>
            <a:pPr marL="12700">
              <a:lnSpc>
                <a:spcPct val="100000"/>
              </a:lnSpc>
              <a:spcBef>
                <a:spcPts val="105"/>
              </a:spcBef>
            </a:pPr>
            <a:endParaRPr lang="zh-TW" altLang="en-US" sz="1050" b="1" spc="5" dirty="0">
              <a:latin typeface="Microsoft YaHei UI" panose="020B0503020204020204" pitchFamily="34" charset="-122"/>
              <a:ea typeface="Microsoft YaHei UI" panose="020B0503020204020204" pitchFamily="34" charset="-122"/>
              <a:cs typeface="Microsoft YaHei UI"/>
            </a:endParaRPr>
          </a:p>
          <a:p>
            <a:pPr marL="12700">
              <a:lnSpc>
                <a:spcPct val="100000"/>
              </a:lnSpc>
              <a:spcBef>
                <a:spcPts val="105"/>
              </a:spcBef>
            </a:pPr>
            <a:endParaRPr lang="zh-TW" altLang="en-US" sz="1050" b="1" spc="5" dirty="0">
              <a:latin typeface="Microsoft YaHei UI" panose="020B0503020204020204" pitchFamily="34" charset="-122"/>
              <a:ea typeface="Microsoft YaHei UI" panose="020B0503020204020204" pitchFamily="34" charset="-122"/>
              <a:cs typeface="Microsoft YaHei UI"/>
            </a:endParaRPr>
          </a:p>
          <a:p>
            <a:pPr marL="12700">
              <a:lnSpc>
                <a:spcPct val="100000"/>
              </a:lnSpc>
              <a:spcBef>
                <a:spcPts val="105"/>
              </a:spcBef>
            </a:pPr>
            <a:endParaRPr lang="zh-TW" altLang="en-US" sz="1050" b="1" spc="5" dirty="0">
              <a:latin typeface="Microsoft YaHei UI" panose="020B0503020204020204" pitchFamily="34" charset="-122"/>
              <a:ea typeface="Microsoft YaHei UI" panose="020B0503020204020204" pitchFamily="34" charset="-122"/>
              <a:cs typeface="Microsoft YaHei UI"/>
            </a:endParaRPr>
          </a:p>
          <a:p>
            <a:pPr marL="12700">
              <a:lnSpc>
                <a:spcPct val="100000"/>
              </a:lnSpc>
              <a:spcBef>
                <a:spcPts val="105"/>
              </a:spcBef>
            </a:pPr>
            <a:endParaRPr lang="zh-TW" altLang="en-US" sz="1050" b="1" spc="5" dirty="0">
              <a:latin typeface="Microsoft YaHei UI" panose="020B0503020204020204" pitchFamily="34" charset="-122"/>
              <a:ea typeface="Microsoft YaHei UI" panose="020B0503020204020204" pitchFamily="34" charset="-122"/>
              <a:cs typeface="Microsoft YaHei UI"/>
            </a:endParaRPr>
          </a:p>
          <a:p>
            <a:pPr marL="12700">
              <a:lnSpc>
                <a:spcPct val="100000"/>
              </a:lnSpc>
              <a:spcBef>
                <a:spcPts val="105"/>
              </a:spcBef>
            </a:pPr>
            <a:endParaRPr lang="zh-TW" altLang="en-US" sz="1050" b="1" spc="5" dirty="0">
              <a:latin typeface="Microsoft YaHei UI" panose="020B0503020204020204" pitchFamily="34" charset="-122"/>
              <a:ea typeface="Microsoft YaHei UI" panose="020B0503020204020204" pitchFamily="34" charset="-122"/>
              <a:cs typeface="Microsoft YaHei UI"/>
            </a:endParaRPr>
          </a:p>
        </p:txBody>
      </p:sp>
      <p:sp>
        <p:nvSpPr>
          <p:cNvPr id="21" name="object 21"/>
          <p:cNvSpPr txBox="1"/>
          <p:nvPr/>
        </p:nvSpPr>
        <p:spPr>
          <a:xfrm>
            <a:off x="6321328" y="6261210"/>
            <a:ext cx="1263015" cy="227626"/>
          </a:xfrm>
          <a:prstGeom prst="rect">
            <a:avLst/>
          </a:prstGeom>
        </p:spPr>
        <p:txBody>
          <a:bodyPr vert="horz" wrap="square" lIns="0" tIns="12065" rIns="0" bIns="0" rtlCol="0">
            <a:spAutoFit/>
          </a:bodyPr>
          <a:lstStyle/>
          <a:p>
            <a:pPr marL="12700">
              <a:lnSpc>
                <a:spcPct val="100000"/>
              </a:lnSpc>
              <a:spcBef>
                <a:spcPts val="95"/>
              </a:spcBef>
            </a:pPr>
            <a:r>
              <a:rPr sz="700" spc="45" dirty="0">
                <a:latin typeface="Microsoft YaHei UI" panose="020B0503020204020204" pitchFamily="34" charset="-122"/>
                <a:ea typeface="Microsoft YaHei UI" panose="020B0503020204020204" pitchFamily="34" charset="-122"/>
                <a:cs typeface="MS UI Gothic"/>
              </a:rPr>
              <a:t>資料：林野庁木材産業課調べ。</a:t>
            </a:r>
            <a:endParaRPr sz="700">
              <a:latin typeface="Microsoft YaHei UI" panose="020B0503020204020204" pitchFamily="34" charset="-122"/>
              <a:ea typeface="Microsoft YaHei UI" panose="020B0503020204020204" pitchFamily="34" charset="-122"/>
              <a:cs typeface="MS UI Gothic"/>
            </a:endParaRPr>
          </a:p>
        </p:txBody>
      </p:sp>
      <p:sp>
        <p:nvSpPr>
          <p:cNvPr id="22" name="object 22"/>
          <p:cNvSpPr txBox="1"/>
          <p:nvPr/>
        </p:nvSpPr>
        <p:spPr>
          <a:xfrm>
            <a:off x="179831" y="3477767"/>
            <a:ext cx="8892540" cy="373179"/>
          </a:xfrm>
          <a:prstGeom prst="rect">
            <a:avLst/>
          </a:prstGeom>
          <a:ln w="12700">
            <a:solidFill>
              <a:srgbClr val="000000"/>
            </a:solidFill>
          </a:ln>
        </p:spPr>
        <p:txBody>
          <a:bodyPr vert="horz" wrap="square" lIns="0" tIns="125730" rIns="0" bIns="0" rtlCol="0">
            <a:spAutoFit/>
          </a:bodyPr>
          <a:lstStyle/>
          <a:p>
            <a:pPr marL="91440">
              <a:lnSpc>
                <a:spcPct val="100000"/>
              </a:lnSpc>
              <a:spcBef>
                <a:spcPts val="990"/>
              </a:spcBef>
            </a:pPr>
            <a:r>
              <a:rPr lang="zh-TW" altLang="en-US" sz="1600" b="1" spc="-5" dirty="0">
                <a:latin typeface="Microsoft YaHei UI" panose="020B0503020204020204" pitchFamily="34" charset="-122"/>
                <a:ea typeface="Microsoft YaHei UI" panose="020B0503020204020204" pitchFamily="34" charset="-122"/>
                <a:cs typeface="Microsoft YaHei UI"/>
              </a:rPr>
              <a:t>木材產業在國際競爭力和地區競爭力的強化方面的努力正在進行</a:t>
            </a:r>
          </a:p>
        </p:txBody>
      </p:sp>
      <p:pic>
        <p:nvPicPr>
          <p:cNvPr id="23" name="object 23"/>
          <p:cNvPicPr/>
          <p:nvPr/>
        </p:nvPicPr>
        <p:blipFill>
          <a:blip r:embed="rId9" cstate="print"/>
          <a:stretch>
            <a:fillRect/>
          </a:stretch>
        </p:blipFill>
        <p:spPr>
          <a:xfrm>
            <a:off x="6269735" y="4715255"/>
            <a:ext cx="2618231" cy="1496567"/>
          </a:xfrm>
          <a:prstGeom prst="rect">
            <a:avLst/>
          </a:prstGeom>
        </p:spPr>
      </p:pic>
      <p:grpSp>
        <p:nvGrpSpPr>
          <p:cNvPr id="24" name="object 24"/>
          <p:cNvGrpSpPr/>
          <p:nvPr/>
        </p:nvGrpSpPr>
        <p:grpSpPr>
          <a:xfrm>
            <a:off x="4738463" y="1741135"/>
            <a:ext cx="2181225" cy="1344295"/>
            <a:chOff x="4738463" y="1741135"/>
            <a:chExt cx="2181225" cy="1344295"/>
          </a:xfrm>
        </p:grpSpPr>
        <p:sp>
          <p:nvSpPr>
            <p:cNvPr id="25" name="object 25"/>
            <p:cNvSpPr/>
            <p:nvPr/>
          </p:nvSpPr>
          <p:spPr>
            <a:xfrm>
              <a:off x="4741095" y="2747830"/>
              <a:ext cx="2176145" cy="0"/>
            </a:xfrm>
            <a:custGeom>
              <a:avLst/>
              <a:gdLst/>
              <a:ahLst/>
              <a:cxnLst/>
              <a:rect l="l" t="t" r="r" b="b"/>
              <a:pathLst>
                <a:path w="2176145">
                  <a:moveTo>
                    <a:pt x="0" y="0"/>
                  </a:moveTo>
                  <a:lnTo>
                    <a:pt x="2175884" y="0"/>
                  </a:lnTo>
                </a:path>
              </a:pathLst>
            </a:custGeom>
            <a:ln w="3175">
              <a:solidFill>
                <a:srgbClr val="858585"/>
              </a:solidFill>
              <a:prstDash val="lgDash"/>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6" name="object 26"/>
            <p:cNvSpPr/>
            <p:nvPr/>
          </p:nvSpPr>
          <p:spPr>
            <a:xfrm>
              <a:off x="4945049" y="2555595"/>
              <a:ext cx="1949450" cy="527050"/>
            </a:xfrm>
            <a:custGeom>
              <a:avLst/>
              <a:gdLst/>
              <a:ahLst/>
              <a:cxnLst/>
              <a:rect l="l" t="t" r="r" b="b"/>
              <a:pathLst>
                <a:path w="1949450" h="527050">
                  <a:moveTo>
                    <a:pt x="45580" y="168770"/>
                  </a:moveTo>
                  <a:lnTo>
                    <a:pt x="0" y="168770"/>
                  </a:lnTo>
                  <a:lnTo>
                    <a:pt x="0" y="526618"/>
                  </a:lnTo>
                  <a:lnTo>
                    <a:pt x="45580" y="526618"/>
                  </a:lnTo>
                  <a:lnTo>
                    <a:pt x="45580" y="168770"/>
                  </a:lnTo>
                  <a:close/>
                </a:path>
                <a:path w="1949450" h="527050">
                  <a:moveTo>
                    <a:pt x="136271" y="0"/>
                  </a:moveTo>
                  <a:lnTo>
                    <a:pt x="90703" y="0"/>
                  </a:lnTo>
                  <a:lnTo>
                    <a:pt x="90703" y="526618"/>
                  </a:lnTo>
                  <a:lnTo>
                    <a:pt x="136271" y="526618"/>
                  </a:lnTo>
                  <a:lnTo>
                    <a:pt x="136271" y="0"/>
                  </a:lnTo>
                  <a:close/>
                </a:path>
                <a:path w="1949450" h="527050">
                  <a:moveTo>
                    <a:pt x="226974" y="131318"/>
                  </a:moveTo>
                  <a:lnTo>
                    <a:pt x="181394" y="131318"/>
                  </a:lnTo>
                  <a:lnTo>
                    <a:pt x="181394" y="526618"/>
                  </a:lnTo>
                  <a:lnTo>
                    <a:pt x="226974" y="526618"/>
                  </a:lnTo>
                  <a:lnTo>
                    <a:pt x="226974" y="131318"/>
                  </a:lnTo>
                  <a:close/>
                </a:path>
                <a:path w="1949450" h="527050">
                  <a:moveTo>
                    <a:pt x="317677" y="100177"/>
                  </a:moveTo>
                  <a:lnTo>
                    <a:pt x="272097" y="100177"/>
                  </a:lnTo>
                  <a:lnTo>
                    <a:pt x="272097" y="526618"/>
                  </a:lnTo>
                  <a:lnTo>
                    <a:pt x="317677" y="526618"/>
                  </a:lnTo>
                  <a:lnTo>
                    <a:pt x="317677" y="100177"/>
                  </a:lnTo>
                  <a:close/>
                </a:path>
                <a:path w="1949450" h="527050">
                  <a:moveTo>
                    <a:pt x="407924" y="148463"/>
                  </a:moveTo>
                  <a:lnTo>
                    <a:pt x="362800" y="148463"/>
                  </a:lnTo>
                  <a:lnTo>
                    <a:pt x="362800" y="526618"/>
                  </a:lnTo>
                  <a:lnTo>
                    <a:pt x="407924" y="526618"/>
                  </a:lnTo>
                  <a:lnTo>
                    <a:pt x="407924" y="148463"/>
                  </a:lnTo>
                  <a:close/>
                </a:path>
                <a:path w="1949450" h="527050">
                  <a:moveTo>
                    <a:pt x="498614" y="273011"/>
                  </a:moveTo>
                  <a:lnTo>
                    <a:pt x="453491" y="273011"/>
                  </a:lnTo>
                  <a:lnTo>
                    <a:pt x="453491" y="526618"/>
                  </a:lnTo>
                  <a:lnTo>
                    <a:pt x="498614" y="526618"/>
                  </a:lnTo>
                  <a:lnTo>
                    <a:pt x="498614" y="273011"/>
                  </a:lnTo>
                  <a:close/>
                </a:path>
                <a:path w="1949450" h="527050">
                  <a:moveTo>
                    <a:pt x="589318" y="353783"/>
                  </a:moveTo>
                  <a:lnTo>
                    <a:pt x="544195" y="353783"/>
                  </a:lnTo>
                  <a:lnTo>
                    <a:pt x="544195" y="526618"/>
                  </a:lnTo>
                  <a:lnTo>
                    <a:pt x="589318" y="526618"/>
                  </a:lnTo>
                  <a:lnTo>
                    <a:pt x="589318" y="353783"/>
                  </a:lnTo>
                  <a:close/>
                </a:path>
                <a:path w="1949450" h="527050">
                  <a:moveTo>
                    <a:pt x="680021" y="363270"/>
                  </a:moveTo>
                  <a:lnTo>
                    <a:pt x="634898" y="363270"/>
                  </a:lnTo>
                  <a:lnTo>
                    <a:pt x="634898" y="526618"/>
                  </a:lnTo>
                  <a:lnTo>
                    <a:pt x="680021" y="526618"/>
                  </a:lnTo>
                  <a:lnTo>
                    <a:pt x="680021" y="363270"/>
                  </a:lnTo>
                  <a:close/>
                </a:path>
                <a:path w="1949450" h="527050">
                  <a:moveTo>
                    <a:pt x="770712" y="362356"/>
                  </a:moveTo>
                  <a:lnTo>
                    <a:pt x="725589" y="362356"/>
                  </a:lnTo>
                  <a:lnTo>
                    <a:pt x="725589" y="526618"/>
                  </a:lnTo>
                  <a:lnTo>
                    <a:pt x="770712" y="526618"/>
                  </a:lnTo>
                  <a:lnTo>
                    <a:pt x="770712" y="362356"/>
                  </a:lnTo>
                  <a:close/>
                </a:path>
                <a:path w="1949450" h="527050">
                  <a:moveTo>
                    <a:pt x="861415" y="367779"/>
                  </a:moveTo>
                  <a:lnTo>
                    <a:pt x="815848" y="367779"/>
                  </a:lnTo>
                  <a:lnTo>
                    <a:pt x="815848" y="526618"/>
                  </a:lnTo>
                  <a:lnTo>
                    <a:pt x="861415" y="526618"/>
                  </a:lnTo>
                  <a:lnTo>
                    <a:pt x="861415" y="367779"/>
                  </a:lnTo>
                  <a:close/>
                </a:path>
                <a:path w="1949450" h="527050">
                  <a:moveTo>
                    <a:pt x="952119" y="391248"/>
                  </a:moveTo>
                  <a:lnTo>
                    <a:pt x="906538" y="391248"/>
                  </a:lnTo>
                  <a:lnTo>
                    <a:pt x="906538" y="526618"/>
                  </a:lnTo>
                  <a:lnTo>
                    <a:pt x="952119" y="526618"/>
                  </a:lnTo>
                  <a:lnTo>
                    <a:pt x="952119" y="391248"/>
                  </a:lnTo>
                  <a:close/>
                </a:path>
                <a:path w="1949450" h="527050">
                  <a:moveTo>
                    <a:pt x="1042809" y="388988"/>
                  </a:moveTo>
                  <a:lnTo>
                    <a:pt x="997242" y="388988"/>
                  </a:lnTo>
                  <a:lnTo>
                    <a:pt x="997242" y="526618"/>
                  </a:lnTo>
                  <a:lnTo>
                    <a:pt x="1042809" y="526618"/>
                  </a:lnTo>
                  <a:lnTo>
                    <a:pt x="1042809" y="388988"/>
                  </a:lnTo>
                  <a:close/>
                </a:path>
                <a:path w="1949450" h="527050">
                  <a:moveTo>
                    <a:pt x="1133068" y="362813"/>
                  </a:moveTo>
                  <a:lnTo>
                    <a:pt x="1087945" y="362813"/>
                  </a:lnTo>
                  <a:lnTo>
                    <a:pt x="1087945" y="526618"/>
                  </a:lnTo>
                  <a:lnTo>
                    <a:pt x="1133068" y="526618"/>
                  </a:lnTo>
                  <a:lnTo>
                    <a:pt x="1133068" y="362813"/>
                  </a:lnTo>
                  <a:close/>
                </a:path>
                <a:path w="1949450" h="527050">
                  <a:moveTo>
                    <a:pt x="1223759" y="399821"/>
                  </a:moveTo>
                  <a:lnTo>
                    <a:pt x="1178636" y="399821"/>
                  </a:lnTo>
                  <a:lnTo>
                    <a:pt x="1178636" y="526618"/>
                  </a:lnTo>
                  <a:lnTo>
                    <a:pt x="1223759" y="526618"/>
                  </a:lnTo>
                  <a:lnTo>
                    <a:pt x="1223759" y="399821"/>
                  </a:lnTo>
                  <a:close/>
                </a:path>
                <a:path w="1949450" h="527050">
                  <a:moveTo>
                    <a:pt x="1314462" y="392595"/>
                  </a:moveTo>
                  <a:lnTo>
                    <a:pt x="1269339" y="392595"/>
                  </a:lnTo>
                  <a:lnTo>
                    <a:pt x="1269339" y="526618"/>
                  </a:lnTo>
                  <a:lnTo>
                    <a:pt x="1314462" y="526618"/>
                  </a:lnTo>
                  <a:lnTo>
                    <a:pt x="1314462" y="392595"/>
                  </a:lnTo>
                  <a:close/>
                </a:path>
                <a:path w="1949450" h="527050">
                  <a:moveTo>
                    <a:pt x="1405166" y="389890"/>
                  </a:moveTo>
                  <a:lnTo>
                    <a:pt x="1360043" y="389890"/>
                  </a:lnTo>
                  <a:lnTo>
                    <a:pt x="1360043" y="526618"/>
                  </a:lnTo>
                  <a:lnTo>
                    <a:pt x="1405166" y="526618"/>
                  </a:lnTo>
                  <a:lnTo>
                    <a:pt x="1405166" y="389890"/>
                  </a:lnTo>
                  <a:close/>
                </a:path>
                <a:path w="1949450" h="527050">
                  <a:moveTo>
                    <a:pt x="1495856" y="373189"/>
                  </a:moveTo>
                  <a:lnTo>
                    <a:pt x="1450733" y="373189"/>
                  </a:lnTo>
                  <a:lnTo>
                    <a:pt x="1450733" y="526618"/>
                  </a:lnTo>
                  <a:lnTo>
                    <a:pt x="1495856" y="526618"/>
                  </a:lnTo>
                  <a:lnTo>
                    <a:pt x="1495856" y="373189"/>
                  </a:lnTo>
                  <a:close/>
                </a:path>
                <a:path w="1949450" h="527050">
                  <a:moveTo>
                    <a:pt x="1586560" y="384022"/>
                  </a:moveTo>
                  <a:lnTo>
                    <a:pt x="1540979" y="384022"/>
                  </a:lnTo>
                  <a:lnTo>
                    <a:pt x="1540979" y="526618"/>
                  </a:lnTo>
                  <a:lnTo>
                    <a:pt x="1586560" y="526618"/>
                  </a:lnTo>
                  <a:lnTo>
                    <a:pt x="1586560" y="384022"/>
                  </a:lnTo>
                  <a:close/>
                </a:path>
                <a:path w="1949450" h="527050">
                  <a:moveTo>
                    <a:pt x="1677263" y="391248"/>
                  </a:moveTo>
                  <a:lnTo>
                    <a:pt x="1631683" y="391248"/>
                  </a:lnTo>
                  <a:lnTo>
                    <a:pt x="1631683" y="526618"/>
                  </a:lnTo>
                  <a:lnTo>
                    <a:pt x="1677263" y="526618"/>
                  </a:lnTo>
                  <a:lnTo>
                    <a:pt x="1677263" y="391248"/>
                  </a:lnTo>
                  <a:close/>
                </a:path>
                <a:path w="1949450" h="527050">
                  <a:moveTo>
                    <a:pt x="1767954" y="384479"/>
                  </a:moveTo>
                  <a:lnTo>
                    <a:pt x="1722386" y="384479"/>
                  </a:lnTo>
                  <a:lnTo>
                    <a:pt x="1722386" y="526618"/>
                  </a:lnTo>
                  <a:lnTo>
                    <a:pt x="1767954" y="526618"/>
                  </a:lnTo>
                  <a:lnTo>
                    <a:pt x="1767954" y="384479"/>
                  </a:lnTo>
                  <a:close/>
                </a:path>
                <a:path w="1949450" h="527050">
                  <a:moveTo>
                    <a:pt x="1858657" y="386283"/>
                  </a:moveTo>
                  <a:lnTo>
                    <a:pt x="1813077" y="386283"/>
                  </a:lnTo>
                  <a:lnTo>
                    <a:pt x="1813077" y="526618"/>
                  </a:lnTo>
                  <a:lnTo>
                    <a:pt x="1858657" y="526618"/>
                  </a:lnTo>
                  <a:lnTo>
                    <a:pt x="1858657" y="386283"/>
                  </a:lnTo>
                  <a:close/>
                </a:path>
                <a:path w="1949450" h="527050">
                  <a:moveTo>
                    <a:pt x="1948903" y="375894"/>
                  </a:moveTo>
                  <a:lnTo>
                    <a:pt x="1903780" y="375894"/>
                  </a:lnTo>
                  <a:lnTo>
                    <a:pt x="1903780" y="526618"/>
                  </a:lnTo>
                  <a:lnTo>
                    <a:pt x="1948903" y="526618"/>
                  </a:lnTo>
                  <a:lnTo>
                    <a:pt x="1948903" y="375894"/>
                  </a:lnTo>
                  <a:close/>
                </a:path>
              </a:pathLst>
            </a:custGeom>
            <a:solidFill>
              <a:srgbClr val="92D0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7" name="object 27"/>
            <p:cNvSpPr/>
            <p:nvPr/>
          </p:nvSpPr>
          <p:spPr>
            <a:xfrm>
              <a:off x="5489244" y="2876892"/>
              <a:ext cx="1405255" cy="78740"/>
            </a:xfrm>
            <a:custGeom>
              <a:avLst/>
              <a:gdLst/>
              <a:ahLst/>
              <a:cxnLst/>
              <a:rect l="l" t="t" r="r" b="b"/>
              <a:pathLst>
                <a:path w="1405254" h="78739">
                  <a:moveTo>
                    <a:pt x="45123" y="0"/>
                  </a:moveTo>
                  <a:lnTo>
                    <a:pt x="0" y="0"/>
                  </a:lnTo>
                  <a:lnTo>
                    <a:pt x="0" y="32486"/>
                  </a:lnTo>
                  <a:lnTo>
                    <a:pt x="45123" y="32486"/>
                  </a:lnTo>
                  <a:lnTo>
                    <a:pt x="45123" y="0"/>
                  </a:lnTo>
                  <a:close/>
                </a:path>
                <a:path w="1405254" h="78739">
                  <a:moveTo>
                    <a:pt x="135826" y="4508"/>
                  </a:moveTo>
                  <a:lnTo>
                    <a:pt x="90703" y="4508"/>
                  </a:lnTo>
                  <a:lnTo>
                    <a:pt x="90703" y="41973"/>
                  </a:lnTo>
                  <a:lnTo>
                    <a:pt x="135826" y="41973"/>
                  </a:lnTo>
                  <a:lnTo>
                    <a:pt x="135826" y="4508"/>
                  </a:lnTo>
                  <a:close/>
                </a:path>
                <a:path w="1405254" h="78739">
                  <a:moveTo>
                    <a:pt x="226517" y="5422"/>
                  </a:moveTo>
                  <a:lnTo>
                    <a:pt x="181394" y="5422"/>
                  </a:lnTo>
                  <a:lnTo>
                    <a:pt x="181394" y="41071"/>
                  </a:lnTo>
                  <a:lnTo>
                    <a:pt x="226517" y="41071"/>
                  </a:lnTo>
                  <a:lnTo>
                    <a:pt x="226517" y="5422"/>
                  </a:lnTo>
                  <a:close/>
                </a:path>
                <a:path w="1405254" h="78739">
                  <a:moveTo>
                    <a:pt x="317220" y="17602"/>
                  </a:moveTo>
                  <a:lnTo>
                    <a:pt x="271640" y="17602"/>
                  </a:lnTo>
                  <a:lnTo>
                    <a:pt x="271640" y="46482"/>
                  </a:lnTo>
                  <a:lnTo>
                    <a:pt x="317220" y="46482"/>
                  </a:lnTo>
                  <a:lnTo>
                    <a:pt x="317220" y="17602"/>
                  </a:lnTo>
                  <a:close/>
                </a:path>
                <a:path w="1405254" h="78739">
                  <a:moveTo>
                    <a:pt x="407924" y="44678"/>
                  </a:moveTo>
                  <a:lnTo>
                    <a:pt x="362343" y="44678"/>
                  </a:lnTo>
                  <a:lnTo>
                    <a:pt x="362343" y="69951"/>
                  </a:lnTo>
                  <a:lnTo>
                    <a:pt x="407924" y="69951"/>
                  </a:lnTo>
                  <a:lnTo>
                    <a:pt x="407924" y="44678"/>
                  </a:lnTo>
                  <a:close/>
                </a:path>
                <a:path w="1405254" h="78739">
                  <a:moveTo>
                    <a:pt x="498614" y="39255"/>
                  </a:moveTo>
                  <a:lnTo>
                    <a:pt x="453047" y="39255"/>
                  </a:lnTo>
                  <a:lnTo>
                    <a:pt x="453047" y="67691"/>
                  </a:lnTo>
                  <a:lnTo>
                    <a:pt x="498614" y="67691"/>
                  </a:lnTo>
                  <a:lnTo>
                    <a:pt x="498614" y="39255"/>
                  </a:lnTo>
                  <a:close/>
                </a:path>
                <a:path w="1405254" h="78739">
                  <a:moveTo>
                    <a:pt x="588873" y="15798"/>
                  </a:moveTo>
                  <a:lnTo>
                    <a:pt x="543750" y="15798"/>
                  </a:lnTo>
                  <a:lnTo>
                    <a:pt x="543750" y="41516"/>
                  </a:lnTo>
                  <a:lnTo>
                    <a:pt x="588873" y="41516"/>
                  </a:lnTo>
                  <a:lnTo>
                    <a:pt x="588873" y="15798"/>
                  </a:lnTo>
                  <a:close/>
                </a:path>
                <a:path w="1405254" h="78739">
                  <a:moveTo>
                    <a:pt x="679564" y="49187"/>
                  </a:moveTo>
                  <a:lnTo>
                    <a:pt x="634441" y="49187"/>
                  </a:lnTo>
                  <a:lnTo>
                    <a:pt x="634441" y="78524"/>
                  </a:lnTo>
                  <a:lnTo>
                    <a:pt x="679564" y="78524"/>
                  </a:lnTo>
                  <a:lnTo>
                    <a:pt x="679564" y="49187"/>
                  </a:lnTo>
                  <a:close/>
                </a:path>
                <a:path w="1405254" h="78739">
                  <a:moveTo>
                    <a:pt x="770267" y="40614"/>
                  </a:moveTo>
                  <a:lnTo>
                    <a:pt x="725144" y="40614"/>
                  </a:lnTo>
                  <a:lnTo>
                    <a:pt x="725144" y="71297"/>
                  </a:lnTo>
                  <a:lnTo>
                    <a:pt x="770267" y="71297"/>
                  </a:lnTo>
                  <a:lnTo>
                    <a:pt x="770267" y="40614"/>
                  </a:lnTo>
                  <a:close/>
                </a:path>
                <a:path w="1405254" h="78739">
                  <a:moveTo>
                    <a:pt x="860971" y="39712"/>
                  </a:moveTo>
                  <a:lnTo>
                    <a:pt x="815848" y="39712"/>
                  </a:lnTo>
                  <a:lnTo>
                    <a:pt x="815848" y="68592"/>
                  </a:lnTo>
                  <a:lnTo>
                    <a:pt x="860971" y="68592"/>
                  </a:lnTo>
                  <a:lnTo>
                    <a:pt x="860971" y="39712"/>
                  </a:lnTo>
                  <a:close/>
                </a:path>
                <a:path w="1405254" h="78739">
                  <a:moveTo>
                    <a:pt x="951661" y="9931"/>
                  </a:moveTo>
                  <a:lnTo>
                    <a:pt x="906538" y="9931"/>
                  </a:lnTo>
                  <a:lnTo>
                    <a:pt x="906538" y="51892"/>
                  </a:lnTo>
                  <a:lnTo>
                    <a:pt x="951661" y="51892"/>
                  </a:lnTo>
                  <a:lnTo>
                    <a:pt x="951661" y="9931"/>
                  </a:lnTo>
                  <a:close/>
                </a:path>
                <a:path w="1405254" h="78739">
                  <a:moveTo>
                    <a:pt x="1042365" y="27978"/>
                  </a:moveTo>
                  <a:lnTo>
                    <a:pt x="996784" y="27978"/>
                  </a:lnTo>
                  <a:lnTo>
                    <a:pt x="996784" y="62725"/>
                  </a:lnTo>
                  <a:lnTo>
                    <a:pt x="1042365" y="62725"/>
                  </a:lnTo>
                  <a:lnTo>
                    <a:pt x="1042365" y="27978"/>
                  </a:lnTo>
                  <a:close/>
                </a:path>
                <a:path w="1405254" h="78739">
                  <a:moveTo>
                    <a:pt x="1133068" y="38811"/>
                  </a:moveTo>
                  <a:lnTo>
                    <a:pt x="1087488" y="38811"/>
                  </a:lnTo>
                  <a:lnTo>
                    <a:pt x="1087488" y="69951"/>
                  </a:lnTo>
                  <a:lnTo>
                    <a:pt x="1133068" y="69951"/>
                  </a:lnTo>
                  <a:lnTo>
                    <a:pt x="1133068" y="38811"/>
                  </a:lnTo>
                  <a:close/>
                </a:path>
                <a:path w="1405254" h="78739">
                  <a:moveTo>
                    <a:pt x="1223759" y="35204"/>
                  </a:moveTo>
                  <a:lnTo>
                    <a:pt x="1178191" y="35204"/>
                  </a:lnTo>
                  <a:lnTo>
                    <a:pt x="1178191" y="63182"/>
                  </a:lnTo>
                  <a:lnTo>
                    <a:pt x="1223759" y="63182"/>
                  </a:lnTo>
                  <a:lnTo>
                    <a:pt x="1223759" y="35204"/>
                  </a:lnTo>
                  <a:close/>
                </a:path>
                <a:path w="1405254" h="78739">
                  <a:moveTo>
                    <a:pt x="1314462" y="34747"/>
                  </a:moveTo>
                  <a:lnTo>
                    <a:pt x="1268882" y="34747"/>
                  </a:lnTo>
                  <a:lnTo>
                    <a:pt x="1268882" y="64985"/>
                  </a:lnTo>
                  <a:lnTo>
                    <a:pt x="1314462" y="64985"/>
                  </a:lnTo>
                  <a:lnTo>
                    <a:pt x="1314462" y="34747"/>
                  </a:lnTo>
                  <a:close/>
                </a:path>
                <a:path w="1405254" h="78739">
                  <a:moveTo>
                    <a:pt x="1404708" y="25717"/>
                  </a:moveTo>
                  <a:lnTo>
                    <a:pt x="1359585" y="25717"/>
                  </a:lnTo>
                  <a:lnTo>
                    <a:pt x="1359585" y="54610"/>
                  </a:lnTo>
                  <a:lnTo>
                    <a:pt x="1404708" y="54610"/>
                  </a:lnTo>
                  <a:lnTo>
                    <a:pt x="1404708" y="25717"/>
                  </a:lnTo>
                  <a:close/>
                </a:path>
              </a:pathLst>
            </a:custGeom>
            <a:solidFill>
              <a:srgbClr val="FFC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8" name="object 28"/>
            <p:cNvSpPr/>
            <p:nvPr/>
          </p:nvSpPr>
          <p:spPr>
            <a:xfrm>
              <a:off x="4764108" y="2961273"/>
              <a:ext cx="45720" cy="121285"/>
            </a:xfrm>
            <a:custGeom>
              <a:avLst/>
              <a:gdLst/>
              <a:ahLst/>
              <a:cxnLst/>
              <a:rect l="l" t="t" r="r" b="b"/>
              <a:pathLst>
                <a:path w="45720" h="121285">
                  <a:moveTo>
                    <a:pt x="45123" y="120938"/>
                  </a:moveTo>
                  <a:lnTo>
                    <a:pt x="0" y="120938"/>
                  </a:lnTo>
                  <a:lnTo>
                    <a:pt x="0" y="0"/>
                  </a:lnTo>
                  <a:lnTo>
                    <a:pt x="45123" y="0"/>
                  </a:lnTo>
                  <a:lnTo>
                    <a:pt x="45123" y="120938"/>
                  </a:lnTo>
                  <a:close/>
                </a:path>
              </a:pathLst>
            </a:custGeom>
            <a:solidFill>
              <a:srgbClr val="92D0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9" name="object 29"/>
            <p:cNvSpPr/>
            <p:nvPr/>
          </p:nvSpPr>
          <p:spPr>
            <a:xfrm>
              <a:off x="4764108" y="2930588"/>
              <a:ext cx="45720" cy="31115"/>
            </a:xfrm>
            <a:custGeom>
              <a:avLst/>
              <a:gdLst/>
              <a:ahLst/>
              <a:cxnLst/>
              <a:rect l="l" t="t" r="r" b="b"/>
              <a:pathLst>
                <a:path w="45720" h="31114">
                  <a:moveTo>
                    <a:pt x="45124" y="30685"/>
                  </a:moveTo>
                  <a:lnTo>
                    <a:pt x="0" y="30685"/>
                  </a:lnTo>
                  <a:lnTo>
                    <a:pt x="0" y="0"/>
                  </a:lnTo>
                  <a:lnTo>
                    <a:pt x="45124" y="0"/>
                  </a:lnTo>
                  <a:lnTo>
                    <a:pt x="45124" y="30685"/>
                  </a:lnTo>
                  <a:close/>
                </a:path>
              </a:pathLst>
            </a:custGeom>
            <a:solidFill>
              <a:srgbClr val="5B9BD4"/>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0" name="object 30"/>
            <p:cNvSpPr/>
            <p:nvPr/>
          </p:nvSpPr>
          <p:spPr>
            <a:xfrm>
              <a:off x="4854807" y="2858836"/>
              <a:ext cx="45720" cy="223520"/>
            </a:xfrm>
            <a:custGeom>
              <a:avLst/>
              <a:gdLst/>
              <a:ahLst/>
              <a:cxnLst/>
              <a:rect l="l" t="t" r="r" b="b"/>
              <a:pathLst>
                <a:path w="45720" h="223519">
                  <a:moveTo>
                    <a:pt x="45123" y="223374"/>
                  </a:moveTo>
                  <a:lnTo>
                    <a:pt x="0" y="223374"/>
                  </a:lnTo>
                  <a:lnTo>
                    <a:pt x="0" y="0"/>
                  </a:lnTo>
                  <a:lnTo>
                    <a:pt x="45123" y="0"/>
                  </a:lnTo>
                  <a:lnTo>
                    <a:pt x="45123" y="223374"/>
                  </a:lnTo>
                  <a:close/>
                </a:path>
              </a:pathLst>
            </a:custGeom>
            <a:solidFill>
              <a:srgbClr val="92D0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1" name="object 31"/>
            <p:cNvSpPr/>
            <p:nvPr/>
          </p:nvSpPr>
          <p:spPr>
            <a:xfrm>
              <a:off x="4854803" y="2593949"/>
              <a:ext cx="135890" cy="265430"/>
            </a:xfrm>
            <a:custGeom>
              <a:avLst/>
              <a:gdLst/>
              <a:ahLst/>
              <a:cxnLst/>
              <a:rect l="l" t="t" r="r" b="b"/>
              <a:pathLst>
                <a:path w="135889" h="265430">
                  <a:moveTo>
                    <a:pt x="45123" y="156591"/>
                  </a:moveTo>
                  <a:lnTo>
                    <a:pt x="0" y="156591"/>
                  </a:lnTo>
                  <a:lnTo>
                    <a:pt x="0" y="264896"/>
                  </a:lnTo>
                  <a:lnTo>
                    <a:pt x="45123" y="264896"/>
                  </a:lnTo>
                  <a:lnTo>
                    <a:pt x="45123" y="156591"/>
                  </a:lnTo>
                  <a:close/>
                </a:path>
                <a:path w="135889" h="265430">
                  <a:moveTo>
                    <a:pt x="135826" y="0"/>
                  </a:moveTo>
                  <a:lnTo>
                    <a:pt x="90246" y="0"/>
                  </a:lnTo>
                  <a:lnTo>
                    <a:pt x="90246" y="130416"/>
                  </a:lnTo>
                  <a:lnTo>
                    <a:pt x="135826" y="130416"/>
                  </a:lnTo>
                  <a:lnTo>
                    <a:pt x="135826" y="0"/>
                  </a:lnTo>
                  <a:close/>
                </a:path>
              </a:pathLst>
            </a:custGeom>
            <a:solidFill>
              <a:srgbClr val="5B9BD4"/>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2" name="object 32"/>
            <p:cNvSpPr/>
            <p:nvPr/>
          </p:nvSpPr>
          <p:spPr>
            <a:xfrm>
              <a:off x="4741095" y="2413443"/>
              <a:ext cx="2176145" cy="0"/>
            </a:xfrm>
            <a:custGeom>
              <a:avLst/>
              <a:gdLst/>
              <a:ahLst/>
              <a:cxnLst/>
              <a:rect l="l" t="t" r="r" b="b"/>
              <a:pathLst>
                <a:path w="2176145">
                  <a:moveTo>
                    <a:pt x="0" y="0"/>
                  </a:moveTo>
                  <a:lnTo>
                    <a:pt x="2175884" y="0"/>
                  </a:lnTo>
                </a:path>
              </a:pathLst>
            </a:custGeom>
            <a:ln w="3175">
              <a:solidFill>
                <a:srgbClr val="858585"/>
              </a:solidFill>
              <a:prstDash val="lgDash"/>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3" name="object 33"/>
            <p:cNvSpPr/>
            <p:nvPr/>
          </p:nvSpPr>
          <p:spPr>
            <a:xfrm>
              <a:off x="5035753" y="2355240"/>
              <a:ext cx="1858645" cy="570865"/>
            </a:xfrm>
            <a:custGeom>
              <a:avLst/>
              <a:gdLst/>
              <a:ahLst/>
              <a:cxnLst/>
              <a:rect l="l" t="t" r="r" b="b"/>
              <a:pathLst>
                <a:path w="1858645" h="570864">
                  <a:moveTo>
                    <a:pt x="45567" y="0"/>
                  </a:moveTo>
                  <a:lnTo>
                    <a:pt x="0" y="0"/>
                  </a:lnTo>
                  <a:lnTo>
                    <a:pt x="0" y="200355"/>
                  </a:lnTo>
                  <a:lnTo>
                    <a:pt x="45567" y="200355"/>
                  </a:lnTo>
                  <a:lnTo>
                    <a:pt x="45567" y="0"/>
                  </a:lnTo>
                  <a:close/>
                </a:path>
                <a:path w="1858645" h="570864">
                  <a:moveTo>
                    <a:pt x="136271" y="159296"/>
                  </a:moveTo>
                  <a:lnTo>
                    <a:pt x="90690" y="159296"/>
                  </a:lnTo>
                  <a:lnTo>
                    <a:pt x="90690" y="331673"/>
                  </a:lnTo>
                  <a:lnTo>
                    <a:pt x="136271" y="331673"/>
                  </a:lnTo>
                  <a:lnTo>
                    <a:pt x="136271" y="159296"/>
                  </a:lnTo>
                  <a:close/>
                </a:path>
                <a:path w="1858645" h="570864">
                  <a:moveTo>
                    <a:pt x="226974" y="59563"/>
                  </a:moveTo>
                  <a:lnTo>
                    <a:pt x="181394" y="59563"/>
                  </a:lnTo>
                  <a:lnTo>
                    <a:pt x="181394" y="300532"/>
                  </a:lnTo>
                  <a:lnTo>
                    <a:pt x="226974" y="300532"/>
                  </a:lnTo>
                  <a:lnTo>
                    <a:pt x="226974" y="59563"/>
                  </a:lnTo>
                  <a:close/>
                </a:path>
                <a:path w="1858645" h="570864">
                  <a:moveTo>
                    <a:pt x="317220" y="146659"/>
                  </a:moveTo>
                  <a:lnTo>
                    <a:pt x="272097" y="146659"/>
                  </a:lnTo>
                  <a:lnTo>
                    <a:pt x="272097" y="348818"/>
                  </a:lnTo>
                  <a:lnTo>
                    <a:pt x="317220" y="348818"/>
                  </a:lnTo>
                  <a:lnTo>
                    <a:pt x="317220" y="146659"/>
                  </a:lnTo>
                  <a:close/>
                </a:path>
                <a:path w="1858645" h="570864">
                  <a:moveTo>
                    <a:pt x="407911" y="332574"/>
                  </a:moveTo>
                  <a:lnTo>
                    <a:pt x="362788" y="332574"/>
                  </a:lnTo>
                  <a:lnTo>
                    <a:pt x="362788" y="473367"/>
                  </a:lnTo>
                  <a:lnTo>
                    <a:pt x="407911" y="473367"/>
                  </a:lnTo>
                  <a:lnTo>
                    <a:pt x="407911" y="332574"/>
                  </a:lnTo>
                  <a:close/>
                </a:path>
                <a:path w="1858645" h="570864">
                  <a:moveTo>
                    <a:pt x="498614" y="425081"/>
                  </a:moveTo>
                  <a:lnTo>
                    <a:pt x="453491" y="425081"/>
                  </a:lnTo>
                  <a:lnTo>
                    <a:pt x="453491" y="521652"/>
                  </a:lnTo>
                  <a:lnTo>
                    <a:pt x="498614" y="521652"/>
                  </a:lnTo>
                  <a:lnTo>
                    <a:pt x="498614" y="425081"/>
                  </a:lnTo>
                  <a:close/>
                </a:path>
                <a:path w="1858645" h="570864">
                  <a:moveTo>
                    <a:pt x="589318" y="429590"/>
                  </a:moveTo>
                  <a:lnTo>
                    <a:pt x="544195" y="429590"/>
                  </a:lnTo>
                  <a:lnTo>
                    <a:pt x="544195" y="526161"/>
                  </a:lnTo>
                  <a:lnTo>
                    <a:pt x="589318" y="526161"/>
                  </a:lnTo>
                  <a:lnTo>
                    <a:pt x="589318" y="429590"/>
                  </a:lnTo>
                  <a:close/>
                </a:path>
                <a:path w="1858645" h="570864">
                  <a:moveTo>
                    <a:pt x="680008" y="440423"/>
                  </a:moveTo>
                  <a:lnTo>
                    <a:pt x="634885" y="440423"/>
                  </a:lnTo>
                  <a:lnTo>
                    <a:pt x="634885" y="527075"/>
                  </a:lnTo>
                  <a:lnTo>
                    <a:pt x="680008" y="527075"/>
                  </a:lnTo>
                  <a:lnTo>
                    <a:pt x="680008" y="440423"/>
                  </a:lnTo>
                  <a:close/>
                </a:path>
                <a:path w="1858645" h="570864">
                  <a:moveTo>
                    <a:pt x="770712" y="467055"/>
                  </a:moveTo>
                  <a:lnTo>
                    <a:pt x="725131" y="467055"/>
                  </a:lnTo>
                  <a:lnTo>
                    <a:pt x="725131" y="539254"/>
                  </a:lnTo>
                  <a:lnTo>
                    <a:pt x="770712" y="539254"/>
                  </a:lnTo>
                  <a:lnTo>
                    <a:pt x="770712" y="467055"/>
                  </a:lnTo>
                  <a:close/>
                </a:path>
                <a:path w="1858645" h="570864">
                  <a:moveTo>
                    <a:pt x="861415" y="514438"/>
                  </a:moveTo>
                  <a:lnTo>
                    <a:pt x="815835" y="514438"/>
                  </a:lnTo>
                  <a:lnTo>
                    <a:pt x="815835" y="566331"/>
                  </a:lnTo>
                  <a:lnTo>
                    <a:pt x="861415" y="566331"/>
                  </a:lnTo>
                  <a:lnTo>
                    <a:pt x="861415" y="514438"/>
                  </a:lnTo>
                  <a:close/>
                </a:path>
                <a:path w="1858645" h="570864">
                  <a:moveTo>
                    <a:pt x="952106" y="502704"/>
                  </a:moveTo>
                  <a:lnTo>
                    <a:pt x="906538" y="502704"/>
                  </a:lnTo>
                  <a:lnTo>
                    <a:pt x="906538" y="560908"/>
                  </a:lnTo>
                  <a:lnTo>
                    <a:pt x="952106" y="560908"/>
                  </a:lnTo>
                  <a:lnTo>
                    <a:pt x="952106" y="502704"/>
                  </a:lnTo>
                  <a:close/>
                </a:path>
                <a:path w="1858645" h="570864">
                  <a:moveTo>
                    <a:pt x="1042365" y="480593"/>
                  </a:moveTo>
                  <a:lnTo>
                    <a:pt x="997242" y="480593"/>
                  </a:lnTo>
                  <a:lnTo>
                    <a:pt x="997242" y="537451"/>
                  </a:lnTo>
                  <a:lnTo>
                    <a:pt x="1042365" y="537451"/>
                  </a:lnTo>
                  <a:lnTo>
                    <a:pt x="1042365" y="480593"/>
                  </a:lnTo>
                  <a:close/>
                </a:path>
                <a:path w="1858645" h="570864">
                  <a:moveTo>
                    <a:pt x="1133055" y="513080"/>
                  </a:moveTo>
                  <a:lnTo>
                    <a:pt x="1087932" y="513080"/>
                  </a:lnTo>
                  <a:lnTo>
                    <a:pt x="1087932" y="570839"/>
                  </a:lnTo>
                  <a:lnTo>
                    <a:pt x="1133055" y="570839"/>
                  </a:lnTo>
                  <a:lnTo>
                    <a:pt x="1133055" y="513080"/>
                  </a:lnTo>
                  <a:close/>
                </a:path>
                <a:path w="1858645" h="570864">
                  <a:moveTo>
                    <a:pt x="1223759" y="495477"/>
                  </a:moveTo>
                  <a:lnTo>
                    <a:pt x="1178636" y="495477"/>
                  </a:lnTo>
                  <a:lnTo>
                    <a:pt x="1178636" y="562267"/>
                  </a:lnTo>
                  <a:lnTo>
                    <a:pt x="1223759" y="562267"/>
                  </a:lnTo>
                  <a:lnTo>
                    <a:pt x="1223759" y="495477"/>
                  </a:lnTo>
                  <a:close/>
                </a:path>
                <a:path w="1858645" h="570864">
                  <a:moveTo>
                    <a:pt x="1314462" y="499541"/>
                  </a:moveTo>
                  <a:lnTo>
                    <a:pt x="1269339" y="499541"/>
                  </a:lnTo>
                  <a:lnTo>
                    <a:pt x="1269339" y="561365"/>
                  </a:lnTo>
                  <a:lnTo>
                    <a:pt x="1314462" y="561365"/>
                  </a:lnTo>
                  <a:lnTo>
                    <a:pt x="1314462" y="499541"/>
                  </a:lnTo>
                  <a:close/>
                </a:path>
                <a:path w="1858645" h="570864">
                  <a:moveTo>
                    <a:pt x="1405153" y="456222"/>
                  </a:moveTo>
                  <a:lnTo>
                    <a:pt x="1360030" y="456222"/>
                  </a:lnTo>
                  <a:lnTo>
                    <a:pt x="1360030" y="531583"/>
                  </a:lnTo>
                  <a:lnTo>
                    <a:pt x="1405153" y="531583"/>
                  </a:lnTo>
                  <a:lnTo>
                    <a:pt x="1405153" y="456222"/>
                  </a:lnTo>
                  <a:close/>
                </a:path>
                <a:path w="1858645" h="570864">
                  <a:moveTo>
                    <a:pt x="1495856" y="482841"/>
                  </a:moveTo>
                  <a:lnTo>
                    <a:pt x="1450276" y="482841"/>
                  </a:lnTo>
                  <a:lnTo>
                    <a:pt x="1450276" y="549630"/>
                  </a:lnTo>
                  <a:lnTo>
                    <a:pt x="1495856" y="549630"/>
                  </a:lnTo>
                  <a:lnTo>
                    <a:pt x="1495856" y="482841"/>
                  </a:lnTo>
                  <a:close/>
                </a:path>
                <a:path w="1858645" h="570864">
                  <a:moveTo>
                    <a:pt x="1586560" y="486003"/>
                  </a:moveTo>
                  <a:lnTo>
                    <a:pt x="1540979" y="486003"/>
                  </a:lnTo>
                  <a:lnTo>
                    <a:pt x="1540979" y="560463"/>
                  </a:lnTo>
                  <a:lnTo>
                    <a:pt x="1586560" y="560463"/>
                  </a:lnTo>
                  <a:lnTo>
                    <a:pt x="1586560" y="486003"/>
                  </a:lnTo>
                  <a:close/>
                </a:path>
                <a:path w="1858645" h="570864">
                  <a:moveTo>
                    <a:pt x="1677250" y="487362"/>
                  </a:moveTo>
                  <a:lnTo>
                    <a:pt x="1631683" y="487362"/>
                  </a:lnTo>
                  <a:lnTo>
                    <a:pt x="1631683" y="556856"/>
                  </a:lnTo>
                  <a:lnTo>
                    <a:pt x="1677250" y="556856"/>
                  </a:lnTo>
                  <a:lnTo>
                    <a:pt x="1677250" y="487362"/>
                  </a:lnTo>
                  <a:close/>
                </a:path>
                <a:path w="1858645" h="570864">
                  <a:moveTo>
                    <a:pt x="1767954" y="482841"/>
                  </a:moveTo>
                  <a:lnTo>
                    <a:pt x="1722374" y="482841"/>
                  </a:lnTo>
                  <a:lnTo>
                    <a:pt x="1722374" y="556399"/>
                  </a:lnTo>
                  <a:lnTo>
                    <a:pt x="1767954" y="556399"/>
                  </a:lnTo>
                  <a:lnTo>
                    <a:pt x="1767954" y="482841"/>
                  </a:lnTo>
                  <a:close/>
                </a:path>
                <a:path w="1858645" h="570864">
                  <a:moveTo>
                    <a:pt x="1858200" y="474726"/>
                  </a:moveTo>
                  <a:lnTo>
                    <a:pt x="1813077" y="474726"/>
                  </a:lnTo>
                  <a:lnTo>
                    <a:pt x="1813077" y="547370"/>
                  </a:lnTo>
                  <a:lnTo>
                    <a:pt x="1858200" y="547370"/>
                  </a:lnTo>
                  <a:lnTo>
                    <a:pt x="1858200" y="474726"/>
                  </a:lnTo>
                  <a:close/>
                </a:path>
              </a:pathLst>
            </a:custGeom>
            <a:solidFill>
              <a:srgbClr val="5B9BD4"/>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4" name="object 34"/>
            <p:cNvSpPr/>
            <p:nvPr/>
          </p:nvSpPr>
          <p:spPr>
            <a:xfrm>
              <a:off x="4854803" y="2314612"/>
              <a:ext cx="2039620" cy="555625"/>
            </a:xfrm>
            <a:custGeom>
              <a:avLst/>
              <a:gdLst/>
              <a:ahLst/>
              <a:cxnLst/>
              <a:rect l="l" t="t" r="r" b="b"/>
              <a:pathLst>
                <a:path w="2039620" h="555625">
                  <a:moveTo>
                    <a:pt x="45123" y="421030"/>
                  </a:moveTo>
                  <a:lnTo>
                    <a:pt x="0" y="421030"/>
                  </a:lnTo>
                  <a:lnTo>
                    <a:pt x="0" y="435914"/>
                  </a:lnTo>
                  <a:lnTo>
                    <a:pt x="45123" y="435914"/>
                  </a:lnTo>
                  <a:lnTo>
                    <a:pt x="45123" y="421030"/>
                  </a:lnTo>
                  <a:close/>
                </a:path>
                <a:path w="2039620" h="555625">
                  <a:moveTo>
                    <a:pt x="135813" y="250901"/>
                  </a:moveTo>
                  <a:lnTo>
                    <a:pt x="90246" y="250901"/>
                  </a:lnTo>
                  <a:lnTo>
                    <a:pt x="90246" y="279336"/>
                  </a:lnTo>
                  <a:lnTo>
                    <a:pt x="135813" y="279336"/>
                  </a:lnTo>
                  <a:lnTo>
                    <a:pt x="135813" y="250901"/>
                  </a:lnTo>
                  <a:close/>
                </a:path>
                <a:path w="2039620" h="555625">
                  <a:moveTo>
                    <a:pt x="226517" y="0"/>
                  </a:moveTo>
                  <a:lnTo>
                    <a:pt x="180936" y="0"/>
                  </a:lnTo>
                  <a:lnTo>
                    <a:pt x="180936" y="40614"/>
                  </a:lnTo>
                  <a:lnTo>
                    <a:pt x="226517" y="40614"/>
                  </a:lnTo>
                  <a:lnTo>
                    <a:pt x="226517" y="0"/>
                  </a:lnTo>
                  <a:close/>
                </a:path>
                <a:path w="2039620" h="555625">
                  <a:moveTo>
                    <a:pt x="317220" y="153885"/>
                  </a:moveTo>
                  <a:lnTo>
                    <a:pt x="271640" y="153885"/>
                  </a:lnTo>
                  <a:lnTo>
                    <a:pt x="271640" y="199910"/>
                  </a:lnTo>
                  <a:lnTo>
                    <a:pt x="317220" y="199910"/>
                  </a:lnTo>
                  <a:lnTo>
                    <a:pt x="317220" y="153885"/>
                  </a:lnTo>
                  <a:close/>
                </a:path>
                <a:path w="2039620" h="555625">
                  <a:moveTo>
                    <a:pt x="407911" y="62280"/>
                  </a:moveTo>
                  <a:lnTo>
                    <a:pt x="362343" y="62280"/>
                  </a:lnTo>
                  <a:lnTo>
                    <a:pt x="362343" y="100177"/>
                  </a:lnTo>
                  <a:lnTo>
                    <a:pt x="407911" y="100177"/>
                  </a:lnTo>
                  <a:lnTo>
                    <a:pt x="407911" y="62280"/>
                  </a:lnTo>
                  <a:close/>
                </a:path>
                <a:path w="2039620" h="555625">
                  <a:moveTo>
                    <a:pt x="498157" y="166065"/>
                  </a:moveTo>
                  <a:lnTo>
                    <a:pt x="453034" y="166065"/>
                  </a:lnTo>
                  <a:lnTo>
                    <a:pt x="453034" y="187274"/>
                  </a:lnTo>
                  <a:lnTo>
                    <a:pt x="498157" y="187274"/>
                  </a:lnTo>
                  <a:lnTo>
                    <a:pt x="498157" y="166065"/>
                  </a:lnTo>
                  <a:close/>
                </a:path>
                <a:path w="2039620" h="555625">
                  <a:moveTo>
                    <a:pt x="588860" y="355600"/>
                  </a:moveTo>
                  <a:lnTo>
                    <a:pt x="543737" y="355600"/>
                  </a:lnTo>
                  <a:lnTo>
                    <a:pt x="543737" y="373202"/>
                  </a:lnTo>
                  <a:lnTo>
                    <a:pt x="588860" y="373202"/>
                  </a:lnTo>
                  <a:lnTo>
                    <a:pt x="588860" y="355600"/>
                  </a:lnTo>
                  <a:close/>
                </a:path>
                <a:path w="2039620" h="555625">
                  <a:moveTo>
                    <a:pt x="679564" y="449910"/>
                  </a:moveTo>
                  <a:lnTo>
                    <a:pt x="634441" y="449910"/>
                  </a:lnTo>
                  <a:lnTo>
                    <a:pt x="634441" y="465709"/>
                  </a:lnTo>
                  <a:lnTo>
                    <a:pt x="679564" y="465709"/>
                  </a:lnTo>
                  <a:lnTo>
                    <a:pt x="679564" y="449910"/>
                  </a:lnTo>
                  <a:close/>
                </a:path>
                <a:path w="2039620" h="555625">
                  <a:moveTo>
                    <a:pt x="770255" y="454418"/>
                  </a:moveTo>
                  <a:lnTo>
                    <a:pt x="725131" y="454418"/>
                  </a:lnTo>
                  <a:lnTo>
                    <a:pt x="725131" y="470217"/>
                  </a:lnTo>
                  <a:lnTo>
                    <a:pt x="770255" y="470217"/>
                  </a:lnTo>
                  <a:lnTo>
                    <a:pt x="770255" y="454418"/>
                  </a:lnTo>
                  <a:close/>
                </a:path>
                <a:path w="2039620" h="555625">
                  <a:moveTo>
                    <a:pt x="860958" y="465709"/>
                  </a:moveTo>
                  <a:lnTo>
                    <a:pt x="815835" y="465709"/>
                  </a:lnTo>
                  <a:lnTo>
                    <a:pt x="815835" y="481050"/>
                  </a:lnTo>
                  <a:lnTo>
                    <a:pt x="860958" y="481050"/>
                  </a:lnTo>
                  <a:lnTo>
                    <a:pt x="860958" y="465709"/>
                  </a:lnTo>
                  <a:close/>
                </a:path>
                <a:path w="2039620" h="555625">
                  <a:moveTo>
                    <a:pt x="951649" y="489165"/>
                  </a:moveTo>
                  <a:lnTo>
                    <a:pt x="906081" y="489165"/>
                  </a:lnTo>
                  <a:lnTo>
                    <a:pt x="906081" y="507669"/>
                  </a:lnTo>
                  <a:lnTo>
                    <a:pt x="951649" y="507669"/>
                  </a:lnTo>
                  <a:lnTo>
                    <a:pt x="951649" y="489165"/>
                  </a:lnTo>
                  <a:close/>
                </a:path>
                <a:path w="2039620" h="555625">
                  <a:moveTo>
                    <a:pt x="1042352" y="537908"/>
                  </a:moveTo>
                  <a:lnTo>
                    <a:pt x="996784" y="537908"/>
                  </a:lnTo>
                  <a:lnTo>
                    <a:pt x="996784" y="555053"/>
                  </a:lnTo>
                  <a:lnTo>
                    <a:pt x="1042352" y="555053"/>
                  </a:lnTo>
                  <a:lnTo>
                    <a:pt x="1042352" y="537908"/>
                  </a:lnTo>
                  <a:close/>
                </a:path>
                <a:path w="2039620" h="555625">
                  <a:moveTo>
                    <a:pt x="1133055" y="525716"/>
                  </a:moveTo>
                  <a:lnTo>
                    <a:pt x="1087475" y="525716"/>
                  </a:lnTo>
                  <a:lnTo>
                    <a:pt x="1087475" y="543318"/>
                  </a:lnTo>
                  <a:lnTo>
                    <a:pt x="1133055" y="543318"/>
                  </a:lnTo>
                  <a:lnTo>
                    <a:pt x="1133055" y="525716"/>
                  </a:lnTo>
                  <a:close/>
                </a:path>
                <a:path w="2039620" h="555625">
                  <a:moveTo>
                    <a:pt x="1223302" y="496836"/>
                  </a:moveTo>
                  <a:lnTo>
                    <a:pt x="1178179" y="496836"/>
                  </a:lnTo>
                  <a:lnTo>
                    <a:pt x="1178179" y="521208"/>
                  </a:lnTo>
                  <a:lnTo>
                    <a:pt x="1223302" y="521208"/>
                  </a:lnTo>
                  <a:lnTo>
                    <a:pt x="1223302" y="496836"/>
                  </a:lnTo>
                  <a:close/>
                </a:path>
                <a:path w="2039620" h="555625">
                  <a:moveTo>
                    <a:pt x="1313992" y="537006"/>
                  </a:moveTo>
                  <a:lnTo>
                    <a:pt x="1268869" y="537006"/>
                  </a:lnTo>
                  <a:lnTo>
                    <a:pt x="1268869" y="553694"/>
                  </a:lnTo>
                  <a:lnTo>
                    <a:pt x="1313992" y="553694"/>
                  </a:lnTo>
                  <a:lnTo>
                    <a:pt x="1313992" y="537006"/>
                  </a:lnTo>
                  <a:close/>
                </a:path>
                <a:path w="2039620" h="555625">
                  <a:moveTo>
                    <a:pt x="1404696" y="517144"/>
                  </a:moveTo>
                  <a:lnTo>
                    <a:pt x="1359573" y="517144"/>
                  </a:lnTo>
                  <a:lnTo>
                    <a:pt x="1359573" y="536105"/>
                  </a:lnTo>
                  <a:lnTo>
                    <a:pt x="1404696" y="536105"/>
                  </a:lnTo>
                  <a:lnTo>
                    <a:pt x="1404696" y="517144"/>
                  </a:lnTo>
                  <a:close/>
                </a:path>
                <a:path w="2039620" h="555625">
                  <a:moveTo>
                    <a:pt x="1495399" y="519849"/>
                  </a:moveTo>
                  <a:lnTo>
                    <a:pt x="1450276" y="519849"/>
                  </a:lnTo>
                  <a:lnTo>
                    <a:pt x="1450276" y="540156"/>
                  </a:lnTo>
                  <a:lnTo>
                    <a:pt x="1495399" y="540156"/>
                  </a:lnTo>
                  <a:lnTo>
                    <a:pt x="1495399" y="519849"/>
                  </a:lnTo>
                  <a:close/>
                </a:path>
                <a:path w="2039620" h="555625">
                  <a:moveTo>
                    <a:pt x="1586090" y="467512"/>
                  </a:moveTo>
                  <a:lnTo>
                    <a:pt x="1540967" y="467512"/>
                  </a:lnTo>
                  <a:lnTo>
                    <a:pt x="1540967" y="496836"/>
                  </a:lnTo>
                  <a:lnTo>
                    <a:pt x="1586090" y="496836"/>
                  </a:lnTo>
                  <a:lnTo>
                    <a:pt x="1586090" y="467512"/>
                  </a:lnTo>
                  <a:close/>
                </a:path>
                <a:path w="2039620" h="555625">
                  <a:moveTo>
                    <a:pt x="1676793" y="496836"/>
                  </a:moveTo>
                  <a:lnTo>
                    <a:pt x="1631213" y="496836"/>
                  </a:lnTo>
                  <a:lnTo>
                    <a:pt x="1631213" y="523468"/>
                  </a:lnTo>
                  <a:lnTo>
                    <a:pt x="1676793" y="523468"/>
                  </a:lnTo>
                  <a:lnTo>
                    <a:pt x="1676793" y="496836"/>
                  </a:lnTo>
                  <a:close/>
                </a:path>
                <a:path w="2039620" h="555625">
                  <a:moveTo>
                    <a:pt x="1767497" y="499097"/>
                  </a:moveTo>
                  <a:lnTo>
                    <a:pt x="1721916" y="499097"/>
                  </a:lnTo>
                  <a:lnTo>
                    <a:pt x="1721916" y="526618"/>
                  </a:lnTo>
                  <a:lnTo>
                    <a:pt x="1767497" y="526618"/>
                  </a:lnTo>
                  <a:lnTo>
                    <a:pt x="1767497" y="499097"/>
                  </a:lnTo>
                  <a:close/>
                </a:path>
                <a:path w="2039620" h="555625">
                  <a:moveTo>
                    <a:pt x="1858187" y="499097"/>
                  </a:moveTo>
                  <a:lnTo>
                    <a:pt x="1812620" y="499097"/>
                  </a:lnTo>
                  <a:lnTo>
                    <a:pt x="1812620" y="527977"/>
                  </a:lnTo>
                  <a:lnTo>
                    <a:pt x="1858187" y="527977"/>
                  </a:lnTo>
                  <a:lnTo>
                    <a:pt x="1858187" y="499097"/>
                  </a:lnTo>
                  <a:close/>
                </a:path>
                <a:path w="2039620" h="555625">
                  <a:moveTo>
                    <a:pt x="1948891" y="492785"/>
                  </a:moveTo>
                  <a:lnTo>
                    <a:pt x="1903310" y="492785"/>
                  </a:lnTo>
                  <a:lnTo>
                    <a:pt x="1903310" y="523468"/>
                  </a:lnTo>
                  <a:lnTo>
                    <a:pt x="1948891" y="523468"/>
                  </a:lnTo>
                  <a:lnTo>
                    <a:pt x="1948891" y="492785"/>
                  </a:lnTo>
                  <a:close/>
                </a:path>
                <a:path w="2039620" h="555625">
                  <a:moveTo>
                    <a:pt x="2039137" y="472020"/>
                  </a:moveTo>
                  <a:lnTo>
                    <a:pt x="1994014" y="472020"/>
                  </a:lnTo>
                  <a:lnTo>
                    <a:pt x="1994014" y="515340"/>
                  </a:lnTo>
                  <a:lnTo>
                    <a:pt x="2039137" y="515340"/>
                  </a:lnTo>
                  <a:lnTo>
                    <a:pt x="2039137" y="472020"/>
                  </a:lnTo>
                  <a:close/>
                </a:path>
              </a:pathLst>
            </a:custGeom>
            <a:solidFill>
              <a:srgbClr val="EC7C3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5" name="object 35"/>
            <p:cNvSpPr/>
            <p:nvPr/>
          </p:nvSpPr>
          <p:spPr>
            <a:xfrm>
              <a:off x="4854803" y="2306497"/>
              <a:ext cx="2039620" cy="546100"/>
            </a:xfrm>
            <a:custGeom>
              <a:avLst/>
              <a:gdLst/>
              <a:ahLst/>
              <a:cxnLst/>
              <a:rect l="l" t="t" r="r" b="b"/>
              <a:pathLst>
                <a:path w="2039620" h="546100">
                  <a:moveTo>
                    <a:pt x="45123" y="427799"/>
                  </a:moveTo>
                  <a:lnTo>
                    <a:pt x="0" y="427799"/>
                  </a:lnTo>
                  <a:lnTo>
                    <a:pt x="0" y="429145"/>
                  </a:lnTo>
                  <a:lnTo>
                    <a:pt x="45123" y="429145"/>
                  </a:lnTo>
                  <a:lnTo>
                    <a:pt x="45123" y="427799"/>
                  </a:lnTo>
                  <a:close/>
                </a:path>
                <a:path w="2039620" h="546100">
                  <a:moveTo>
                    <a:pt x="135813" y="256768"/>
                  </a:moveTo>
                  <a:lnTo>
                    <a:pt x="90246" y="256768"/>
                  </a:lnTo>
                  <a:lnTo>
                    <a:pt x="90246" y="259016"/>
                  </a:lnTo>
                  <a:lnTo>
                    <a:pt x="135813" y="259016"/>
                  </a:lnTo>
                  <a:lnTo>
                    <a:pt x="135813" y="256768"/>
                  </a:lnTo>
                  <a:close/>
                </a:path>
                <a:path w="2039620" h="546100">
                  <a:moveTo>
                    <a:pt x="226517" y="0"/>
                  </a:moveTo>
                  <a:lnTo>
                    <a:pt x="180949" y="0"/>
                  </a:lnTo>
                  <a:lnTo>
                    <a:pt x="180949" y="8115"/>
                  </a:lnTo>
                  <a:lnTo>
                    <a:pt x="226517" y="8115"/>
                  </a:lnTo>
                  <a:lnTo>
                    <a:pt x="226517" y="0"/>
                  </a:lnTo>
                  <a:close/>
                </a:path>
                <a:path w="2039620" h="546100">
                  <a:moveTo>
                    <a:pt x="317220" y="154330"/>
                  </a:moveTo>
                  <a:lnTo>
                    <a:pt x="271640" y="154330"/>
                  </a:lnTo>
                  <a:lnTo>
                    <a:pt x="271640" y="162001"/>
                  </a:lnTo>
                  <a:lnTo>
                    <a:pt x="317220" y="162001"/>
                  </a:lnTo>
                  <a:lnTo>
                    <a:pt x="317220" y="154330"/>
                  </a:lnTo>
                  <a:close/>
                </a:path>
                <a:path w="2039620" h="546100">
                  <a:moveTo>
                    <a:pt x="407911" y="57759"/>
                  </a:moveTo>
                  <a:lnTo>
                    <a:pt x="362343" y="57759"/>
                  </a:lnTo>
                  <a:lnTo>
                    <a:pt x="362343" y="70396"/>
                  </a:lnTo>
                  <a:lnTo>
                    <a:pt x="407911" y="70396"/>
                  </a:lnTo>
                  <a:lnTo>
                    <a:pt x="407911" y="57759"/>
                  </a:lnTo>
                  <a:close/>
                </a:path>
                <a:path w="2039620" h="546100">
                  <a:moveTo>
                    <a:pt x="498157" y="156591"/>
                  </a:moveTo>
                  <a:lnTo>
                    <a:pt x="453034" y="156591"/>
                  </a:lnTo>
                  <a:lnTo>
                    <a:pt x="453034" y="174180"/>
                  </a:lnTo>
                  <a:lnTo>
                    <a:pt x="498157" y="174180"/>
                  </a:lnTo>
                  <a:lnTo>
                    <a:pt x="498157" y="156591"/>
                  </a:lnTo>
                  <a:close/>
                </a:path>
                <a:path w="2039620" h="546100">
                  <a:moveTo>
                    <a:pt x="588860" y="352882"/>
                  </a:moveTo>
                  <a:lnTo>
                    <a:pt x="543737" y="352882"/>
                  </a:lnTo>
                  <a:lnTo>
                    <a:pt x="543737" y="363715"/>
                  </a:lnTo>
                  <a:lnTo>
                    <a:pt x="588860" y="363715"/>
                  </a:lnTo>
                  <a:lnTo>
                    <a:pt x="588860" y="352882"/>
                  </a:lnTo>
                  <a:close/>
                </a:path>
                <a:path w="2039620" h="546100">
                  <a:moveTo>
                    <a:pt x="679564" y="440880"/>
                  </a:moveTo>
                  <a:lnTo>
                    <a:pt x="634441" y="440880"/>
                  </a:lnTo>
                  <a:lnTo>
                    <a:pt x="634441" y="458025"/>
                  </a:lnTo>
                  <a:lnTo>
                    <a:pt x="679564" y="458025"/>
                  </a:lnTo>
                  <a:lnTo>
                    <a:pt x="679564" y="440880"/>
                  </a:lnTo>
                  <a:close/>
                </a:path>
                <a:path w="2039620" h="546100">
                  <a:moveTo>
                    <a:pt x="770255" y="449910"/>
                  </a:moveTo>
                  <a:lnTo>
                    <a:pt x="725131" y="449910"/>
                  </a:lnTo>
                  <a:lnTo>
                    <a:pt x="725131" y="462546"/>
                  </a:lnTo>
                  <a:lnTo>
                    <a:pt x="770255" y="462546"/>
                  </a:lnTo>
                  <a:lnTo>
                    <a:pt x="770255" y="449910"/>
                  </a:lnTo>
                  <a:close/>
                </a:path>
                <a:path w="2039620" h="546100">
                  <a:moveTo>
                    <a:pt x="860958" y="462089"/>
                  </a:moveTo>
                  <a:lnTo>
                    <a:pt x="815835" y="462089"/>
                  </a:lnTo>
                  <a:lnTo>
                    <a:pt x="815835" y="473824"/>
                  </a:lnTo>
                  <a:lnTo>
                    <a:pt x="860958" y="473824"/>
                  </a:lnTo>
                  <a:lnTo>
                    <a:pt x="860958" y="462089"/>
                  </a:lnTo>
                  <a:close/>
                </a:path>
                <a:path w="2039620" h="546100">
                  <a:moveTo>
                    <a:pt x="951661" y="487362"/>
                  </a:moveTo>
                  <a:lnTo>
                    <a:pt x="906081" y="487362"/>
                  </a:lnTo>
                  <a:lnTo>
                    <a:pt x="906081" y="497293"/>
                  </a:lnTo>
                  <a:lnTo>
                    <a:pt x="951661" y="497293"/>
                  </a:lnTo>
                  <a:lnTo>
                    <a:pt x="951661" y="487362"/>
                  </a:lnTo>
                  <a:close/>
                </a:path>
                <a:path w="2039620" h="546100">
                  <a:moveTo>
                    <a:pt x="1042352" y="537451"/>
                  </a:moveTo>
                  <a:lnTo>
                    <a:pt x="996784" y="537451"/>
                  </a:lnTo>
                  <a:lnTo>
                    <a:pt x="996784" y="546023"/>
                  </a:lnTo>
                  <a:lnTo>
                    <a:pt x="1042352" y="546023"/>
                  </a:lnTo>
                  <a:lnTo>
                    <a:pt x="1042352" y="537451"/>
                  </a:lnTo>
                  <a:close/>
                </a:path>
                <a:path w="2039620" h="546100">
                  <a:moveTo>
                    <a:pt x="1133055" y="527075"/>
                  </a:moveTo>
                  <a:lnTo>
                    <a:pt x="1087475" y="527075"/>
                  </a:lnTo>
                  <a:lnTo>
                    <a:pt x="1087475" y="533844"/>
                  </a:lnTo>
                  <a:lnTo>
                    <a:pt x="1133055" y="533844"/>
                  </a:lnTo>
                  <a:lnTo>
                    <a:pt x="1133055" y="527075"/>
                  </a:lnTo>
                  <a:close/>
                </a:path>
                <a:path w="2039620" h="546100">
                  <a:moveTo>
                    <a:pt x="1223302" y="491871"/>
                  </a:moveTo>
                  <a:lnTo>
                    <a:pt x="1178179" y="491871"/>
                  </a:lnTo>
                  <a:lnTo>
                    <a:pt x="1178179" y="504964"/>
                  </a:lnTo>
                  <a:lnTo>
                    <a:pt x="1223302" y="504964"/>
                  </a:lnTo>
                  <a:lnTo>
                    <a:pt x="1223302" y="491871"/>
                  </a:lnTo>
                  <a:close/>
                </a:path>
                <a:path w="2039620" h="546100">
                  <a:moveTo>
                    <a:pt x="1314005" y="536994"/>
                  </a:moveTo>
                  <a:lnTo>
                    <a:pt x="1268882" y="536994"/>
                  </a:lnTo>
                  <a:lnTo>
                    <a:pt x="1268882" y="545122"/>
                  </a:lnTo>
                  <a:lnTo>
                    <a:pt x="1314005" y="545122"/>
                  </a:lnTo>
                  <a:lnTo>
                    <a:pt x="1314005" y="536994"/>
                  </a:lnTo>
                  <a:close/>
                </a:path>
                <a:path w="2039620" h="546100">
                  <a:moveTo>
                    <a:pt x="1404696" y="515785"/>
                  </a:moveTo>
                  <a:lnTo>
                    <a:pt x="1359573" y="515785"/>
                  </a:lnTo>
                  <a:lnTo>
                    <a:pt x="1359573" y="525272"/>
                  </a:lnTo>
                  <a:lnTo>
                    <a:pt x="1404696" y="525272"/>
                  </a:lnTo>
                  <a:lnTo>
                    <a:pt x="1404696" y="515785"/>
                  </a:lnTo>
                  <a:close/>
                </a:path>
                <a:path w="2039620" h="546100">
                  <a:moveTo>
                    <a:pt x="1495399" y="515785"/>
                  </a:moveTo>
                  <a:lnTo>
                    <a:pt x="1450276" y="515785"/>
                  </a:lnTo>
                  <a:lnTo>
                    <a:pt x="1450276" y="527977"/>
                  </a:lnTo>
                  <a:lnTo>
                    <a:pt x="1495399" y="527977"/>
                  </a:lnTo>
                  <a:lnTo>
                    <a:pt x="1495399" y="515785"/>
                  </a:lnTo>
                  <a:close/>
                </a:path>
                <a:path w="2039620" h="546100">
                  <a:moveTo>
                    <a:pt x="1586103" y="466598"/>
                  </a:moveTo>
                  <a:lnTo>
                    <a:pt x="1540979" y="466598"/>
                  </a:lnTo>
                  <a:lnTo>
                    <a:pt x="1540979" y="475627"/>
                  </a:lnTo>
                  <a:lnTo>
                    <a:pt x="1586103" y="475627"/>
                  </a:lnTo>
                  <a:lnTo>
                    <a:pt x="1586103" y="466598"/>
                  </a:lnTo>
                  <a:close/>
                </a:path>
                <a:path w="2039620" h="546100">
                  <a:moveTo>
                    <a:pt x="1676793" y="492328"/>
                  </a:moveTo>
                  <a:lnTo>
                    <a:pt x="1631226" y="492328"/>
                  </a:lnTo>
                  <a:lnTo>
                    <a:pt x="1631226" y="504964"/>
                  </a:lnTo>
                  <a:lnTo>
                    <a:pt x="1676793" y="504964"/>
                  </a:lnTo>
                  <a:lnTo>
                    <a:pt x="1676793" y="492328"/>
                  </a:lnTo>
                  <a:close/>
                </a:path>
                <a:path w="2039620" h="546100">
                  <a:moveTo>
                    <a:pt x="1767497" y="495477"/>
                  </a:moveTo>
                  <a:lnTo>
                    <a:pt x="1721916" y="495477"/>
                  </a:lnTo>
                  <a:lnTo>
                    <a:pt x="1721916" y="507212"/>
                  </a:lnTo>
                  <a:lnTo>
                    <a:pt x="1767497" y="507212"/>
                  </a:lnTo>
                  <a:lnTo>
                    <a:pt x="1767497" y="495477"/>
                  </a:lnTo>
                  <a:close/>
                </a:path>
                <a:path w="2039620" h="546100">
                  <a:moveTo>
                    <a:pt x="1858200" y="495033"/>
                  </a:moveTo>
                  <a:lnTo>
                    <a:pt x="1812620" y="495033"/>
                  </a:lnTo>
                  <a:lnTo>
                    <a:pt x="1812620" y="507212"/>
                  </a:lnTo>
                  <a:lnTo>
                    <a:pt x="1858200" y="507212"/>
                  </a:lnTo>
                  <a:lnTo>
                    <a:pt x="1858200" y="495033"/>
                  </a:lnTo>
                  <a:close/>
                </a:path>
                <a:path w="2039620" h="546100">
                  <a:moveTo>
                    <a:pt x="1948891" y="487362"/>
                  </a:moveTo>
                  <a:lnTo>
                    <a:pt x="1903323" y="487362"/>
                  </a:lnTo>
                  <a:lnTo>
                    <a:pt x="1903323" y="500900"/>
                  </a:lnTo>
                  <a:lnTo>
                    <a:pt x="1948891" y="500900"/>
                  </a:lnTo>
                  <a:lnTo>
                    <a:pt x="1948891" y="487362"/>
                  </a:lnTo>
                  <a:close/>
                </a:path>
                <a:path w="2039620" h="546100">
                  <a:moveTo>
                    <a:pt x="2039137" y="468858"/>
                  </a:moveTo>
                  <a:lnTo>
                    <a:pt x="1994014" y="468858"/>
                  </a:lnTo>
                  <a:lnTo>
                    <a:pt x="1994014" y="480136"/>
                  </a:lnTo>
                  <a:lnTo>
                    <a:pt x="2039137" y="480136"/>
                  </a:lnTo>
                  <a:lnTo>
                    <a:pt x="2039137" y="468858"/>
                  </a:lnTo>
                  <a:close/>
                </a:path>
              </a:pathLst>
            </a:custGeom>
            <a:solidFill>
              <a:srgbClr val="FFE699"/>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6" name="object 36"/>
            <p:cNvSpPr/>
            <p:nvPr/>
          </p:nvSpPr>
          <p:spPr>
            <a:xfrm>
              <a:off x="4764100" y="2293416"/>
              <a:ext cx="2130425" cy="637540"/>
            </a:xfrm>
            <a:custGeom>
              <a:avLst/>
              <a:gdLst/>
              <a:ahLst/>
              <a:cxnLst/>
              <a:rect l="l" t="t" r="r" b="b"/>
              <a:pathLst>
                <a:path w="2130425" h="637539">
                  <a:moveTo>
                    <a:pt x="45123" y="633564"/>
                  </a:moveTo>
                  <a:lnTo>
                    <a:pt x="0" y="633564"/>
                  </a:lnTo>
                  <a:lnTo>
                    <a:pt x="0" y="637184"/>
                  </a:lnTo>
                  <a:lnTo>
                    <a:pt x="45123" y="637184"/>
                  </a:lnTo>
                  <a:lnTo>
                    <a:pt x="45123" y="633564"/>
                  </a:lnTo>
                  <a:close/>
                </a:path>
                <a:path w="2130425" h="637539">
                  <a:moveTo>
                    <a:pt x="135826" y="430949"/>
                  </a:moveTo>
                  <a:lnTo>
                    <a:pt x="90703" y="430949"/>
                  </a:lnTo>
                  <a:lnTo>
                    <a:pt x="90703" y="440880"/>
                  </a:lnTo>
                  <a:lnTo>
                    <a:pt x="135826" y="440880"/>
                  </a:lnTo>
                  <a:lnTo>
                    <a:pt x="135826" y="430949"/>
                  </a:lnTo>
                  <a:close/>
                </a:path>
                <a:path w="2130425" h="637539">
                  <a:moveTo>
                    <a:pt x="226529" y="257213"/>
                  </a:moveTo>
                  <a:lnTo>
                    <a:pt x="180949" y="257213"/>
                  </a:lnTo>
                  <a:lnTo>
                    <a:pt x="180949" y="269849"/>
                  </a:lnTo>
                  <a:lnTo>
                    <a:pt x="226529" y="269849"/>
                  </a:lnTo>
                  <a:lnTo>
                    <a:pt x="226529" y="257213"/>
                  </a:lnTo>
                  <a:close/>
                </a:path>
                <a:path w="2130425" h="637539">
                  <a:moveTo>
                    <a:pt x="317220" y="0"/>
                  </a:moveTo>
                  <a:lnTo>
                    <a:pt x="271653" y="0"/>
                  </a:lnTo>
                  <a:lnTo>
                    <a:pt x="271653" y="13081"/>
                  </a:lnTo>
                  <a:lnTo>
                    <a:pt x="317220" y="13081"/>
                  </a:lnTo>
                  <a:lnTo>
                    <a:pt x="317220" y="0"/>
                  </a:lnTo>
                  <a:close/>
                </a:path>
                <a:path w="2130425" h="637539">
                  <a:moveTo>
                    <a:pt x="407924" y="159296"/>
                  </a:moveTo>
                  <a:lnTo>
                    <a:pt x="362343" y="159296"/>
                  </a:lnTo>
                  <a:lnTo>
                    <a:pt x="362343" y="167411"/>
                  </a:lnTo>
                  <a:lnTo>
                    <a:pt x="407924" y="167411"/>
                  </a:lnTo>
                  <a:lnTo>
                    <a:pt x="407924" y="159296"/>
                  </a:lnTo>
                  <a:close/>
                </a:path>
                <a:path w="2130425" h="637539">
                  <a:moveTo>
                    <a:pt x="498627" y="58204"/>
                  </a:moveTo>
                  <a:lnTo>
                    <a:pt x="453047" y="58204"/>
                  </a:lnTo>
                  <a:lnTo>
                    <a:pt x="453047" y="70840"/>
                  </a:lnTo>
                  <a:lnTo>
                    <a:pt x="498627" y="70840"/>
                  </a:lnTo>
                  <a:lnTo>
                    <a:pt x="498627" y="58204"/>
                  </a:lnTo>
                  <a:close/>
                </a:path>
                <a:path w="2130425" h="637539">
                  <a:moveTo>
                    <a:pt x="588873" y="154774"/>
                  </a:moveTo>
                  <a:lnTo>
                    <a:pt x="543750" y="154774"/>
                  </a:lnTo>
                  <a:lnTo>
                    <a:pt x="543750" y="169672"/>
                  </a:lnTo>
                  <a:lnTo>
                    <a:pt x="588873" y="169672"/>
                  </a:lnTo>
                  <a:lnTo>
                    <a:pt x="588873" y="154774"/>
                  </a:lnTo>
                  <a:close/>
                </a:path>
                <a:path w="2130425" h="637539">
                  <a:moveTo>
                    <a:pt x="679577" y="357847"/>
                  </a:moveTo>
                  <a:lnTo>
                    <a:pt x="634441" y="357847"/>
                  </a:lnTo>
                  <a:lnTo>
                    <a:pt x="634441" y="365975"/>
                  </a:lnTo>
                  <a:lnTo>
                    <a:pt x="679577" y="365975"/>
                  </a:lnTo>
                  <a:lnTo>
                    <a:pt x="679577" y="357847"/>
                  </a:lnTo>
                  <a:close/>
                </a:path>
                <a:path w="2130425" h="637539">
                  <a:moveTo>
                    <a:pt x="770267" y="447649"/>
                  </a:moveTo>
                  <a:lnTo>
                    <a:pt x="725144" y="447649"/>
                  </a:lnTo>
                  <a:lnTo>
                    <a:pt x="725144" y="453974"/>
                  </a:lnTo>
                  <a:lnTo>
                    <a:pt x="770267" y="453974"/>
                  </a:lnTo>
                  <a:lnTo>
                    <a:pt x="770267" y="447649"/>
                  </a:lnTo>
                  <a:close/>
                </a:path>
                <a:path w="2130425" h="637539">
                  <a:moveTo>
                    <a:pt x="860971" y="456679"/>
                  </a:moveTo>
                  <a:lnTo>
                    <a:pt x="815848" y="456679"/>
                  </a:lnTo>
                  <a:lnTo>
                    <a:pt x="815848" y="462991"/>
                  </a:lnTo>
                  <a:lnTo>
                    <a:pt x="860971" y="462991"/>
                  </a:lnTo>
                  <a:lnTo>
                    <a:pt x="860971" y="456679"/>
                  </a:lnTo>
                  <a:close/>
                </a:path>
                <a:path w="2130425" h="637539">
                  <a:moveTo>
                    <a:pt x="951674" y="469315"/>
                  </a:moveTo>
                  <a:lnTo>
                    <a:pt x="906551" y="469315"/>
                  </a:lnTo>
                  <a:lnTo>
                    <a:pt x="906551" y="475183"/>
                  </a:lnTo>
                  <a:lnTo>
                    <a:pt x="951674" y="475183"/>
                  </a:lnTo>
                  <a:lnTo>
                    <a:pt x="951674" y="469315"/>
                  </a:lnTo>
                  <a:close/>
                </a:path>
                <a:path w="2130425" h="637539">
                  <a:moveTo>
                    <a:pt x="1042365" y="495033"/>
                  </a:moveTo>
                  <a:lnTo>
                    <a:pt x="996797" y="495033"/>
                  </a:lnTo>
                  <a:lnTo>
                    <a:pt x="996797" y="500443"/>
                  </a:lnTo>
                  <a:lnTo>
                    <a:pt x="1042365" y="500443"/>
                  </a:lnTo>
                  <a:lnTo>
                    <a:pt x="1042365" y="495033"/>
                  </a:lnTo>
                  <a:close/>
                </a:path>
                <a:path w="2130425" h="637539">
                  <a:moveTo>
                    <a:pt x="1133068" y="545122"/>
                  </a:moveTo>
                  <a:lnTo>
                    <a:pt x="1087488" y="545122"/>
                  </a:lnTo>
                  <a:lnTo>
                    <a:pt x="1087488" y="550532"/>
                  </a:lnTo>
                  <a:lnTo>
                    <a:pt x="1133068" y="550532"/>
                  </a:lnTo>
                  <a:lnTo>
                    <a:pt x="1133068" y="545122"/>
                  </a:lnTo>
                  <a:close/>
                </a:path>
                <a:path w="2130425" h="637539">
                  <a:moveTo>
                    <a:pt x="1223772" y="535647"/>
                  </a:moveTo>
                  <a:lnTo>
                    <a:pt x="1178191" y="535647"/>
                  </a:lnTo>
                  <a:lnTo>
                    <a:pt x="1178191" y="540156"/>
                  </a:lnTo>
                  <a:lnTo>
                    <a:pt x="1223772" y="540156"/>
                  </a:lnTo>
                  <a:lnTo>
                    <a:pt x="1223772" y="535647"/>
                  </a:lnTo>
                  <a:close/>
                </a:path>
                <a:path w="2130425" h="637539">
                  <a:moveTo>
                    <a:pt x="1314018" y="500443"/>
                  </a:moveTo>
                  <a:lnTo>
                    <a:pt x="1268895" y="500443"/>
                  </a:lnTo>
                  <a:lnTo>
                    <a:pt x="1268895" y="504964"/>
                  </a:lnTo>
                  <a:lnTo>
                    <a:pt x="1314018" y="504964"/>
                  </a:lnTo>
                  <a:lnTo>
                    <a:pt x="1314018" y="500443"/>
                  </a:lnTo>
                  <a:close/>
                </a:path>
                <a:path w="2130425" h="637539">
                  <a:moveTo>
                    <a:pt x="1404721" y="545122"/>
                  </a:moveTo>
                  <a:lnTo>
                    <a:pt x="1359585" y="545122"/>
                  </a:lnTo>
                  <a:lnTo>
                    <a:pt x="1359585" y="550087"/>
                  </a:lnTo>
                  <a:lnTo>
                    <a:pt x="1404721" y="550087"/>
                  </a:lnTo>
                  <a:lnTo>
                    <a:pt x="1404721" y="545122"/>
                  </a:lnTo>
                  <a:close/>
                </a:path>
                <a:path w="2130425" h="637539">
                  <a:moveTo>
                    <a:pt x="1495412" y="523468"/>
                  </a:moveTo>
                  <a:lnTo>
                    <a:pt x="1450289" y="523468"/>
                  </a:lnTo>
                  <a:lnTo>
                    <a:pt x="1450289" y="528878"/>
                  </a:lnTo>
                  <a:lnTo>
                    <a:pt x="1495412" y="528878"/>
                  </a:lnTo>
                  <a:lnTo>
                    <a:pt x="1495412" y="523468"/>
                  </a:lnTo>
                  <a:close/>
                </a:path>
                <a:path w="2130425" h="637539">
                  <a:moveTo>
                    <a:pt x="1586115" y="523468"/>
                  </a:moveTo>
                  <a:lnTo>
                    <a:pt x="1540992" y="523468"/>
                  </a:lnTo>
                  <a:lnTo>
                    <a:pt x="1540992" y="528878"/>
                  </a:lnTo>
                  <a:lnTo>
                    <a:pt x="1586115" y="528878"/>
                  </a:lnTo>
                  <a:lnTo>
                    <a:pt x="1586115" y="523468"/>
                  </a:lnTo>
                  <a:close/>
                </a:path>
                <a:path w="2130425" h="637539">
                  <a:moveTo>
                    <a:pt x="1676819" y="475627"/>
                  </a:moveTo>
                  <a:lnTo>
                    <a:pt x="1631696" y="475627"/>
                  </a:lnTo>
                  <a:lnTo>
                    <a:pt x="1631696" y="479691"/>
                  </a:lnTo>
                  <a:lnTo>
                    <a:pt x="1676819" y="479691"/>
                  </a:lnTo>
                  <a:lnTo>
                    <a:pt x="1676819" y="475627"/>
                  </a:lnTo>
                  <a:close/>
                </a:path>
                <a:path w="2130425" h="637539">
                  <a:moveTo>
                    <a:pt x="1767509" y="499097"/>
                  </a:moveTo>
                  <a:lnTo>
                    <a:pt x="1721942" y="499097"/>
                  </a:lnTo>
                  <a:lnTo>
                    <a:pt x="1721942" y="505409"/>
                  </a:lnTo>
                  <a:lnTo>
                    <a:pt x="1767509" y="505409"/>
                  </a:lnTo>
                  <a:lnTo>
                    <a:pt x="1767509" y="499097"/>
                  </a:lnTo>
                  <a:close/>
                </a:path>
                <a:path w="2130425" h="637539">
                  <a:moveTo>
                    <a:pt x="1858213" y="501802"/>
                  </a:moveTo>
                  <a:lnTo>
                    <a:pt x="1812632" y="501802"/>
                  </a:lnTo>
                  <a:lnTo>
                    <a:pt x="1812632" y="508571"/>
                  </a:lnTo>
                  <a:lnTo>
                    <a:pt x="1858213" y="508571"/>
                  </a:lnTo>
                  <a:lnTo>
                    <a:pt x="1858213" y="501802"/>
                  </a:lnTo>
                  <a:close/>
                </a:path>
                <a:path w="2130425" h="637539">
                  <a:moveTo>
                    <a:pt x="1948916" y="499999"/>
                  </a:moveTo>
                  <a:lnTo>
                    <a:pt x="1903336" y="499999"/>
                  </a:lnTo>
                  <a:lnTo>
                    <a:pt x="1903336" y="508114"/>
                  </a:lnTo>
                  <a:lnTo>
                    <a:pt x="1948916" y="508114"/>
                  </a:lnTo>
                  <a:lnTo>
                    <a:pt x="1948916" y="499999"/>
                  </a:lnTo>
                  <a:close/>
                </a:path>
                <a:path w="2130425" h="637539">
                  <a:moveTo>
                    <a:pt x="2039607" y="490969"/>
                  </a:moveTo>
                  <a:lnTo>
                    <a:pt x="1994039" y="490969"/>
                  </a:lnTo>
                  <a:lnTo>
                    <a:pt x="1994039" y="500443"/>
                  </a:lnTo>
                  <a:lnTo>
                    <a:pt x="2039607" y="500443"/>
                  </a:lnTo>
                  <a:lnTo>
                    <a:pt x="2039607" y="490969"/>
                  </a:lnTo>
                  <a:close/>
                </a:path>
                <a:path w="2130425" h="637539">
                  <a:moveTo>
                    <a:pt x="2129866" y="469760"/>
                  </a:moveTo>
                  <a:lnTo>
                    <a:pt x="2084730" y="469760"/>
                  </a:lnTo>
                  <a:lnTo>
                    <a:pt x="2084730" y="481952"/>
                  </a:lnTo>
                  <a:lnTo>
                    <a:pt x="2129866" y="481952"/>
                  </a:lnTo>
                  <a:lnTo>
                    <a:pt x="2129866" y="469760"/>
                  </a:lnTo>
                  <a:close/>
                </a:path>
              </a:pathLst>
            </a:custGeom>
            <a:solidFill>
              <a:srgbClr val="F4B08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7" name="object 37"/>
            <p:cNvSpPr/>
            <p:nvPr/>
          </p:nvSpPr>
          <p:spPr>
            <a:xfrm>
              <a:off x="4764100" y="2249195"/>
              <a:ext cx="2130425" cy="678180"/>
            </a:xfrm>
            <a:custGeom>
              <a:avLst/>
              <a:gdLst/>
              <a:ahLst/>
              <a:cxnLst/>
              <a:rect l="l" t="t" r="r" b="b"/>
              <a:pathLst>
                <a:path w="2130425" h="678180">
                  <a:moveTo>
                    <a:pt x="45123" y="676440"/>
                  </a:moveTo>
                  <a:lnTo>
                    <a:pt x="0" y="676440"/>
                  </a:lnTo>
                  <a:lnTo>
                    <a:pt x="0" y="677786"/>
                  </a:lnTo>
                  <a:lnTo>
                    <a:pt x="45123" y="677786"/>
                  </a:lnTo>
                  <a:lnTo>
                    <a:pt x="45123" y="676440"/>
                  </a:lnTo>
                  <a:close/>
                </a:path>
                <a:path w="2130425" h="678180">
                  <a:moveTo>
                    <a:pt x="135826" y="466598"/>
                  </a:moveTo>
                  <a:lnTo>
                    <a:pt x="90703" y="466598"/>
                  </a:lnTo>
                  <a:lnTo>
                    <a:pt x="90703" y="475170"/>
                  </a:lnTo>
                  <a:lnTo>
                    <a:pt x="135826" y="475170"/>
                  </a:lnTo>
                  <a:lnTo>
                    <a:pt x="135826" y="466598"/>
                  </a:lnTo>
                  <a:close/>
                </a:path>
                <a:path w="2130425" h="678180">
                  <a:moveTo>
                    <a:pt x="226529" y="271653"/>
                  </a:moveTo>
                  <a:lnTo>
                    <a:pt x="180949" y="271653"/>
                  </a:lnTo>
                  <a:lnTo>
                    <a:pt x="180949" y="301434"/>
                  </a:lnTo>
                  <a:lnTo>
                    <a:pt x="226529" y="301434"/>
                  </a:lnTo>
                  <a:lnTo>
                    <a:pt x="226529" y="271653"/>
                  </a:lnTo>
                  <a:close/>
                </a:path>
                <a:path w="2130425" h="678180">
                  <a:moveTo>
                    <a:pt x="317220" y="0"/>
                  </a:moveTo>
                  <a:lnTo>
                    <a:pt x="271653" y="0"/>
                  </a:lnTo>
                  <a:lnTo>
                    <a:pt x="271653" y="44221"/>
                  </a:lnTo>
                  <a:lnTo>
                    <a:pt x="317220" y="44221"/>
                  </a:lnTo>
                  <a:lnTo>
                    <a:pt x="317220" y="0"/>
                  </a:lnTo>
                  <a:close/>
                </a:path>
                <a:path w="2130425" h="678180">
                  <a:moveTo>
                    <a:pt x="407924" y="156133"/>
                  </a:moveTo>
                  <a:lnTo>
                    <a:pt x="362343" y="156133"/>
                  </a:lnTo>
                  <a:lnTo>
                    <a:pt x="362343" y="203517"/>
                  </a:lnTo>
                  <a:lnTo>
                    <a:pt x="407924" y="203517"/>
                  </a:lnTo>
                  <a:lnTo>
                    <a:pt x="407924" y="156133"/>
                  </a:lnTo>
                  <a:close/>
                </a:path>
                <a:path w="2130425" h="678180">
                  <a:moveTo>
                    <a:pt x="498627" y="61366"/>
                  </a:moveTo>
                  <a:lnTo>
                    <a:pt x="453047" y="61366"/>
                  </a:lnTo>
                  <a:lnTo>
                    <a:pt x="453047" y="102425"/>
                  </a:lnTo>
                  <a:lnTo>
                    <a:pt x="498627" y="102425"/>
                  </a:lnTo>
                  <a:lnTo>
                    <a:pt x="498627" y="61366"/>
                  </a:lnTo>
                  <a:close/>
                </a:path>
                <a:path w="2130425" h="678180">
                  <a:moveTo>
                    <a:pt x="588873" y="121386"/>
                  </a:moveTo>
                  <a:lnTo>
                    <a:pt x="543750" y="121386"/>
                  </a:lnTo>
                  <a:lnTo>
                    <a:pt x="543750" y="198996"/>
                  </a:lnTo>
                  <a:lnTo>
                    <a:pt x="588873" y="198996"/>
                  </a:lnTo>
                  <a:lnTo>
                    <a:pt x="588873" y="121386"/>
                  </a:lnTo>
                  <a:close/>
                </a:path>
                <a:path w="2130425" h="678180">
                  <a:moveTo>
                    <a:pt x="679577" y="305955"/>
                  </a:moveTo>
                  <a:lnTo>
                    <a:pt x="634441" y="305955"/>
                  </a:lnTo>
                  <a:lnTo>
                    <a:pt x="634441" y="402069"/>
                  </a:lnTo>
                  <a:lnTo>
                    <a:pt x="679577" y="402069"/>
                  </a:lnTo>
                  <a:lnTo>
                    <a:pt x="679577" y="305955"/>
                  </a:lnTo>
                  <a:close/>
                </a:path>
                <a:path w="2130425" h="678180">
                  <a:moveTo>
                    <a:pt x="770267" y="402069"/>
                  </a:moveTo>
                  <a:lnTo>
                    <a:pt x="725144" y="402069"/>
                  </a:lnTo>
                  <a:lnTo>
                    <a:pt x="725144" y="491871"/>
                  </a:lnTo>
                  <a:lnTo>
                    <a:pt x="770267" y="491871"/>
                  </a:lnTo>
                  <a:lnTo>
                    <a:pt x="770267" y="402069"/>
                  </a:lnTo>
                  <a:close/>
                </a:path>
                <a:path w="2130425" h="678180">
                  <a:moveTo>
                    <a:pt x="860971" y="403428"/>
                  </a:moveTo>
                  <a:lnTo>
                    <a:pt x="815848" y="403428"/>
                  </a:lnTo>
                  <a:lnTo>
                    <a:pt x="815848" y="500900"/>
                  </a:lnTo>
                  <a:lnTo>
                    <a:pt x="860971" y="500900"/>
                  </a:lnTo>
                  <a:lnTo>
                    <a:pt x="860971" y="403428"/>
                  </a:lnTo>
                  <a:close/>
                </a:path>
                <a:path w="2130425" h="678180">
                  <a:moveTo>
                    <a:pt x="951674" y="407936"/>
                  </a:moveTo>
                  <a:lnTo>
                    <a:pt x="906551" y="407936"/>
                  </a:lnTo>
                  <a:lnTo>
                    <a:pt x="906551" y="513537"/>
                  </a:lnTo>
                  <a:lnTo>
                    <a:pt x="951674" y="513537"/>
                  </a:lnTo>
                  <a:lnTo>
                    <a:pt x="951674" y="407936"/>
                  </a:lnTo>
                  <a:close/>
                </a:path>
                <a:path w="2130425" h="678180">
                  <a:moveTo>
                    <a:pt x="1042365" y="441782"/>
                  </a:moveTo>
                  <a:lnTo>
                    <a:pt x="996797" y="441782"/>
                  </a:lnTo>
                  <a:lnTo>
                    <a:pt x="996797" y="539254"/>
                  </a:lnTo>
                  <a:lnTo>
                    <a:pt x="1042365" y="539254"/>
                  </a:lnTo>
                  <a:lnTo>
                    <a:pt x="1042365" y="441782"/>
                  </a:lnTo>
                  <a:close/>
                </a:path>
                <a:path w="2130425" h="678180">
                  <a:moveTo>
                    <a:pt x="1133068" y="507212"/>
                  </a:moveTo>
                  <a:lnTo>
                    <a:pt x="1087488" y="507212"/>
                  </a:lnTo>
                  <a:lnTo>
                    <a:pt x="1087488" y="589343"/>
                  </a:lnTo>
                  <a:lnTo>
                    <a:pt x="1133068" y="589343"/>
                  </a:lnTo>
                  <a:lnTo>
                    <a:pt x="1133068" y="507212"/>
                  </a:lnTo>
                  <a:close/>
                </a:path>
                <a:path w="2130425" h="678180">
                  <a:moveTo>
                    <a:pt x="1223772" y="500443"/>
                  </a:moveTo>
                  <a:lnTo>
                    <a:pt x="1178191" y="500443"/>
                  </a:lnTo>
                  <a:lnTo>
                    <a:pt x="1178191" y="579869"/>
                  </a:lnTo>
                  <a:lnTo>
                    <a:pt x="1223772" y="579869"/>
                  </a:lnTo>
                  <a:lnTo>
                    <a:pt x="1223772" y="500443"/>
                  </a:lnTo>
                  <a:close/>
                </a:path>
                <a:path w="2130425" h="678180">
                  <a:moveTo>
                    <a:pt x="1314018" y="432308"/>
                  </a:moveTo>
                  <a:lnTo>
                    <a:pt x="1268895" y="432308"/>
                  </a:lnTo>
                  <a:lnTo>
                    <a:pt x="1268895" y="544664"/>
                  </a:lnTo>
                  <a:lnTo>
                    <a:pt x="1314018" y="544664"/>
                  </a:lnTo>
                  <a:lnTo>
                    <a:pt x="1314018" y="432308"/>
                  </a:lnTo>
                  <a:close/>
                </a:path>
                <a:path w="2130425" h="678180">
                  <a:moveTo>
                    <a:pt x="1404721" y="494576"/>
                  </a:moveTo>
                  <a:lnTo>
                    <a:pt x="1359585" y="494576"/>
                  </a:lnTo>
                  <a:lnTo>
                    <a:pt x="1359585" y="589343"/>
                  </a:lnTo>
                  <a:lnTo>
                    <a:pt x="1404721" y="589343"/>
                  </a:lnTo>
                  <a:lnTo>
                    <a:pt x="1404721" y="494576"/>
                  </a:lnTo>
                  <a:close/>
                </a:path>
                <a:path w="2130425" h="678180">
                  <a:moveTo>
                    <a:pt x="1495412" y="463435"/>
                  </a:moveTo>
                  <a:lnTo>
                    <a:pt x="1450289" y="463435"/>
                  </a:lnTo>
                  <a:lnTo>
                    <a:pt x="1450289" y="567690"/>
                  </a:lnTo>
                  <a:lnTo>
                    <a:pt x="1495412" y="567690"/>
                  </a:lnTo>
                  <a:lnTo>
                    <a:pt x="1495412" y="463435"/>
                  </a:lnTo>
                  <a:close/>
                </a:path>
                <a:path w="2130425" h="678180">
                  <a:moveTo>
                    <a:pt x="1586115" y="463435"/>
                  </a:moveTo>
                  <a:lnTo>
                    <a:pt x="1540992" y="463435"/>
                  </a:lnTo>
                  <a:lnTo>
                    <a:pt x="1540992" y="567690"/>
                  </a:lnTo>
                  <a:lnTo>
                    <a:pt x="1586115" y="567690"/>
                  </a:lnTo>
                  <a:lnTo>
                    <a:pt x="1586115" y="463435"/>
                  </a:lnTo>
                  <a:close/>
                </a:path>
                <a:path w="2130425" h="678180">
                  <a:moveTo>
                    <a:pt x="1676819" y="373189"/>
                  </a:moveTo>
                  <a:lnTo>
                    <a:pt x="1631696" y="373189"/>
                  </a:lnTo>
                  <a:lnTo>
                    <a:pt x="1631696" y="519849"/>
                  </a:lnTo>
                  <a:lnTo>
                    <a:pt x="1676819" y="519849"/>
                  </a:lnTo>
                  <a:lnTo>
                    <a:pt x="1676819" y="373189"/>
                  </a:lnTo>
                  <a:close/>
                </a:path>
                <a:path w="2130425" h="678180">
                  <a:moveTo>
                    <a:pt x="1767509" y="419671"/>
                  </a:moveTo>
                  <a:lnTo>
                    <a:pt x="1721942" y="419671"/>
                  </a:lnTo>
                  <a:lnTo>
                    <a:pt x="1721942" y="543318"/>
                  </a:lnTo>
                  <a:lnTo>
                    <a:pt x="1767509" y="543318"/>
                  </a:lnTo>
                  <a:lnTo>
                    <a:pt x="1767509" y="419671"/>
                  </a:lnTo>
                  <a:close/>
                </a:path>
                <a:path w="2130425" h="678180">
                  <a:moveTo>
                    <a:pt x="1858213" y="425983"/>
                  </a:moveTo>
                  <a:lnTo>
                    <a:pt x="1812632" y="425983"/>
                  </a:lnTo>
                  <a:lnTo>
                    <a:pt x="1812632" y="546023"/>
                  </a:lnTo>
                  <a:lnTo>
                    <a:pt x="1858213" y="546023"/>
                  </a:lnTo>
                  <a:lnTo>
                    <a:pt x="1858213" y="425983"/>
                  </a:lnTo>
                  <a:close/>
                </a:path>
                <a:path w="2130425" h="678180">
                  <a:moveTo>
                    <a:pt x="1948916" y="410197"/>
                  </a:moveTo>
                  <a:lnTo>
                    <a:pt x="1903336" y="410197"/>
                  </a:lnTo>
                  <a:lnTo>
                    <a:pt x="1903336" y="544220"/>
                  </a:lnTo>
                  <a:lnTo>
                    <a:pt x="1948916" y="544220"/>
                  </a:lnTo>
                  <a:lnTo>
                    <a:pt x="1948916" y="410197"/>
                  </a:lnTo>
                  <a:close/>
                </a:path>
                <a:path w="2130425" h="678180">
                  <a:moveTo>
                    <a:pt x="2039607" y="388988"/>
                  </a:moveTo>
                  <a:lnTo>
                    <a:pt x="1994039" y="388988"/>
                  </a:lnTo>
                  <a:lnTo>
                    <a:pt x="1994039" y="535190"/>
                  </a:lnTo>
                  <a:lnTo>
                    <a:pt x="2039607" y="535190"/>
                  </a:lnTo>
                  <a:lnTo>
                    <a:pt x="2039607" y="388988"/>
                  </a:lnTo>
                  <a:close/>
                </a:path>
                <a:path w="2130425" h="678180">
                  <a:moveTo>
                    <a:pt x="2129866" y="371386"/>
                  </a:moveTo>
                  <a:lnTo>
                    <a:pt x="2084730" y="371386"/>
                  </a:lnTo>
                  <a:lnTo>
                    <a:pt x="2084730" y="513981"/>
                  </a:lnTo>
                  <a:lnTo>
                    <a:pt x="2129866" y="513981"/>
                  </a:lnTo>
                  <a:lnTo>
                    <a:pt x="2129866" y="371386"/>
                  </a:lnTo>
                  <a:close/>
                </a:path>
              </a:pathLst>
            </a:custGeom>
            <a:solidFill>
              <a:srgbClr val="61993D"/>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8" name="object 38"/>
            <p:cNvSpPr/>
            <p:nvPr/>
          </p:nvSpPr>
          <p:spPr>
            <a:xfrm>
              <a:off x="4764100" y="2339898"/>
              <a:ext cx="226695" cy="586105"/>
            </a:xfrm>
            <a:custGeom>
              <a:avLst/>
              <a:gdLst/>
              <a:ahLst/>
              <a:cxnLst/>
              <a:rect l="l" t="t" r="r" b="b"/>
              <a:pathLst>
                <a:path w="226695" h="586105">
                  <a:moveTo>
                    <a:pt x="45123" y="526618"/>
                  </a:moveTo>
                  <a:lnTo>
                    <a:pt x="0" y="526618"/>
                  </a:lnTo>
                  <a:lnTo>
                    <a:pt x="0" y="585736"/>
                  </a:lnTo>
                  <a:lnTo>
                    <a:pt x="45123" y="585736"/>
                  </a:lnTo>
                  <a:lnTo>
                    <a:pt x="45123" y="526618"/>
                  </a:lnTo>
                  <a:close/>
                </a:path>
                <a:path w="226695" h="586105">
                  <a:moveTo>
                    <a:pt x="135826" y="261277"/>
                  </a:moveTo>
                  <a:lnTo>
                    <a:pt x="90703" y="261277"/>
                  </a:lnTo>
                  <a:lnTo>
                    <a:pt x="90703" y="375894"/>
                  </a:lnTo>
                  <a:lnTo>
                    <a:pt x="135826" y="375894"/>
                  </a:lnTo>
                  <a:lnTo>
                    <a:pt x="135826" y="261277"/>
                  </a:lnTo>
                  <a:close/>
                </a:path>
                <a:path w="226695" h="586105">
                  <a:moveTo>
                    <a:pt x="226529" y="0"/>
                  </a:moveTo>
                  <a:lnTo>
                    <a:pt x="180949" y="0"/>
                  </a:lnTo>
                  <a:lnTo>
                    <a:pt x="180949" y="180949"/>
                  </a:lnTo>
                  <a:lnTo>
                    <a:pt x="226529" y="180949"/>
                  </a:lnTo>
                  <a:lnTo>
                    <a:pt x="226529" y="0"/>
                  </a:lnTo>
                  <a:close/>
                </a:path>
              </a:pathLst>
            </a:custGeom>
            <a:solidFill>
              <a:srgbClr val="8FAAD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9" name="object 39"/>
            <p:cNvSpPr/>
            <p:nvPr/>
          </p:nvSpPr>
          <p:spPr>
            <a:xfrm>
              <a:off x="4741095" y="2078605"/>
              <a:ext cx="2176145" cy="0"/>
            </a:xfrm>
            <a:custGeom>
              <a:avLst/>
              <a:gdLst/>
              <a:ahLst/>
              <a:cxnLst/>
              <a:rect l="l" t="t" r="r" b="b"/>
              <a:pathLst>
                <a:path w="2176145">
                  <a:moveTo>
                    <a:pt x="0" y="0"/>
                  </a:moveTo>
                  <a:lnTo>
                    <a:pt x="2175884" y="0"/>
                  </a:lnTo>
                </a:path>
              </a:pathLst>
            </a:custGeom>
            <a:ln w="3175">
              <a:solidFill>
                <a:srgbClr val="858585"/>
              </a:solidFill>
              <a:prstDash val="lgDash"/>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0" name="object 40"/>
            <p:cNvSpPr/>
            <p:nvPr/>
          </p:nvSpPr>
          <p:spPr>
            <a:xfrm>
              <a:off x="5035753" y="1956765"/>
              <a:ext cx="1858645" cy="800100"/>
            </a:xfrm>
            <a:custGeom>
              <a:avLst/>
              <a:gdLst/>
              <a:ahLst/>
              <a:cxnLst/>
              <a:rect l="l" t="t" r="r" b="b"/>
              <a:pathLst>
                <a:path w="1858645" h="800100">
                  <a:moveTo>
                    <a:pt x="45567" y="55511"/>
                  </a:moveTo>
                  <a:lnTo>
                    <a:pt x="0" y="55511"/>
                  </a:lnTo>
                  <a:lnTo>
                    <a:pt x="0" y="292430"/>
                  </a:lnTo>
                  <a:lnTo>
                    <a:pt x="45567" y="292430"/>
                  </a:lnTo>
                  <a:lnTo>
                    <a:pt x="45567" y="55511"/>
                  </a:lnTo>
                  <a:close/>
                </a:path>
                <a:path w="1858645" h="800100">
                  <a:moveTo>
                    <a:pt x="136271" y="197205"/>
                  </a:moveTo>
                  <a:lnTo>
                    <a:pt x="90690" y="197205"/>
                  </a:lnTo>
                  <a:lnTo>
                    <a:pt x="90690" y="448564"/>
                  </a:lnTo>
                  <a:lnTo>
                    <a:pt x="136271" y="448564"/>
                  </a:lnTo>
                  <a:lnTo>
                    <a:pt x="136271" y="197205"/>
                  </a:lnTo>
                  <a:close/>
                </a:path>
                <a:path w="1858645" h="800100">
                  <a:moveTo>
                    <a:pt x="226974" y="0"/>
                  </a:moveTo>
                  <a:lnTo>
                    <a:pt x="181394" y="0"/>
                  </a:lnTo>
                  <a:lnTo>
                    <a:pt x="181394" y="353796"/>
                  </a:lnTo>
                  <a:lnTo>
                    <a:pt x="226974" y="353796"/>
                  </a:lnTo>
                  <a:lnTo>
                    <a:pt x="226974" y="0"/>
                  </a:lnTo>
                  <a:close/>
                </a:path>
                <a:path w="1858645" h="800100">
                  <a:moveTo>
                    <a:pt x="317220" y="89357"/>
                  </a:moveTo>
                  <a:lnTo>
                    <a:pt x="272097" y="89357"/>
                  </a:lnTo>
                  <a:lnTo>
                    <a:pt x="272097" y="413816"/>
                  </a:lnTo>
                  <a:lnTo>
                    <a:pt x="317220" y="413816"/>
                  </a:lnTo>
                  <a:lnTo>
                    <a:pt x="317220" y="89357"/>
                  </a:lnTo>
                  <a:close/>
                </a:path>
                <a:path w="1858645" h="800100">
                  <a:moveTo>
                    <a:pt x="407924" y="320852"/>
                  </a:moveTo>
                  <a:lnTo>
                    <a:pt x="362788" y="320852"/>
                  </a:lnTo>
                  <a:lnTo>
                    <a:pt x="362788" y="598385"/>
                  </a:lnTo>
                  <a:lnTo>
                    <a:pt x="407924" y="598385"/>
                  </a:lnTo>
                  <a:lnTo>
                    <a:pt x="407924" y="320852"/>
                  </a:lnTo>
                  <a:close/>
                </a:path>
                <a:path w="1858645" h="800100">
                  <a:moveTo>
                    <a:pt x="498614" y="497293"/>
                  </a:moveTo>
                  <a:lnTo>
                    <a:pt x="453491" y="497293"/>
                  </a:lnTo>
                  <a:lnTo>
                    <a:pt x="453491" y="694499"/>
                  </a:lnTo>
                  <a:lnTo>
                    <a:pt x="498614" y="694499"/>
                  </a:lnTo>
                  <a:lnTo>
                    <a:pt x="498614" y="497293"/>
                  </a:lnTo>
                  <a:close/>
                </a:path>
                <a:path w="1858645" h="800100">
                  <a:moveTo>
                    <a:pt x="589318" y="521220"/>
                  </a:moveTo>
                  <a:lnTo>
                    <a:pt x="544195" y="521220"/>
                  </a:lnTo>
                  <a:lnTo>
                    <a:pt x="544195" y="695858"/>
                  </a:lnTo>
                  <a:lnTo>
                    <a:pt x="589318" y="695858"/>
                  </a:lnTo>
                  <a:lnTo>
                    <a:pt x="589318" y="521220"/>
                  </a:lnTo>
                  <a:close/>
                </a:path>
                <a:path w="1858645" h="800100">
                  <a:moveTo>
                    <a:pt x="680021" y="532041"/>
                  </a:moveTo>
                  <a:lnTo>
                    <a:pt x="634898" y="532041"/>
                  </a:lnTo>
                  <a:lnTo>
                    <a:pt x="634898" y="700366"/>
                  </a:lnTo>
                  <a:lnTo>
                    <a:pt x="680021" y="700366"/>
                  </a:lnTo>
                  <a:lnTo>
                    <a:pt x="680021" y="532041"/>
                  </a:lnTo>
                  <a:close/>
                </a:path>
                <a:path w="1858645" h="800100">
                  <a:moveTo>
                    <a:pt x="770712" y="582129"/>
                  </a:moveTo>
                  <a:lnTo>
                    <a:pt x="725144" y="582129"/>
                  </a:lnTo>
                  <a:lnTo>
                    <a:pt x="725144" y="734212"/>
                  </a:lnTo>
                  <a:lnTo>
                    <a:pt x="770712" y="734212"/>
                  </a:lnTo>
                  <a:lnTo>
                    <a:pt x="770712" y="582129"/>
                  </a:lnTo>
                  <a:close/>
                </a:path>
                <a:path w="1858645" h="800100">
                  <a:moveTo>
                    <a:pt x="861415" y="678700"/>
                  </a:moveTo>
                  <a:lnTo>
                    <a:pt x="815835" y="678700"/>
                  </a:lnTo>
                  <a:lnTo>
                    <a:pt x="815835" y="799642"/>
                  </a:lnTo>
                  <a:lnTo>
                    <a:pt x="861415" y="799642"/>
                  </a:lnTo>
                  <a:lnTo>
                    <a:pt x="861415" y="678700"/>
                  </a:lnTo>
                  <a:close/>
                </a:path>
                <a:path w="1858645" h="800100">
                  <a:moveTo>
                    <a:pt x="952119" y="667423"/>
                  </a:moveTo>
                  <a:lnTo>
                    <a:pt x="906538" y="667423"/>
                  </a:lnTo>
                  <a:lnTo>
                    <a:pt x="906538" y="792873"/>
                  </a:lnTo>
                  <a:lnTo>
                    <a:pt x="952119" y="792873"/>
                  </a:lnTo>
                  <a:lnTo>
                    <a:pt x="952119" y="667423"/>
                  </a:lnTo>
                  <a:close/>
                </a:path>
                <a:path w="1858645" h="800100">
                  <a:moveTo>
                    <a:pt x="1042365" y="576719"/>
                  </a:moveTo>
                  <a:lnTo>
                    <a:pt x="997242" y="576719"/>
                  </a:lnTo>
                  <a:lnTo>
                    <a:pt x="997242" y="724738"/>
                  </a:lnTo>
                  <a:lnTo>
                    <a:pt x="1042365" y="724738"/>
                  </a:lnTo>
                  <a:lnTo>
                    <a:pt x="1042365" y="576719"/>
                  </a:lnTo>
                  <a:close/>
                </a:path>
                <a:path w="1858645" h="800100">
                  <a:moveTo>
                    <a:pt x="1133068" y="647115"/>
                  </a:moveTo>
                  <a:lnTo>
                    <a:pt x="1087932" y="647115"/>
                  </a:lnTo>
                  <a:lnTo>
                    <a:pt x="1087932" y="787006"/>
                  </a:lnTo>
                  <a:lnTo>
                    <a:pt x="1133068" y="787006"/>
                  </a:lnTo>
                  <a:lnTo>
                    <a:pt x="1133068" y="647115"/>
                  </a:lnTo>
                  <a:close/>
                </a:path>
                <a:path w="1858645" h="800100">
                  <a:moveTo>
                    <a:pt x="1223759" y="619594"/>
                  </a:moveTo>
                  <a:lnTo>
                    <a:pt x="1178636" y="619594"/>
                  </a:lnTo>
                  <a:lnTo>
                    <a:pt x="1178636" y="755865"/>
                  </a:lnTo>
                  <a:lnTo>
                    <a:pt x="1223759" y="755865"/>
                  </a:lnTo>
                  <a:lnTo>
                    <a:pt x="1223759" y="619594"/>
                  </a:lnTo>
                  <a:close/>
                </a:path>
                <a:path w="1858645" h="800100">
                  <a:moveTo>
                    <a:pt x="1314462" y="625005"/>
                  </a:moveTo>
                  <a:lnTo>
                    <a:pt x="1269339" y="625005"/>
                  </a:lnTo>
                  <a:lnTo>
                    <a:pt x="1269339" y="755865"/>
                  </a:lnTo>
                  <a:lnTo>
                    <a:pt x="1314462" y="755865"/>
                  </a:lnTo>
                  <a:lnTo>
                    <a:pt x="1314462" y="625005"/>
                  </a:lnTo>
                  <a:close/>
                </a:path>
                <a:path w="1858645" h="800100">
                  <a:moveTo>
                    <a:pt x="1405166" y="525729"/>
                  </a:moveTo>
                  <a:lnTo>
                    <a:pt x="1360043" y="525729"/>
                  </a:lnTo>
                  <a:lnTo>
                    <a:pt x="1360043" y="665619"/>
                  </a:lnTo>
                  <a:lnTo>
                    <a:pt x="1405166" y="665619"/>
                  </a:lnTo>
                  <a:lnTo>
                    <a:pt x="1405166" y="525729"/>
                  </a:lnTo>
                  <a:close/>
                </a:path>
                <a:path w="1858645" h="800100">
                  <a:moveTo>
                    <a:pt x="1495856" y="569048"/>
                  </a:moveTo>
                  <a:lnTo>
                    <a:pt x="1450289" y="569048"/>
                  </a:lnTo>
                  <a:lnTo>
                    <a:pt x="1450289" y="712101"/>
                  </a:lnTo>
                  <a:lnTo>
                    <a:pt x="1495856" y="712101"/>
                  </a:lnTo>
                  <a:lnTo>
                    <a:pt x="1495856" y="569048"/>
                  </a:lnTo>
                  <a:close/>
                </a:path>
                <a:path w="1858645" h="800100">
                  <a:moveTo>
                    <a:pt x="1586560" y="575818"/>
                  </a:moveTo>
                  <a:lnTo>
                    <a:pt x="1540979" y="575818"/>
                  </a:lnTo>
                  <a:lnTo>
                    <a:pt x="1540979" y="718413"/>
                  </a:lnTo>
                  <a:lnTo>
                    <a:pt x="1586560" y="718413"/>
                  </a:lnTo>
                  <a:lnTo>
                    <a:pt x="1586560" y="575818"/>
                  </a:lnTo>
                  <a:close/>
                </a:path>
                <a:path w="1858645" h="800100">
                  <a:moveTo>
                    <a:pt x="1677263" y="561822"/>
                  </a:moveTo>
                  <a:lnTo>
                    <a:pt x="1631683" y="561822"/>
                  </a:lnTo>
                  <a:lnTo>
                    <a:pt x="1631683" y="702627"/>
                  </a:lnTo>
                  <a:lnTo>
                    <a:pt x="1677263" y="702627"/>
                  </a:lnTo>
                  <a:lnTo>
                    <a:pt x="1677263" y="561822"/>
                  </a:lnTo>
                  <a:close/>
                </a:path>
                <a:path w="1858645" h="800100">
                  <a:moveTo>
                    <a:pt x="1767954" y="541070"/>
                  </a:moveTo>
                  <a:lnTo>
                    <a:pt x="1722386" y="541070"/>
                  </a:lnTo>
                  <a:lnTo>
                    <a:pt x="1722386" y="681418"/>
                  </a:lnTo>
                  <a:lnTo>
                    <a:pt x="1767954" y="681418"/>
                  </a:lnTo>
                  <a:lnTo>
                    <a:pt x="1767954" y="541070"/>
                  </a:lnTo>
                  <a:close/>
                </a:path>
                <a:path w="1858645" h="800100">
                  <a:moveTo>
                    <a:pt x="1858213" y="531139"/>
                  </a:moveTo>
                  <a:lnTo>
                    <a:pt x="1813077" y="531139"/>
                  </a:lnTo>
                  <a:lnTo>
                    <a:pt x="1813077" y="663816"/>
                  </a:lnTo>
                  <a:lnTo>
                    <a:pt x="1858213" y="663816"/>
                  </a:lnTo>
                  <a:lnTo>
                    <a:pt x="1858213" y="531139"/>
                  </a:lnTo>
                  <a:close/>
                </a:path>
              </a:pathLst>
            </a:custGeom>
            <a:solidFill>
              <a:srgbClr val="8FAAD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1" name="object 41"/>
            <p:cNvSpPr/>
            <p:nvPr/>
          </p:nvSpPr>
          <p:spPr>
            <a:xfrm>
              <a:off x="4741320" y="1743995"/>
              <a:ext cx="12065" cy="2677160"/>
            </a:xfrm>
            <a:custGeom>
              <a:avLst/>
              <a:gdLst/>
              <a:ahLst/>
              <a:cxnLst/>
              <a:rect l="l" t="t" r="r" b="b"/>
              <a:pathLst>
                <a:path w="12064" h="2677160">
                  <a:moveTo>
                    <a:pt x="0" y="1338441"/>
                  </a:moveTo>
                  <a:lnTo>
                    <a:pt x="0" y="0"/>
                  </a:lnTo>
                </a:path>
                <a:path w="12064" h="2677160">
                  <a:moveTo>
                    <a:pt x="0" y="1338441"/>
                  </a:moveTo>
                  <a:lnTo>
                    <a:pt x="11732" y="1338441"/>
                  </a:lnTo>
                </a:path>
                <a:path w="12064" h="2677160">
                  <a:moveTo>
                    <a:pt x="0" y="1672825"/>
                  </a:moveTo>
                  <a:lnTo>
                    <a:pt x="11732" y="1672825"/>
                  </a:lnTo>
                </a:path>
                <a:path w="12064" h="2677160">
                  <a:moveTo>
                    <a:pt x="0" y="2007661"/>
                  </a:moveTo>
                  <a:lnTo>
                    <a:pt x="11732" y="2007661"/>
                  </a:lnTo>
                </a:path>
                <a:path w="12064" h="2677160">
                  <a:moveTo>
                    <a:pt x="0" y="2342046"/>
                  </a:moveTo>
                  <a:lnTo>
                    <a:pt x="11732" y="2342046"/>
                  </a:lnTo>
                </a:path>
                <a:path w="12064" h="2677160">
                  <a:moveTo>
                    <a:pt x="0" y="2676882"/>
                  </a:moveTo>
                  <a:lnTo>
                    <a:pt x="11732" y="2676882"/>
                  </a:lnTo>
                </a:path>
              </a:pathLst>
            </a:custGeom>
            <a:ln w="5640">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2" name="object 42"/>
            <p:cNvSpPr/>
            <p:nvPr/>
          </p:nvSpPr>
          <p:spPr>
            <a:xfrm>
              <a:off x="4741320" y="3082436"/>
              <a:ext cx="2175510" cy="0"/>
            </a:xfrm>
            <a:custGeom>
              <a:avLst/>
              <a:gdLst/>
              <a:ahLst/>
              <a:cxnLst/>
              <a:rect l="l" t="t" r="r" b="b"/>
              <a:pathLst>
                <a:path w="2175509">
                  <a:moveTo>
                    <a:pt x="0" y="0"/>
                  </a:moveTo>
                  <a:lnTo>
                    <a:pt x="2175438" y="0"/>
                  </a:lnTo>
                </a:path>
              </a:pathLst>
            </a:custGeom>
            <a:ln w="5640">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3" name="object 43"/>
            <p:cNvSpPr/>
            <p:nvPr/>
          </p:nvSpPr>
          <p:spPr>
            <a:xfrm>
              <a:off x="4741320" y="3070252"/>
              <a:ext cx="2175510" cy="12700"/>
            </a:xfrm>
            <a:custGeom>
              <a:avLst/>
              <a:gdLst/>
              <a:ahLst/>
              <a:cxnLst/>
              <a:rect l="l" t="t" r="r" b="b"/>
              <a:pathLst>
                <a:path w="2175509" h="12700">
                  <a:moveTo>
                    <a:pt x="0" y="0"/>
                  </a:moveTo>
                  <a:lnTo>
                    <a:pt x="0" y="12184"/>
                  </a:lnTo>
                </a:path>
                <a:path w="2175509" h="12700">
                  <a:moveTo>
                    <a:pt x="90699" y="0"/>
                  </a:moveTo>
                  <a:lnTo>
                    <a:pt x="90699" y="12184"/>
                  </a:lnTo>
                </a:path>
                <a:path w="2175509" h="12700">
                  <a:moveTo>
                    <a:pt x="181399" y="0"/>
                  </a:moveTo>
                  <a:lnTo>
                    <a:pt x="181399" y="12184"/>
                  </a:lnTo>
                </a:path>
                <a:path w="2175509" h="12700">
                  <a:moveTo>
                    <a:pt x="272098" y="0"/>
                  </a:moveTo>
                  <a:lnTo>
                    <a:pt x="272098" y="12184"/>
                  </a:lnTo>
                </a:path>
                <a:path w="2175509" h="12700">
                  <a:moveTo>
                    <a:pt x="362347" y="0"/>
                  </a:moveTo>
                  <a:lnTo>
                    <a:pt x="362347" y="12184"/>
                  </a:lnTo>
                </a:path>
                <a:path w="2175509" h="12700">
                  <a:moveTo>
                    <a:pt x="453047" y="0"/>
                  </a:moveTo>
                  <a:lnTo>
                    <a:pt x="453047" y="12184"/>
                  </a:lnTo>
                </a:path>
                <a:path w="2175509" h="12700">
                  <a:moveTo>
                    <a:pt x="543746" y="0"/>
                  </a:moveTo>
                  <a:lnTo>
                    <a:pt x="543746" y="12184"/>
                  </a:lnTo>
                </a:path>
                <a:path w="2175509" h="12700">
                  <a:moveTo>
                    <a:pt x="634446" y="0"/>
                  </a:moveTo>
                  <a:lnTo>
                    <a:pt x="634446" y="12184"/>
                  </a:lnTo>
                </a:path>
                <a:path w="2175509" h="12700">
                  <a:moveTo>
                    <a:pt x="725146" y="0"/>
                  </a:moveTo>
                  <a:lnTo>
                    <a:pt x="725146" y="12184"/>
                  </a:lnTo>
                </a:path>
                <a:path w="2175509" h="12700">
                  <a:moveTo>
                    <a:pt x="815845" y="0"/>
                  </a:moveTo>
                  <a:lnTo>
                    <a:pt x="815845" y="12184"/>
                  </a:lnTo>
                </a:path>
                <a:path w="2175509" h="12700">
                  <a:moveTo>
                    <a:pt x="906545" y="0"/>
                  </a:moveTo>
                  <a:lnTo>
                    <a:pt x="906545" y="12184"/>
                  </a:lnTo>
                </a:path>
                <a:path w="2175509" h="12700">
                  <a:moveTo>
                    <a:pt x="997245" y="0"/>
                  </a:moveTo>
                  <a:lnTo>
                    <a:pt x="997245" y="12184"/>
                  </a:lnTo>
                </a:path>
                <a:path w="2175509" h="12700">
                  <a:moveTo>
                    <a:pt x="1087944" y="0"/>
                  </a:moveTo>
                  <a:lnTo>
                    <a:pt x="1087944" y="12184"/>
                  </a:lnTo>
                </a:path>
                <a:path w="2175509" h="12700">
                  <a:moveTo>
                    <a:pt x="1178193" y="0"/>
                  </a:moveTo>
                  <a:lnTo>
                    <a:pt x="1178193" y="12184"/>
                  </a:lnTo>
                </a:path>
                <a:path w="2175509" h="12700">
                  <a:moveTo>
                    <a:pt x="1268892" y="0"/>
                  </a:moveTo>
                  <a:lnTo>
                    <a:pt x="1268892" y="12184"/>
                  </a:lnTo>
                </a:path>
                <a:path w="2175509" h="12700">
                  <a:moveTo>
                    <a:pt x="1359592" y="0"/>
                  </a:moveTo>
                  <a:lnTo>
                    <a:pt x="1359592" y="12184"/>
                  </a:lnTo>
                </a:path>
                <a:path w="2175509" h="12700">
                  <a:moveTo>
                    <a:pt x="1450292" y="0"/>
                  </a:moveTo>
                  <a:lnTo>
                    <a:pt x="1450292" y="12184"/>
                  </a:lnTo>
                </a:path>
                <a:path w="2175509" h="12700">
                  <a:moveTo>
                    <a:pt x="1540991" y="0"/>
                  </a:moveTo>
                  <a:lnTo>
                    <a:pt x="1540991" y="12184"/>
                  </a:lnTo>
                </a:path>
                <a:path w="2175509" h="12700">
                  <a:moveTo>
                    <a:pt x="1631691" y="0"/>
                  </a:moveTo>
                  <a:lnTo>
                    <a:pt x="1631691" y="12184"/>
                  </a:lnTo>
                </a:path>
                <a:path w="2175509" h="12700">
                  <a:moveTo>
                    <a:pt x="1722391" y="0"/>
                  </a:moveTo>
                  <a:lnTo>
                    <a:pt x="1722391" y="12184"/>
                  </a:lnTo>
                </a:path>
                <a:path w="2175509" h="12700">
                  <a:moveTo>
                    <a:pt x="1813090" y="0"/>
                  </a:moveTo>
                  <a:lnTo>
                    <a:pt x="1813090" y="12184"/>
                  </a:lnTo>
                </a:path>
                <a:path w="2175509" h="12700">
                  <a:moveTo>
                    <a:pt x="1903339" y="0"/>
                  </a:moveTo>
                  <a:lnTo>
                    <a:pt x="1903339" y="12184"/>
                  </a:lnTo>
                </a:path>
                <a:path w="2175509" h="12700">
                  <a:moveTo>
                    <a:pt x="1994038" y="0"/>
                  </a:moveTo>
                  <a:lnTo>
                    <a:pt x="1994038" y="12184"/>
                  </a:lnTo>
                </a:path>
                <a:path w="2175509" h="12700">
                  <a:moveTo>
                    <a:pt x="2084738" y="0"/>
                  </a:moveTo>
                  <a:lnTo>
                    <a:pt x="2084738" y="12184"/>
                  </a:lnTo>
                </a:path>
                <a:path w="2175509" h="12700">
                  <a:moveTo>
                    <a:pt x="2175438" y="0"/>
                  </a:moveTo>
                  <a:lnTo>
                    <a:pt x="2175438" y="12184"/>
                  </a:lnTo>
                </a:path>
              </a:pathLst>
            </a:custGeom>
            <a:ln w="5640">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44" name="object 44"/>
          <p:cNvSpPr txBox="1"/>
          <p:nvPr/>
        </p:nvSpPr>
        <p:spPr>
          <a:xfrm>
            <a:off x="6816134" y="2969453"/>
            <a:ext cx="111125" cy="58349"/>
          </a:xfrm>
          <a:prstGeom prst="rect">
            <a:avLst/>
          </a:prstGeom>
        </p:spPr>
        <p:txBody>
          <a:bodyPr vert="horz" wrap="square" lIns="0" tIns="12065" rIns="0" bIns="0" rtlCol="0">
            <a:spAutoFit/>
          </a:bodyPr>
          <a:lstStyle/>
          <a:p>
            <a:pPr marL="12700">
              <a:lnSpc>
                <a:spcPct val="100000"/>
              </a:lnSpc>
              <a:spcBef>
                <a:spcPts val="95"/>
              </a:spcBef>
            </a:pPr>
            <a:r>
              <a:rPr sz="300" spc="-10" dirty="0">
                <a:latin typeface="Microsoft YaHei UI" panose="020B0503020204020204" pitchFamily="34" charset="-122"/>
                <a:ea typeface="Microsoft YaHei UI" panose="020B0503020204020204" pitchFamily="34" charset="-122"/>
                <a:cs typeface="Calibri"/>
              </a:rPr>
              <a:t>2,256</a:t>
            </a:r>
            <a:endParaRPr sz="300">
              <a:latin typeface="Microsoft YaHei UI" panose="020B0503020204020204" pitchFamily="34" charset="-122"/>
              <a:ea typeface="Microsoft YaHei UI" panose="020B0503020204020204" pitchFamily="34" charset="-122"/>
              <a:cs typeface="Calibri"/>
            </a:endParaRPr>
          </a:p>
        </p:txBody>
      </p:sp>
      <p:sp>
        <p:nvSpPr>
          <p:cNvPr id="45" name="object 45"/>
          <p:cNvSpPr txBox="1"/>
          <p:nvPr/>
        </p:nvSpPr>
        <p:spPr>
          <a:xfrm>
            <a:off x="6816134" y="2822925"/>
            <a:ext cx="111125" cy="110287"/>
          </a:xfrm>
          <a:prstGeom prst="rect">
            <a:avLst/>
          </a:prstGeom>
        </p:spPr>
        <p:txBody>
          <a:bodyPr vert="horz" wrap="square" lIns="0" tIns="17780" rIns="0" bIns="0" rtlCol="0">
            <a:spAutoFit/>
          </a:bodyPr>
          <a:lstStyle/>
          <a:p>
            <a:pPr marL="12700">
              <a:lnSpc>
                <a:spcPct val="100000"/>
              </a:lnSpc>
              <a:spcBef>
                <a:spcPts val="140"/>
              </a:spcBef>
            </a:pPr>
            <a:r>
              <a:rPr sz="300" spc="-10" dirty="0">
                <a:latin typeface="Microsoft YaHei UI" panose="020B0503020204020204" pitchFamily="34" charset="-122"/>
                <a:ea typeface="Microsoft YaHei UI" panose="020B0503020204020204" pitchFamily="34" charset="-122"/>
                <a:cs typeface="Calibri"/>
              </a:rPr>
              <a:t>1,087</a:t>
            </a:r>
            <a:endParaRPr sz="300">
              <a:latin typeface="Microsoft YaHei UI" panose="020B0503020204020204" pitchFamily="34" charset="-122"/>
              <a:ea typeface="Microsoft YaHei UI" panose="020B0503020204020204" pitchFamily="34" charset="-122"/>
              <a:cs typeface="Calibri"/>
            </a:endParaRPr>
          </a:p>
          <a:p>
            <a:pPr marL="26670">
              <a:lnSpc>
                <a:spcPct val="100000"/>
              </a:lnSpc>
              <a:spcBef>
                <a:spcPts val="40"/>
              </a:spcBef>
            </a:pPr>
            <a:r>
              <a:rPr sz="300" spc="-10" dirty="0">
                <a:latin typeface="Microsoft YaHei UI" panose="020B0503020204020204" pitchFamily="34" charset="-122"/>
                <a:ea typeface="Microsoft YaHei UI" panose="020B0503020204020204" pitchFamily="34" charset="-122"/>
                <a:cs typeface="Calibri"/>
              </a:rPr>
              <a:t>431</a:t>
            </a:r>
            <a:endParaRPr sz="300">
              <a:latin typeface="Microsoft YaHei UI" panose="020B0503020204020204" pitchFamily="34" charset="-122"/>
              <a:ea typeface="Microsoft YaHei UI" panose="020B0503020204020204" pitchFamily="34" charset="-122"/>
              <a:cs typeface="Calibri"/>
            </a:endParaRPr>
          </a:p>
        </p:txBody>
      </p:sp>
      <p:sp>
        <p:nvSpPr>
          <p:cNvPr id="46" name="object 46"/>
          <p:cNvSpPr txBox="1"/>
          <p:nvPr/>
        </p:nvSpPr>
        <p:spPr>
          <a:xfrm>
            <a:off x="6830113" y="2770756"/>
            <a:ext cx="82550" cy="58349"/>
          </a:xfrm>
          <a:prstGeom prst="rect">
            <a:avLst/>
          </a:prstGeom>
        </p:spPr>
        <p:txBody>
          <a:bodyPr vert="horz" wrap="square" lIns="0" tIns="12065" rIns="0" bIns="0" rtlCol="0">
            <a:spAutoFit/>
          </a:bodyPr>
          <a:lstStyle/>
          <a:p>
            <a:pPr marL="12700">
              <a:lnSpc>
                <a:spcPct val="100000"/>
              </a:lnSpc>
              <a:spcBef>
                <a:spcPts val="95"/>
              </a:spcBef>
            </a:pPr>
            <a:r>
              <a:rPr sz="300" spc="-10" dirty="0">
                <a:latin typeface="Microsoft YaHei UI" panose="020B0503020204020204" pitchFamily="34" charset="-122"/>
                <a:ea typeface="Microsoft YaHei UI" panose="020B0503020204020204" pitchFamily="34" charset="-122"/>
                <a:cs typeface="Calibri"/>
              </a:rPr>
              <a:t>647</a:t>
            </a:r>
            <a:endParaRPr sz="300">
              <a:latin typeface="Microsoft YaHei UI" panose="020B0503020204020204" pitchFamily="34" charset="-122"/>
              <a:ea typeface="Microsoft YaHei UI" panose="020B0503020204020204" pitchFamily="34" charset="-122"/>
              <a:cs typeface="Calibri"/>
            </a:endParaRPr>
          </a:p>
        </p:txBody>
      </p:sp>
      <p:sp>
        <p:nvSpPr>
          <p:cNvPr id="47" name="object 47"/>
          <p:cNvSpPr/>
          <p:nvPr/>
        </p:nvSpPr>
        <p:spPr>
          <a:xfrm>
            <a:off x="6893955" y="2781218"/>
            <a:ext cx="19685" cy="0"/>
          </a:xfrm>
          <a:custGeom>
            <a:avLst/>
            <a:gdLst/>
            <a:ahLst/>
            <a:cxnLst/>
            <a:rect l="l" t="t" r="r" b="b"/>
            <a:pathLst>
              <a:path w="19684">
                <a:moveTo>
                  <a:pt x="0" y="0"/>
                </a:moveTo>
                <a:lnTo>
                  <a:pt x="2254" y="0"/>
                </a:lnTo>
                <a:lnTo>
                  <a:pt x="19391" y="0"/>
                </a:lnTo>
              </a:path>
            </a:pathLst>
          </a:custGeom>
          <a:ln w="3175">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8" name="object 48"/>
          <p:cNvSpPr txBox="1"/>
          <p:nvPr/>
        </p:nvSpPr>
        <p:spPr>
          <a:xfrm>
            <a:off x="6911643" y="2743546"/>
            <a:ext cx="82550" cy="58349"/>
          </a:xfrm>
          <a:prstGeom prst="rect">
            <a:avLst/>
          </a:prstGeom>
        </p:spPr>
        <p:txBody>
          <a:bodyPr vert="horz" wrap="square" lIns="0" tIns="12065" rIns="0" bIns="0" rtlCol="0">
            <a:spAutoFit/>
          </a:bodyPr>
          <a:lstStyle/>
          <a:p>
            <a:pPr marL="12700">
              <a:lnSpc>
                <a:spcPct val="100000"/>
              </a:lnSpc>
              <a:spcBef>
                <a:spcPts val="95"/>
              </a:spcBef>
            </a:pPr>
            <a:r>
              <a:rPr sz="300" spc="-10" dirty="0">
                <a:latin typeface="Microsoft YaHei UI" panose="020B0503020204020204" pitchFamily="34" charset="-122"/>
                <a:ea typeface="Microsoft YaHei UI" panose="020B0503020204020204" pitchFamily="34" charset="-122"/>
                <a:cs typeface="Calibri"/>
              </a:rPr>
              <a:t>166</a:t>
            </a:r>
            <a:endParaRPr sz="300">
              <a:latin typeface="Microsoft YaHei UI" panose="020B0503020204020204" pitchFamily="34" charset="-122"/>
              <a:ea typeface="Microsoft YaHei UI" panose="020B0503020204020204" pitchFamily="34" charset="-122"/>
              <a:cs typeface="Calibri"/>
            </a:endParaRPr>
          </a:p>
        </p:txBody>
      </p:sp>
      <p:sp>
        <p:nvSpPr>
          <p:cNvPr id="49" name="object 49"/>
          <p:cNvSpPr/>
          <p:nvPr/>
        </p:nvSpPr>
        <p:spPr>
          <a:xfrm>
            <a:off x="6893955" y="2741959"/>
            <a:ext cx="40640" cy="27940"/>
          </a:xfrm>
          <a:custGeom>
            <a:avLst/>
            <a:gdLst/>
            <a:ahLst/>
            <a:cxnLst/>
            <a:rect l="l" t="t" r="r" b="b"/>
            <a:pathLst>
              <a:path w="40640" h="27939">
                <a:moveTo>
                  <a:pt x="0" y="27528"/>
                </a:moveTo>
                <a:lnTo>
                  <a:pt x="23918" y="0"/>
                </a:lnTo>
                <a:lnTo>
                  <a:pt x="40616" y="0"/>
                </a:lnTo>
              </a:path>
            </a:pathLst>
          </a:custGeom>
          <a:ln w="3175">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0" name="object 50"/>
          <p:cNvSpPr txBox="1"/>
          <p:nvPr/>
        </p:nvSpPr>
        <p:spPr>
          <a:xfrm>
            <a:off x="6933123" y="2704535"/>
            <a:ext cx="82550" cy="58349"/>
          </a:xfrm>
          <a:prstGeom prst="rect">
            <a:avLst/>
          </a:prstGeom>
        </p:spPr>
        <p:txBody>
          <a:bodyPr vert="horz" wrap="square" lIns="0" tIns="12065" rIns="0" bIns="0" rtlCol="0">
            <a:spAutoFit/>
          </a:bodyPr>
          <a:lstStyle/>
          <a:p>
            <a:pPr marL="12700">
              <a:lnSpc>
                <a:spcPct val="100000"/>
              </a:lnSpc>
              <a:spcBef>
                <a:spcPts val="95"/>
              </a:spcBef>
            </a:pPr>
            <a:r>
              <a:rPr sz="300" spc="-10" dirty="0">
                <a:latin typeface="Microsoft YaHei UI" panose="020B0503020204020204" pitchFamily="34" charset="-122"/>
                <a:ea typeface="Microsoft YaHei UI" panose="020B0503020204020204" pitchFamily="34" charset="-122"/>
                <a:cs typeface="Calibri"/>
              </a:rPr>
              <a:t>182</a:t>
            </a:r>
            <a:endParaRPr sz="300">
              <a:latin typeface="Microsoft YaHei UI" panose="020B0503020204020204" pitchFamily="34" charset="-122"/>
              <a:ea typeface="Microsoft YaHei UI" panose="020B0503020204020204" pitchFamily="34" charset="-122"/>
              <a:cs typeface="Calibri"/>
            </a:endParaRPr>
          </a:p>
        </p:txBody>
      </p:sp>
      <p:sp>
        <p:nvSpPr>
          <p:cNvPr id="51" name="object 51"/>
          <p:cNvSpPr txBox="1"/>
          <p:nvPr/>
        </p:nvSpPr>
        <p:spPr>
          <a:xfrm>
            <a:off x="6816134" y="2654540"/>
            <a:ext cx="111125" cy="58349"/>
          </a:xfrm>
          <a:prstGeom prst="rect">
            <a:avLst/>
          </a:prstGeom>
        </p:spPr>
        <p:txBody>
          <a:bodyPr vert="horz" wrap="square" lIns="0" tIns="12065" rIns="0" bIns="0" rtlCol="0">
            <a:spAutoFit/>
          </a:bodyPr>
          <a:lstStyle/>
          <a:p>
            <a:pPr marL="12700">
              <a:lnSpc>
                <a:spcPct val="100000"/>
              </a:lnSpc>
              <a:spcBef>
                <a:spcPts val="95"/>
              </a:spcBef>
            </a:pPr>
            <a:r>
              <a:rPr sz="300" spc="-10" dirty="0">
                <a:latin typeface="Microsoft YaHei UI" panose="020B0503020204020204" pitchFamily="34" charset="-122"/>
                <a:ea typeface="Microsoft YaHei UI" panose="020B0503020204020204" pitchFamily="34" charset="-122"/>
                <a:cs typeface="Calibri"/>
              </a:rPr>
              <a:t>2,130</a:t>
            </a:r>
            <a:endParaRPr sz="300">
              <a:latin typeface="Microsoft YaHei UI" panose="020B0503020204020204" pitchFamily="34" charset="-122"/>
              <a:ea typeface="Microsoft YaHei UI" panose="020B0503020204020204" pitchFamily="34" charset="-122"/>
              <a:cs typeface="Calibri"/>
            </a:endParaRPr>
          </a:p>
        </p:txBody>
      </p:sp>
      <p:sp>
        <p:nvSpPr>
          <p:cNvPr id="52" name="object 52"/>
          <p:cNvSpPr txBox="1"/>
          <p:nvPr/>
        </p:nvSpPr>
        <p:spPr>
          <a:xfrm>
            <a:off x="6808936" y="2413928"/>
            <a:ext cx="120650" cy="173355"/>
          </a:xfrm>
          <a:prstGeom prst="rect">
            <a:avLst/>
          </a:prstGeom>
        </p:spPr>
        <p:txBody>
          <a:bodyPr vert="horz" wrap="square" lIns="0" tIns="15875" rIns="0" bIns="0" rtlCol="0">
            <a:spAutoFit/>
          </a:bodyPr>
          <a:lstStyle/>
          <a:p>
            <a:pPr marL="12700">
              <a:lnSpc>
                <a:spcPct val="100000"/>
              </a:lnSpc>
              <a:spcBef>
                <a:spcPts val="125"/>
              </a:spcBef>
            </a:pPr>
            <a:r>
              <a:rPr sz="300" spc="10" dirty="0">
                <a:latin typeface="Microsoft YaHei UI" panose="020B0503020204020204" pitchFamily="34" charset="-122"/>
                <a:ea typeface="Microsoft YaHei UI" panose="020B0503020204020204" pitchFamily="34" charset="-122"/>
                <a:cs typeface="Calibri"/>
              </a:rPr>
              <a:t>8,884</a:t>
            </a:r>
            <a:endParaRPr sz="300">
              <a:latin typeface="Microsoft YaHei UI" panose="020B0503020204020204" pitchFamily="34" charset="-122"/>
              <a:ea typeface="Microsoft YaHei UI" panose="020B0503020204020204" pitchFamily="34" charset="-122"/>
              <a:cs typeface="Calibri"/>
            </a:endParaRPr>
          </a:p>
          <a:p>
            <a:pPr>
              <a:lnSpc>
                <a:spcPct val="100000"/>
              </a:lnSpc>
              <a:spcBef>
                <a:spcPts val="50"/>
              </a:spcBef>
            </a:pPr>
            <a:endParaRPr sz="300">
              <a:latin typeface="Microsoft YaHei UI" panose="020B0503020204020204" pitchFamily="34" charset="-122"/>
              <a:ea typeface="Microsoft YaHei UI" panose="020B0503020204020204" pitchFamily="34" charset="-122"/>
              <a:cs typeface="Calibri"/>
            </a:endParaRPr>
          </a:p>
          <a:p>
            <a:pPr marL="19685">
              <a:lnSpc>
                <a:spcPct val="100000"/>
              </a:lnSpc>
              <a:spcBef>
                <a:spcPts val="5"/>
              </a:spcBef>
            </a:pPr>
            <a:r>
              <a:rPr sz="300" spc="-10" dirty="0">
                <a:latin typeface="Microsoft YaHei UI" panose="020B0503020204020204" pitchFamily="34" charset="-122"/>
                <a:ea typeface="Microsoft YaHei UI" panose="020B0503020204020204" pitchFamily="34" charset="-122"/>
                <a:cs typeface="Calibri"/>
              </a:rPr>
              <a:t>1,984</a:t>
            </a:r>
            <a:endParaRPr sz="300">
              <a:latin typeface="Microsoft YaHei UI" panose="020B0503020204020204" pitchFamily="34" charset="-122"/>
              <a:ea typeface="Microsoft YaHei UI" panose="020B0503020204020204" pitchFamily="34" charset="-122"/>
              <a:cs typeface="Calibri"/>
            </a:endParaRPr>
          </a:p>
        </p:txBody>
      </p:sp>
      <p:sp>
        <p:nvSpPr>
          <p:cNvPr id="53" name="object 53"/>
          <p:cNvSpPr txBox="1"/>
          <p:nvPr/>
        </p:nvSpPr>
        <p:spPr>
          <a:xfrm>
            <a:off x="4666162" y="3042851"/>
            <a:ext cx="44450" cy="58349"/>
          </a:xfrm>
          <a:prstGeom prst="rect">
            <a:avLst/>
          </a:prstGeom>
        </p:spPr>
        <p:txBody>
          <a:bodyPr vert="horz" wrap="square" lIns="0" tIns="12065" rIns="0" bIns="0" rtlCol="0">
            <a:spAutoFit/>
          </a:bodyPr>
          <a:lstStyle/>
          <a:p>
            <a:pPr marL="12700">
              <a:lnSpc>
                <a:spcPct val="100000"/>
              </a:lnSpc>
              <a:spcBef>
                <a:spcPts val="95"/>
              </a:spcBef>
            </a:pPr>
            <a:r>
              <a:rPr sz="300" spc="-5" dirty="0">
                <a:latin typeface="Microsoft YaHei UI" panose="020B0503020204020204" pitchFamily="34" charset="-122"/>
                <a:ea typeface="Microsoft YaHei UI" panose="020B0503020204020204" pitchFamily="34" charset="-122"/>
                <a:cs typeface="Calibri"/>
              </a:rPr>
              <a:t>0</a:t>
            </a:r>
            <a:endParaRPr sz="300">
              <a:latin typeface="Microsoft YaHei UI" panose="020B0503020204020204" pitchFamily="34" charset="-122"/>
              <a:ea typeface="Microsoft YaHei UI" panose="020B0503020204020204" pitchFamily="34" charset="-122"/>
              <a:cs typeface="Calibri"/>
            </a:endParaRPr>
          </a:p>
        </p:txBody>
      </p:sp>
      <p:sp>
        <p:nvSpPr>
          <p:cNvPr id="54" name="object 54"/>
          <p:cNvSpPr txBox="1"/>
          <p:nvPr/>
        </p:nvSpPr>
        <p:spPr>
          <a:xfrm>
            <a:off x="4599585" y="2708299"/>
            <a:ext cx="111760" cy="58349"/>
          </a:xfrm>
          <a:prstGeom prst="rect">
            <a:avLst/>
          </a:prstGeom>
        </p:spPr>
        <p:txBody>
          <a:bodyPr vert="horz" wrap="square" lIns="0" tIns="12065" rIns="0" bIns="0" rtlCol="0">
            <a:spAutoFit/>
          </a:bodyPr>
          <a:lstStyle/>
          <a:p>
            <a:pPr marL="12700">
              <a:lnSpc>
                <a:spcPct val="100000"/>
              </a:lnSpc>
              <a:spcBef>
                <a:spcPts val="95"/>
              </a:spcBef>
            </a:pPr>
            <a:r>
              <a:rPr sz="300" spc="-10" dirty="0">
                <a:latin typeface="Microsoft YaHei UI" panose="020B0503020204020204" pitchFamily="34" charset="-122"/>
                <a:ea typeface="Microsoft YaHei UI" panose="020B0503020204020204" pitchFamily="34" charset="-122"/>
                <a:cs typeface="Calibri"/>
              </a:rPr>
              <a:t>5</a:t>
            </a:r>
            <a:r>
              <a:rPr sz="300" spc="-5" dirty="0">
                <a:latin typeface="Microsoft YaHei UI" panose="020B0503020204020204" pitchFamily="34" charset="-122"/>
                <a:ea typeface="Microsoft YaHei UI" panose="020B0503020204020204" pitchFamily="34" charset="-122"/>
                <a:cs typeface="Calibri"/>
              </a:rPr>
              <a:t>,</a:t>
            </a:r>
            <a:r>
              <a:rPr sz="300" spc="-10" dirty="0">
                <a:latin typeface="Microsoft YaHei UI" panose="020B0503020204020204" pitchFamily="34" charset="-122"/>
                <a:ea typeface="Microsoft YaHei UI" panose="020B0503020204020204" pitchFamily="34" charset="-122"/>
                <a:cs typeface="Calibri"/>
              </a:rPr>
              <a:t>0</a:t>
            </a:r>
            <a:r>
              <a:rPr sz="300" spc="-5" dirty="0">
                <a:latin typeface="Microsoft YaHei UI" panose="020B0503020204020204" pitchFamily="34" charset="-122"/>
                <a:ea typeface="Microsoft YaHei UI" panose="020B0503020204020204" pitchFamily="34" charset="-122"/>
                <a:cs typeface="Calibri"/>
              </a:rPr>
              <a:t>00</a:t>
            </a:r>
            <a:endParaRPr sz="300">
              <a:latin typeface="Microsoft YaHei UI" panose="020B0503020204020204" pitchFamily="34" charset="-122"/>
              <a:ea typeface="Microsoft YaHei UI" panose="020B0503020204020204" pitchFamily="34" charset="-122"/>
              <a:cs typeface="Calibri"/>
            </a:endParaRPr>
          </a:p>
        </p:txBody>
      </p:sp>
      <p:sp>
        <p:nvSpPr>
          <p:cNvPr id="55" name="object 55"/>
          <p:cNvSpPr txBox="1"/>
          <p:nvPr/>
        </p:nvSpPr>
        <p:spPr>
          <a:xfrm>
            <a:off x="4580520" y="2373745"/>
            <a:ext cx="130175" cy="58349"/>
          </a:xfrm>
          <a:prstGeom prst="rect">
            <a:avLst/>
          </a:prstGeom>
        </p:spPr>
        <p:txBody>
          <a:bodyPr vert="horz" wrap="square" lIns="0" tIns="12065" rIns="0" bIns="0" rtlCol="0">
            <a:spAutoFit/>
          </a:bodyPr>
          <a:lstStyle/>
          <a:p>
            <a:pPr marL="12700">
              <a:lnSpc>
                <a:spcPct val="100000"/>
              </a:lnSpc>
              <a:spcBef>
                <a:spcPts val="95"/>
              </a:spcBef>
            </a:pPr>
            <a:r>
              <a:rPr sz="300" spc="-10" dirty="0">
                <a:latin typeface="Microsoft YaHei UI" panose="020B0503020204020204" pitchFamily="34" charset="-122"/>
                <a:ea typeface="Microsoft YaHei UI" panose="020B0503020204020204" pitchFamily="34" charset="-122"/>
                <a:cs typeface="Calibri"/>
              </a:rPr>
              <a:t>10,000</a:t>
            </a:r>
            <a:endParaRPr sz="300">
              <a:latin typeface="Microsoft YaHei UI" panose="020B0503020204020204" pitchFamily="34" charset="-122"/>
              <a:ea typeface="Microsoft YaHei UI" panose="020B0503020204020204" pitchFamily="34" charset="-122"/>
              <a:cs typeface="Calibri"/>
            </a:endParaRPr>
          </a:p>
        </p:txBody>
      </p:sp>
      <p:sp>
        <p:nvSpPr>
          <p:cNvPr id="56" name="object 56"/>
          <p:cNvSpPr txBox="1"/>
          <p:nvPr/>
        </p:nvSpPr>
        <p:spPr>
          <a:xfrm>
            <a:off x="4580520" y="2039193"/>
            <a:ext cx="130175" cy="58349"/>
          </a:xfrm>
          <a:prstGeom prst="rect">
            <a:avLst/>
          </a:prstGeom>
        </p:spPr>
        <p:txBody>
          <a:bodyPr vert="horz" wrap="square" lIns="0" tIns="12065" rIns="0" bIns="0" rtlCol="0">
            <a:spAutoFit/>
          </a:bodyPr>
          <a:lstStyle/>
          <a:p>
            <a:pPr marL="12700">
              <a:lnSpc>
                <a:spcPct val="100000"/>
              </a:lnSpc>
              <a:spcBef>
                <a:spcPts val="95"/>
              </a:spcBef>
            </a:pPr>
            <a:r>
              <a:rPr sz="300" spc="-10" dirty="0">
                <a:latin typeface="Microsoft YaHei UI" panose="020B0503020204020204" pitchFamily="34" charset="-122"/>
                <a:ea typeface="Microsoft YaHei UI" panose="020B0503020204020204" pitchFamily="34" charset="-122"/>
                <a:cs typeface="Calibri"/>
              </a:rPr>
              <a:t>15,000</a:t>
            </a:r>
            <a:endParaRPr sz="300">
              <a:latin typeface="Microsoft YaHei UI" panose="020B0503020204020204" pitchFamily="34" charset="-122"/>
              <a:ea typeface="Microsoft YaHei UI" panose="020B0503020204020204" pitchFamily="34" charset="-122"/>
              <a:cs typeface="Calibri"/>
            </a:endParaRPr>
          </a:p>
        </p:txBody>
      </p:sp>
      <p:sp>
        <p:nvSpPr>
          <p:cNvPr id="57" name="object 57"/>
          <p:cNvSpPr txBox="1"/>
          <p:nvPr/>
        </p:nvSpPr>
        <p:spPr>
          <a:xfrm>
            <a:off x="4580520" y="1704641"/>
            <a:ext cx="130175" cy="58349"/>
          </a:xfrm>
          <a:prstGeom prst="rect">
            <a:avLst/>
          </a:prstGeom>
        </p:spPr>
        <p:txBody>
          <a:bodyPr vert="horz" wrap="square" lIns="0" tIns="12065" rIns="0" bIns="0" rtlCol="0">
            <a:spAutoFit/>
          </a:bodyPr>
          <a:lstStyle/>
          <a:p>
            <a:pPr marL="12700">
              <a:lnSpc>
                <a:spcPct val="100000"/>
              </a:lnSpc>
              <a:spcBef>
                <a:spcPts val="95"/>
              </a:spcBef>
            </a:pPr>
            <a:r>
              <a:rPr sz="300" spc="-10" dirty="0">
                <a:latin typeface="Microsoft YaHei UI" panose="020B0503020204020204" pitchFamily="34" charset="-122"/>
                <a:ea typeface="Microsoft YaHei UI" panose="020B0503020204020204" pitchFamily="34" charset="-122"/>
                <a:cs typeface="Calibri"/>
              </a:rPr>
              <a:t>20,000</a:t>
            </a:r>
            <a:endParaRPr sz="300">
              <a:latin typeface="Microsoft YaHei UI" panose="020B0503020204020204" pitchFamily="34" charset="-122"/>
              <a:ea typeface="Microsoft YaHei UI" panose="020B0503020204020204" pitchFamily="34" charset="-122"/>
              <a:cs typeface="Calibri"/>
            </a:endParaRPr>
          </a:p>
        </p:txBody>
      </p:sp>
      <p:sp>
        <p:nvSpPr>
          <p:cNvPr id="58" name="object 58"/>
          <p:cNvSpPr txBox="1"/>
          <p:nvPr/>
        </p:nvSpPr>
        <p:spPr>
          <a:xfrm>
            <a:off x="4595592" y="1535624"/>
            <a:ext cx="3346450" cy="175048"/>
          </a:xfrm>
          <a:prstGeom prst="rect">
            <a:avLst/>
          </a:prstGeom>
        </p:spPr>
        <p:txBody>
          <a:bodyPr vert="horz" wrap="square" lIns="0" tIns="13335" rIns="0" bIns="0" rtlCol="0">
            <a:spAutoFit/>
          </a:bodyPr>
          <a:lstStyle/>
          <a:p>
            <a:pPr marL="38100">
              <a:lnSpc>
                <a:spcPct val="100000"/>
              </a:lnSpc>
              <a:spcBef>
                <a:spcPts val="105"/>
              </a:spcBef>
              <a:tabLst>
                <a:tab pos="501650" algn="l"/>
              </a:tabLst>
            </a:pPr>
            <a:r>
              <a:rPr sz="375" spc="15" baseline="44444" dirty="0">
                <a:latin typeface="Microsoft YaHei UI" panose="020B0503020204020204" pitchFamily="34" charset="-122"/>
                <a:ea typeface="Microsoft YaHei UI" panose="020B0503020204020204" pitchFamily="34" charset="-122"/>
                <a:cs typeface="MS PGothic"/>
              </a:rPr>
              <a:t>（億円）</a:t>
            </a:r>
            <a:r>
              <a:rPr sz="375" spc="-52" baseline="44444" dirty="0">
                <a:latin typeface="Microsoft YaHei UI" panose="020B0503020204020204" pitchFamily="34" charset="-122"/>
                <a:ea typeface="Microsoft YaHei UI" panose="020B0503020204020204" pitchFamily="34" charset="-122"/>
                <a:cs typeface="MS PGothic"/>
              </a:rPr>
              <a:t> </a:t>
            </a:r>
            <a:r>
              <a:rPr sz="1050" u="dashLong" dirty="0">
                <a:uFill>
                  <a:solidFill>
                    <a:srgbClr val="858585"/>
                  </a:solidFill>
                </a:uFill>
                <a:latin typeface="Microsoft YaHei UI" panose="020B0503020204020204" pitchFamily="34" charset="-122"/>
                <a:ea typeface="Microsoft YaHei UI" panose="020B0503020204020204" pitchFamily="34" charset="-122"/>
                <a:cs typeface="Times New Roman"/>
              </a:rPr>
              <a:t> 	</a:t>
            </a:r>
            <a:r>
              <a:rPr lang="zh-TW" altLang="en-US" sz="1050" b="1" u="dashLong" spc="5" dirty="0">
                <a:uFill>
                  <a:solidFill>
                    <a:srgbClr val="858585"/>
                  </a:solidFill>
                </a:uFill>
                <a:latin typeface="Microsoft YaHei UI" panose="020B0503020204020204" pitchFamily="34" charset="-122"/>
                <a:ea typeface="Microsoft YaHei UI" panose="020B0503020204020204" pitchFamily="34" charset="-122"/>
                <a:cs typeface="Microsoft YaHei UI"/>
              </a:rPr>
              <a:t>木材及木製品製造業的附加價值金額變化</a:t>
            </a:r>
            <a:endParaRPr sz="1050" dirty="0">
              <a:latin typeface="Microsoft YaHei UI" panose="020B0503020204020204" pitchFamily="34" charset="-122"/>
              <a:ea typeface="Microsoft YaHei UI" panose="020B0503020204020204" pitchFamily="34" charset="-122"/>
              <a:cs typeface="Microsoft YaHei UI"/>
            </a:endParaRPr>
          </a:p>
        </p:txBody>
      </p:sp>
      <p:sp>
        <p:nvSpPr>
          <p:cNvPr id="59" name="object 59"/>
          <p:cNvSpPr txBox="1"/>
          <p:nvPr/>
        </p:nvSpPr>
        <p:spPr>
          <a:xfrm>
            <a:off x="4724405" y="3091738"/>
            <a:ext cx="831215" cy="196849"/>
          </a:xfrm>
          <a:prstGeom prst="rect">
            <a:avLst/>
          </a:prstGeom>
        </p:spPr>
        <p:txBody>
          <a:bodyPr vert="horz" wrap="square" lIns="0" tIns="12065" rIns="0" bIns="0" rtlCol="0">
            <a:spAutoFit/>
          </a:bodyPr>
          <a:lstStyle/>
          <a:p>
            <a:pPr marL="34290">
              <a:lnSpc>
                <a:spcPct val="100000"/>
              </a:lnSpc>
              <a:spcBef>
                <a:spcPts val="95"/>
              </a:spcBef>
            </a:pPr>
            <a:r>
              <a:rPr sz="300" spc="-5" dirty="0">
                <a:latin typeface="Microsoft YaHei UI" panose="020B0503020204020204" pitchFamily="34" charset="-122"/>
                <a:ea typeface="Microsoft YaHei UI" panose="020B0503020204020204" pitchFamily="34" charset="-122"/>
                <a:cs typeface="Calibri"/>
              </a:rPr>
              <a:t>S40</a:t>
            </a:r>
            <a:r>
              <a:rPr sz="300" spc="105" dirty="0">
                <a:latin typeface="Microsoft YaHei UI" panose="020B0503020204020204" pitchFamily="34" charset="-122"/>
                <a:ea typeface="Microsoft YaHei UI" panose="020B0503020204020204" pitchFamily="34" charset="-122"/>
                <a:cs typeface="Calibri"/>
              </a:rPr>
              <a:t>  </a:t>
            </a:r>
            <a:r>
              <a:rPr sz="300" spc="-10" dirty="0">
                <a:latin typeface="Microsoft YaHei UI" panose="020B0503020204020204" pitchFamily="34" charset="-122"/>
                <a:ea typeface="Microsoft YaHei UI" panose="020B0503020204020204" pitchFamily="34" charset="-122"/>
                <a:cs typeface="Calibri"/>
              </a:rPr>
              <a:t>45</a:t>
            </a:r>
            <a:r>
              <a:rPr sz="300" spc="70" dirty="0">
                <a:latin typeface="Microsoft YaHei UI" panose="020B0503020204020204" pitchFamily="34" charset="-122"/>
                <a:ea typeface="Microsoft YaHei UI" panose="020B0503020204020204" pitchFamily="34" charset="-122"/>
                <a:cs typeface="Calibri"/>
              </a:rPr>
              <a:t>   </a:t>
            </a:r>
            <a:r>
              <a:rPr sz="300" spc="-10" dirty="0">
                <a:latin typeface="Microsoft YaHei UI" panose="020B0503020204020204" pitchFamily="34" charset="-122"/>
                <a:ea typeface="Microsoft YaHei UI" panose="020B0503020204020204" pitchFamily="34" charset="-122"/>
                <a:cs typeface="Calibri"/>
              </a:rPr>
              <a:t>50</a:t>
            </a:r>
            <a:r>
              <a:rPr sz="300" spc="70" dirty="0">
                <a:latin typeface="Microsoft YaHei UI" panose="020B0503020204020204" pitchFamily="34" charset="-122"/>
                <a:ea typeface="Microsoft YaHei UI" panose="020B0503020204020204" pitchFamily="34" charset="-122"/>
                <a:cs typeface="Calibri"/>
              </a:rPr>
              <a:t>  </a:t>
            </a:r>
            <a:r>
              <a:rPr sz="300" spc="75" dirty="0">
                <a:latin typeface="Microsoft YaHei UI" panose="020B0503020204020204" pitchFamily="34" charset="-122"/>
                <a:ea typeface="Microsoft YaHei UI" panose="020B0503020204020204" pitchFamily="34" charset="-122"/>
                <a:cs typeface="Calibri"/>
              </a:rPr>
              <a:t> </a:t>
            </a:r>
            <a:r>
              <a:rPr sz="300" spc="-10" dirty="0">
                <a:latin typeface="Microsoft YaHei UI" panose="020B0503020204020204" pitchFamily="34" charset="-122"/>
                <a:ea typeface="Microsoft YaHei UI" panose="020B0503020204020204" pitchFamily="34" charset="-122"/>
                <a:cs typeface="Calibri"/>
              </a:rPr>
              <a:t>55</a:t>
            </a:r>
            <a:r>
              <a:rPr sz="300" spc="70" dirty="0">
                <a:latin typeface="Microsoft YaHei UI" panose="020B0503020204020204" pitchFamily="34" charset="-122"/>
                <a:ea typeface="Microsoft YaHei UI" panose="020B0503020204020204" pitchFamily="34" charset="-122"/>
                <a:cs typeface="Calibri"/>
              </a:rPr>
              <a:t>   </a:t>
            </a:r>
            <a:r>
              <a:rPr sz="300" spc="-10" dirty="0">
                <a:latin typeface="Microsoft YaHei UI" panose="020B0503020204020204" pitchFamily="34" charset="-122"/>
                <a:ea typeface="Microsoft YaHei UI" panose="020B0503020204020204" pitchFamily="34" charset="-122"/>
                <a:cs typeface="Calibri"/>
              </a:rPr>
              <a:t>60</a:t>
            </a:r>
            <a:r>
              <a:rPr sz="300" spc="65" dirty="0">
                <a:latin typeface="Microsoft YaHei UI" panose="020B0503020204020204" pitchFamily="34" charset="-122"/>
                <a:ea typeface="Microsoft YaHei UI" panose="020B0503020204020204" pitchFamily="34" charset="-122"/>
                <a:cs typeface="Calibri"/>
              </a:rPr>
              <a:t>  </a:t>
            </a:r>
            <a:r>
              <a:rPr sz="300" spc="70" dirty="0">
                <a:latin typeface="Microsoft YaHei UI" panose="020B0503020204020204" pitchFamily="34" charset="-122"/>
                <a:ea typeface="Microsoft YaHei UI" panose="020B0503020204020204" pitchFamily="34" charset="-122"/>
                <a:cs typeface="Calibri"/>
              </a:rPr>
              <a:t> </a:t>
            </a:r>
            <a:r>
              <a:rPr sz="300" spc="-5" dirty="0">
                <a:latin typeface="Microsoft YaHei UI" panose="020B0503020204020204" pitchFamily="34" charset="-122"/>
                <a:ea typeface="Microsoft YaHei UI" panose="020B0503020204020204" pitchFamily="34" charset="-122"/>
                <a:cs typeface="Calibri"/>
              </a:rPr>
              <a:t>H2</a:t>
            </a:r>
            <a:r>
              <a:rPr sz="300" spc="90" dirty="0">
                <a:latin typeface="Microsoft YaHei UI" panose="020B0503020204020204" pitchFamily="34" charset="-122"/>
                <a:ea typeface="Microsoft YaHei UI" panose="020B0503020204020204" pitchFamily="34" charset="-122"/>
                <a:cs typeface="Calibri"/>
              </a:rPr>
              <a:t>   </a:t>
            </a:r>
            <a:r>
              <a:rPr sz="300" spc="-5" dirty="0">
                <a:latin typeface="Microsoft YaHei UI" panose="020B0503020204020204" pitchFamily="34" charset="-122"/>
                <a:ea typeface="Microsoft YaHei UI" panose="020B0503020204020204" pitchFamily="34" charset="-122"/>
                <a:cs typeface="Calibri"/>
              </a:rPr>
              <a:t>7</a:t>
            </a:r>
            <a:r>
              <a:rPr sz="300" spc="90" dirty="0">
                <a:latin typeface="Microsoft YaHei UI" panose="020B0503020204020204" pitchFamily="34" charset="-122"/>
                <a:ea typeface="Microsoft YaHei UI" panose="020B0503020204020204" pitchFamily="34" charset="-122"/>
                <a:cs typeface="Calibri"/>
              </a:rPr>
              <a:t>  </a:t>
            </a:r>
            <a:r>
              <a:rPr sz="300" spc="95" dirty="0">
                <a:latin typeface="Microsoft YaHei UI" panose="020B0503020204020204" pitchFamily="34" charset="-122"/>
                <a:ea typeface="Microsoft YaHei UI" panose="020B0503020204020204" pitchFamily="34" charset="-122"/>
                <a:cs typeface="Calibri"/>
              </a:rPr>
              <a:t> </a:t>
            </a:r>
            <a:r>
              <a:rPr sz="300" spc="-10" dirty="0">
                <a:latin typeface="Microsoft YaHei UI" panose="020B0503020204020204" pitchFamily="34" charset="-122"/>
                <a:ea typeface="Microsoft YaHei UI" panose="020B0503020204020204" pitchFamily="34" charset="-122"/>
                <a:cs typeface="Calibri"/>
              </a:rPr>
              <a:t>12</a:t>
            </a:r>
            <a:r>
              <a:rPr sz="300" spc="70" dirty="0">
                <a:latin typeface="Microsoft YaHei UI" panose="020B0503020204020204" pitchFamily="34" charset="-122"/>
                <a:ea typeface="Microsoft YaHei UI" panose="020B0503020204020204" pitchFamily="34" charset="-122"/>
                <a:cs typeface="Calibri"/>
              </a:rPr>
              <a:t>   </a:t>
            </a:r>
            <a:r>
              <a:rPr sz="300" spc="-10" dirty="0">
                <a:latin typeface="Microsoft YaHei UI" panose="020B0503020204020204" pitchFamily="34" charset="-122"/>
                <a:ea typeface="Microsoft YaHei UI" panose="020B0503020204020204" pitchFamily="34" charset="-122"/>
                <a:cs typeface="Calibri"/>
              </a:rPr>
              <a:t>17</a:t>
            </a:r>
            <a:endParaRPr sz="300">
              <a:latin typeface="Microsoft YaHei UI" panose="020B0503020204020204" pitchFamily="34" charset="-122"/>
              <a:ea typeface="Microsoft YaHei UI" panose="020B0503020204020204" pitchFamily="34" charset="-122"/>
              <a:cs typeface="Calibri"/>
            </a:endParaRPr>
          </a:p>
          <a:p>
            <a:pPr marL="12700">
              <a:lnSpc>
                <a:spcPct val="100000"/>
              </a:lnSpc>
            </a:pPr>
            <a:r>
              <a:rPr sz="300" spc="-10" dirty="0">
                <a:latin typeface="Microsoft YaHei UI" panose="020B0503020204020204" pitchFamily="34" charset="-122"/>
                <a:ea typeface="Microsoft YaHei UI" panose="020B0503020204020204" pitchFamily="34" charset="-122"/>
                <a:cs typeface="Calibri"/>
              </a:rPr>
              <a:t>(1965)</a:t>
            </a:r>
            <a:r>
              <a:rPr sz="300" spc="10" dirty="0">
                <a:latin typeface="Microsoft YaHei UI" panose="020B0503020204020204" pitchFamily="34" charset="-122"/>
                <a:ea typeface="Microsoft YaHei UI" panose="020B0503020204020204" pitchFamily="34" charset="-122"/>
                <a:cs typeface="Calibri"/>
              </a:rPr>
              <a:t> </a:t>
            </a:r>
            <a:r>
              <a:rPr sz="300" spc="-5" dirty="0">
                <a:latin typeface="Microsoft YaHei UI" panose="020B0503020204020204" pitchFamily="34" charset="-122"/>
                <a:ea typeface="Microsoft YaHei UI" panose="020B0503020204020204" pitchFamily="34" charset="-122"/>
                <a:cs typeface="Calibri"/>
              </a:rPr>
              <a:t>(70)</a:t>
            </a:r>
            <a:r>
              <a:rPr sz="300" spc="160" dirty="0">
                <a:latin typeface="Microsoft YaHei UI" panose="020B0503020204020204" pitchFamily="34" charset="-122"/>
                <a:ea typeface="Microsoft YaHei UI" panose="020B0503020204020204" pitchFamily="34" charset="-122"/>
                <a:cs typeface="Calibri"/>
              </a:rPr>
              <a:t> </a:t>
            </a:r>
            <a:r>
              <a:rPr sz="300" spc="-5" dirty="0">
                <a:latin typeface="Microsoft YaHei UI" panose="020B0503020204020204" pitchFamily="34" charset="-122"/>
                <a:ea typeface="Microsoft YaHei UI" panose="020B0503020204020204" pitchFamily="34" charset="-122"/>
                <a:cs typeface="Calibri"/>
              </a:rPr>
              <a:t>(75)</a:t>
            </a:r>
            <a:r>
              <a:rPr sz="300" spc="160" dirty="0">
                <a:latin typeface="Microsoft YaHei UI" panose="020B0503020204020204" pitchFamily="34" charset="-122"/>
                <a:ea typeface="Microsoft YaHei UI" panose="020B0503020204020204" pitchFamily="34" charset="-122"/>
                <a:cs typeface="Calibri"/>
              </a:rPr>
              <a:t> </a:t>
            </a:r>
            <a:r>
              <a:rPr sz="300" spc="-5" dirty="0">
                <a:latin typeface="Microsoft YaHei UI" panose="020B0503020204020204" pitchFamily="34" charset="-122"/>
                <a:ea typeface="Microsoft YaHei UI" panose="020B0503020204020204" pitchFamily="34" charset="-122"/>
                <a:cs typeface="Calibri"/>
              </a:rPr>
              <a:t>(80)</a:t>
            </a:r>
            <a:r>
              <a:rPr sz="300" spc="160" dirty="0">
                <a:latin typeface="Microsoft YaHei UI" panose="020B0503020204020204" pitchFamily="34" charset="-122"/>
                <a:ea typeface="Microsoft YaHei UI" panose="020B0503020204020204" pitchFamily="34" charset="-122"/>
                <a:cs typeface="Calibri"/>
              </a:rPr>
              <a:t> </a:t>
            </a:r>
            <a:r>
              <a:rPr sz="300" spc="-5" dirty="0">
                <a:latin typeface="Microsoft YaHei UI" panose="020B0503020204020204" pitchFamily="34" charset="-122"/>
                <a:ea typeface="Microsoft YaHei UI" panose="020B0503020204020204" pitchFamily="34" charset="-122"/>
                <a:cs typeface="Calibri"/>
              </a:rPr>
              <a:t>(85)</a:t>
            </a:r>
            <a:r>
              <a:rPr sz="300" spc="160" dirty="0">
                <a:latin typeface="Microsoft YaHei UI" panose="020B0503020204020204" pitchFamily="34" charset="-122"/>
                <a:ea typeface="Microsoft YaHei UI" panose="020B0503020204020204" pitchFamily="34" charset="-122"/>
                <a:cs typeface="Calibri"/>
              </a:rPr>
              <a:t> </a:t>
            </a:r>
            <a:r>
              <a:rPr sz="300" spc="-5" dirty="0">
                <a:latin typeface="Microsoft YaHei UI" panose="020B0503020204020204" pitchFamily="34" charset="-122"/>
                <a:ea typeface="Microsoft YaHei UI" panose="020B0503020204020204" pitchFamily="34" charset="-122"/>
                <a:cs typeface="Calibri"/>
              </a:rPr>
              <a:t>(90)</a:t>
            </a:r>
            <a:r>
              <a:rPr sz="300" spc="160" dirty="0">
                <a:latin typeface="Microsoft YaHei UI" panose="020B0503020204020204" pitchFamily="34" charset="-122"/>
                <a:ea typeface="Microsoft YaHei UI" panose="020B0503020204020204" pitchFamily="34" charset="-122"/>
                <a:cs typeface="Calibri"/>
              </a:rPr>
              <a:t> </a:t>
            </a:r>
            <a:r>
              <a:rPr sz="300" spc="-5" dirty="0">
                <a:latin typeface="Microsoft YaHei UI" panose="020B0503020204020204" pitchFamily="34" charset="-122"/>
                <a:ea typeface="Microsoft YaHei UI" panose="020B0503020204020204" pitchFamily="34" charset="-122"/>
                <a:cs typeface="Calibri"/>
              </a:rPr>
              <a:t>(95)</a:t>
            </a:r>
            <a:r>
              <a:rPr sz="300" spc="15" dirty="0">
                <a:latin typeface="Microsoft YaHei UI" panose="020B0503020204020204" pitchFamily="34" charset="-122"/>
                <a:ea typeface="Microsoft YaHei UI" panose="020B0503020204020204" pitchFamily="34" charset="-122"/>
                <a:cs typeface="Calibri"/>
              </a:rPr>
              <a:t> </a:t>
            </a:r>
            <a:r>
              <a:rPr sz="300" spc="-10" dirty="0">
                <a:latin typeface="Microsoft YaHei UI" panose="020B0503020204020204" pitchFamily="34" charset="-122"/>
                <a:ea typeface="Microsoft YaHei UI" panose="020B0503020204020204" pitchFamily="34" charset="-122"/>
                <a:cs typeface="Calibri"/>
              </a:rPr>
              <a:t>(2000)</a:t>
            </a:r>
            <a:r>
              <a:rPr sz="300" spc="10" dirty="0">
                <a:latin typeface="Microsoft YaHei UI" panose="020B0503020204020204" pitchFamily="34" charset="-122"/>
                <a:ea typeface="Microsoft YaHei UI" panose="020B0503020204020204" pitchFamily="34" charset="-122"/>
                <a:cs typeface="Calibri"/>
              </a:rPr>
              <a:t> </a:t>
            </a:r>
            <a:r>
              <a:rPr sz="300" spc="-5" dirty="0">
                <a:latin typeface="Microsoft YaHei UI" panose="020B0503020204020204" pitchFamily="34" charset="-122"/>
                <a:ea typeface="Microsoft YaHei UI" panose="020B0503020204020204" pitchFamily="34" charset="-122"/>
                <a:cs typeface="Calibri"/>
              </a:rPr>
              <a:t>(05)</a:t>
            </a:r>
            <a:endParaRPr sz="300">
              <a:latin typeface="Microsoft YaHei UI" panose="020B0503020204020204" pitchFamily="34" charset="-122"/>
              <a:ea typeface="Microsoft YaHei UI" panose="020B0503020204020204" pitchFamily="34" charset="-122"/>
              <a:cs typeface="Calibri"/>
            </a:endParaRPr>
          </a:p>
        </p:txBody>
      </p:sp>
      <p:sp>
        <p:nvSpPr>
          <p:cNvPr id="60" name="object 60"/>
          <p:cNvSpPr txBox="1"/>
          <p:nvPr/>
        </p:nvSpPr>
        <p:spPr>
          <a:xfrm>
            <a:off x="5921867" y="3091740"/>
            <a:ext cx="86995" cy="104516"/>
          </a:xfrm>
          <a:prstGeom prst="rect">
            <a:avLst/>
          </a:prstGeom>
        </p:spPr>
        <p:txBody>
          <a:bodyPr vert="horz" wrap="square" lIns="0" tIns="12065" rIns="0" bIns="0" rtlCol="0">
            <a:spAutoFit/>
          </a:bodyPr>
          <a:lstStyle/>
          <a:p>
            <a:pPr marL="23495">
              <a:lnSpc>
                <a:spcPct val="100000"/>
              </a:lnSpc>
              <a:spcBef>
                <a:spcPts val="95"/>
              </a:spcBef>
            </a:pPr>
            <a:r>
              <a:rPr sz="300" spc="-10" dirty="0">
                <a:latin typeface="Microsoft YaHei UI" panose="020B0503020204020204" pitchFamily="34" charset="-122"/>
                <a:ea typeface="Microsoft YaHei UI" panose="020B0503020204020204" pitchFamily="34" charset="-122"/>
                <a:cs typeface="Calibri"/>
              </a:rPr>
              <a:t>22</a:t>
            </a:r>
            <a:endParaRPr sz="300">
              <a:latin typeface="Microsoft YaHei UI" panose="020B0503020204020204" pitchFamily="34" charset="-122"/>
              <a:ea typeface="Microsoft YaHei UI" panose="020B0503020204020204" pitchFamily="34" charset="-122"/>
              <a:cs typeface="Calibri"/>
            </a:endParaRPr>
          </a:p>
          <a:p>
            <a:pPr marL="12700">
              <a:lnSpc>
                <a:spcPct val="100000"/>
              </a:lnSpc>
            </a:pPr>
            <a:r>
              <a:rPr sz="300" spc="-10" dirty="0">
                <a:latin typeface="Microsoft YaHei UI" panose="020B0503020204020204" pitchFamily="34" charset="-122"/>
                <a:ea typeface="Microsoft YaHei UI" panose="020B0503020204020204" pitchFamily="34" charset="-122"/>
                <a:cs typeface="Calibri"/>
              </a:rPr>
              <a:t>(</a:t>
            </a:r>
            <a:r>
              <a:rPr sz="300" spc="-5" dirty="0">
                <a:latin typeface="Microsoft YaHei UI" panose="020B0503020204020204" pitchFamily="34" charset="-122"/>
                <a:ea typeface="Microsoft YaHei UI" panose="020B0503020204020204" pitchFamily="34" charset="-122"/>
                <a:cs typeface="Calibri"/>
              </a:rPr>
              <a:t>1</a:t>
            </a:r>
            <a:r>
              <a:rPr sz="300" spc="-10" dirty="0">
                <a:latin typeface="Microsoft YaHei UI" panose="020B0503020204020204" pitchFamily="34" charset="-122"/>
                <a:ea typeface="Microsoft YaHei UI" panose="020B0503020204020204" pitchFamily="34" charset="-122"/>
                <a:cs typeface="Calibri"/>
              </a:rPr>
              <a:t>0</a:t>
            </a:r>
            <a:r>
              <a:rPr sz="300" spc="-5" dirty="0">
                <a:latin typeface="Microsoft YaHei UI" panose="020B0503020204020204" pitchFamily="34" charset="-122"/>
                <a:ea typeface="Microsoft YaHei UI" panose="020B0503020204020204" pitchFamily="34" charset="-122"/>
                <a:cs typeface="Calibri"/>
              </a:rPr>
              <a:t>)</a:t>
            </a:r>
            <a:endParaRPr sz="300">
              <a:latin typeface="Microsoft YaHei UI" panose="020B0503020204020204" pitchFamily="34" charset="-122"/>
              <a:ea typeface="Microsoft YaHei UI" panose="020B0503020204020204" pitchFamily="34" charset="-122"/>
              <a:cs typeface="Calibri"/>
            </a:endParaRPr>
          </a:p>
        </p:txBody>
      </p:sp>
      <p:sp>
        <p:nvSpPr>
          <p:cNvPr id="61" name="object 61"/>
          <p:cNvSpPr txBox="1"/>
          <p:nvPr/>
        </p:nvSpPr>
        <p:spPr>
          <a:xfrm>
            <a:off x="6375097" y="3091738"/>
            <a:ext cx="86995" cy="104516"/>
          </a:xfrm>
          <a:prstGeom prst="rect">
            <a:avLst/>
          </a:prstGeom>
        </p:spPr>
        <p:txBody>
          <a:bodyPr vert="horz" wrap="square" lIns="0" tIns="12065" rIns="0" bIns="0" rtlCol="0">
            <a:spAutoFit/>
          </a:bodyPr>
          <a:lstStyle/>
          <a:p>
            <a:pPr marL="23495">
              <a:lnSpc>
                <a:spcPct val="100000"/>
              </a:lnSpc>
              <a:spcBef>
                <a:spcPts val="95"/>
              </a:spcBef>
            </a:pPr>
            <a:r>
              <a:rPr sz="300" spc="-10" dirty="0">
                <a:latin typeface="Microsoft YaHei UI" panose="020B0503020204020204" pitchFamily="34" charset="-122"/>
                <a:ea typeface="Microsoft YaHei UI" panose="020B0503020204020204" pitchFamily="34" charset="-122"/>
                <a:cs typeface="Calibri"/>
              </a:rPr>
              <a:t>27</a:t>
            </a:r>
            <a:endParaRPr sz="300">
              <a:latin typeface="Microsoft YaHei UI" panose="020B0503020204020204" pitchFamily="34" charset="-122"/>
              <a:ea typeface="Microsoft YaHei UI" panose="020B0503020204020204" pitchFamily="34" charset="-122"/>
              <a:cs typeface="Calibri"/>
            </a:endParaRPr>
          </a:p>
          <a:p>
            <a:pPr marL="12700">
              <a:lnSpc>
                <a:spcPct val="100000"/>
              </a:lnSpc>
            </a:pPr>
            <a:r>
              <a:rPr sz="300" spc="-10" dirty="0">
                <a:latin typeface="Microsoft YaHei UI" panose="020B0503020204020204" pitchFamily="34" charset="-122"/>
                <a:ea typeface="Microsoft YaHei UI" panose="020B0503020204020204" pitchFamily="34" charset="-122"/>
                <a:cs typeface="Calibri"/>
              </a:rPr>
              <a:t>(</a:t>
            </a:r>
            <a:r>
              <a:rPr sz="300" spc="-5" dirty="0">
                <a:latin typeface="Microsoft YaHei UI" panose="020B0503020204020204" pitchFamily="34" charset="-122"/>
                <a:ea typeface="Microsoft YaHei UI" panose="020B0503020204020204" pitchFamily="34" charset="-122"/>
                <a:cs typeface="Calibri"/>
              </a:rPr>
              <a:t>1</a:t>
            </a:r>
            <a:r>
              <a:rPr sz="300" spc="-10" dirty="0">
                <a:latin typeface="Microsoft YaHei UI" panose="020B0503020204020204" pitchFamily="34" charset="-122"/>
                <a:ea typeface="Microsoft YaHei UI" panose="020B0503020204020204" pitchFamily="34" charset="-122"/>
                <a:cs typeface="Calibri"/>
              </a:rPr>
              <a:t>5</a:t>
            </a:r>
            <a:r>
              <a:rPr sz="300" spc="-5" dirty="0">
                <a:latin typeface="Microsoft YaHei UI" panose="020B0503020204020204" pitchFamily="34" charset="-122"/>
                <a:ea typeface="Microsoft YaHei UI" panose="020B0503020204020204" pitchFamily="34" charset="-122"/>
                <a:cs typeface="Calibri"/>
              </a:rPr>
              <a:t>)</a:t>
            </a:r>
            <a:endParaRPr sz="300">
              <a:latin typeface="Microsoft YaHei UI" panose="020B0503020204020204" pitchFamily="34" charset="-122"/>
              <a:ea typeface="Microsoft YaHei UI" panose="020B0503020204020204" pitchFamily="34" charset="-122"/>
              <a:cs typeface="Calibri"/>
            </a:endParaRPr>
          </a:p>
        </p:txBody>
      </p:sp>
      <p:sp>
        <p:nvSpPr>
          <p:cNvPr id="62" name="object 62"/>
          <p:cNvSpPr txBox="1"/>
          <p:nvPr/>
        </p:nvSpPr>
        <p:spPr>
          <a:xfrm>
            <a:off x="6802927" y="3091738"/>
            <a:ext cx="255904" cy="142988"/>
          </a:xfrm>
          <a:prstGeom prst="rect">
            <a:avLst/>
          </a:prstGeom>
        </p:spPr>
        <p:txBody>
          <a:bodyPr vert="horz" wrap="square" lIns="0" tIns="12065" rIns="0" bIns="0" rtlCol="0">
            <a:spAutoFit/>
          </a:bodyPr>
          <a:lstStyle/>
          <a:p>
            <a:pPr marL="48260">
              <a:lnSpc>
                <a:spcPct val="100000"/>
              </a:lnSpc>
              <a:spcBef>
                <a:spcPts val="95"/>
              </a:spcBef>
            </a:pPr>
            <a:r>
              <a:rPr sz="300" spc="-10" dirty="0">
                <a:latin typeface="Microsoft YaHei UI" panose="020B0503020204020204" pitchFamily="34" charset="-122"/>
                <a:ea typeface="Microsoft YaHei UI" panose="020B0503020204020204" pitchFamily="34" charset="-122"/>
                <a:cs typeface="Calibri"/>
              </a:rPr>
              <a:t>R2</a:t>
            </a:r>
            <a:endParaRPr sz="300">
              <a:latin typeface="Microsoft YaHei UI" panose="020B0503020204020204" pitchFamily="34" charset="-122"/>
              <a:ea typeface="Microsoft YaHei UI" panose="020B0503020204020204" pitchFamily="34" charset="-122"/>
              <a:cs typeface="Calibri"/>
            </a:endParaRPr>
          </a:p>
          <a:p>
            <a:pPr marL="38100">
              <a:lnSpc>
                <a:spcPct val="100000"/>
              </a:lnSpc>
            </a:pPr>
            <a:r>
              <a:rPr sz="300" spc="-10" dirty="0">
                <a:latin typeface="Microsoft YaHei UI" panose="020B0503020204020204" pitchFamily="34" charset="-122"/>
                <a:ea typeface="Microsoft YaHei UI" panose="020B0503020204020204" pitchFamily="34" charset="-122"/>
                <a:cs typeface="Calibri"/>
              </a:rPr>
              <a:t>(</a:t>
            </a:r>
            <a:r>
              <a:rPr sz="300" spc="-5" dirty="0">
                <a:latin typeface="Microsoft YaHei UI" panose="020B0503020204020204" pitchFamily="34" charset="-122"/>
                <a:ea typeface="Microsoft YaHei UI" panose="020B0503020204020204" pitchFamily="34" charset="-122"/>
                <a:cs typeface="Calibri"/>
              </a:rPr>
              <a:t>2</a:t>
            </a:r>
            <a:r>
              <a:rPr sz="300" spc="-10" dirty="0">
                <a:latin typeface="Microsoft YaHei UI" panose="020B0503020204020204" pitchFamily="34" charset="-122"/>
                <a:ea typeface="Microsoft YaHei UI" panose="020B0503020204020204" pitchFamily="34" charset="-122"/>
                <a:cs typeface="Calibri"/>
              </a:rPr>
              <a:t>0</a:t>
            </a:r>
            <a:r>
              <a:rPr sz="300" spc="-5" dirty="0">
                <a:latin typeface="Microsoft YaHei UI" panose="020B0503020204020204" pitchFamily="34" charset="-122"/>
                <a:ea typeface="Microsoft YaHei UI" panose="020B0503020204020204" pitchFamily="34" charset="-122"/>
                <a:cs typeface="Calibri"/>
              </a:rPr>
              <a:t>)</a:t>
            </a:r>
            <a:r>
              <a:rPr sz="300" dirty="0">
                <a:latin typeface="Microsoft YaHei UI" panose="020B0503020204020204" pitchFamily="34" charset="-122"/>
                <a:ea typeface="Microsoft YaHei UI" panose="020B0503020204020204" pitchFamily="34" charset="-122"/>
                <a:cs typeface="Calibri"/>
              </a:rPr>
              <a:t>     </a:t>
            </a:r>
            <a:r>
              <a:rPr sz="300" spc="-10" dirty="0">
                <a:latin typeface="Microsoft YaHei UI" panose="020B0503020204020204" pitchFamily="34" charset="-122"/>
                <a:ea typeface="Microsoft YaHei UI" panose="020B0503020204020204" pitchFamily="34" charset="-122"/>
                <a:cs typeface="Calibri"/>
              </a:rPr>
              <a:t> </a:t>
            </a:r>
            <a:r>
              <a:rPr sz="375" spc="15" baseline="22222" dirty="0">
                <a:latin typeface="Microsoft YaHei UI" panose="020B0503020204020204" pitchFamily="34" charset="-122"/>
                <a:ea typeface="Microsoft YaHei UI" panose="020B0503020204020204" pitchFamily="34" charset="-122"/>
                <a:cs typeface="MS PGothic"/>
              </a:rPr>
              <a:t>（年）</a:t>
            </a:r>
            <a:endParaRPr sz="375" baseline="22222">
              <a:latin typeface="Microsoft YaHei UI" panose="020B0503020204020204" pitchFamily="34" charset="-122"/>
              <a:ea typeface="Microsoft YaHei UI" panose="020B0503020204020204" pitchFamily="34" charset="-122"/>
              <a:cs typeface="MS PGothic"/>
            </a:endParaRPr>
          </a:p>
        </p:txBody>
      </p:sp>
      <p:grpSp>
        <p:nvGrpSpPr>
          <p:cNvPr id="63" name="object 63"/>
          <p:cNvGrpSpPr/>
          <p:nvPr/>
        </p:nvGrpSpPr>
        <p:grpSpPr>
          <a:xfrm>
            <a:off x="4851866" y="3218258"/>
            <a:ext cx="1894839" cy="201295"/>
            <a:chOff x="4851866" y="3218258"/>
            <a:chExt cx="1894839" cy="201295"/>
          </a:xfrm>
        </p:grpSpPr>
        <p:sp>
          <p:nvSpPr>
            <p:cNvPr id="64" name="object 64"/>
            <p:cNvSpPr/>
            <p:nvPr/>
          </p:nvSpPr>
          <p:spPr>
            <a:xfrm>
              <a:off x="4853453" y="3219846"/>
              <a:ext cx="1891664" cy="198120"/>
            </a:xfrm>
            <a:custGeom>
              <a:avLst/>
              <a:gdLst/>
              <a:ahLst/>
              <a:cxnLst/>
              <a:rect l="l" t="t" r="r" b="b"/>
              <a:pathLst>
                <a:path w="1891665" h="198120">
                  <a:moveTo>
                    <a:pt x="0" y="0"/>
                  </a:moveTo>
                  <a:lnTo>
                    <a:pt x="1891606" y="0"/>
                  </a:lnTo>
                  <a:lnTo>
                    <a:pt x="1891606" y="198103"/>
                  </a:lnTo>
                  <a:lnTo>
                    <a:pt x="0" y="198103"/>
                  </a:lnTo>
                  <a:lnTo>
                    <a:pt x="0" y="0"/>
                  </a:lnTo>
                  <a:close/>
                </a:path>
              </a:pathLst>
            </a:custGeom>
            <a:ln w="3175">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5" name="object 65"/>
            <p:cNvSpPr/>
            <p:nvPr/>
          </p:nvSpPr>
          <p:spPr>
            <a:xfrm>
              <a:off x="4915724" y="3243311"/>
              <a:ext cx="19050" cy="19050"/>
            </a:xfrm>
            <a:custGeom>
              <a:avLst/>
              <a:gdLst/>
              <a:ahLst/>
              <a:cxnLst/>
              <a:rect l="l" t="t" r="r" b="b"/>
              <a:pathLst>
                <a:path w="19050" h="19050">
                  <a:moveTo>
                    <a:pt x="18489" y="18489"/>
                  </a:moveTo>
                  <a:lnTo>
                    <a:pt x="0" y="18489"/>
                  </a:lnTo>
                  <a:lnTo>
                    <a:pt x="0" y="0"/>
                  </a:lnTo>
                  <a:lnTo>
                    <a:pt x="18489" y="0"/>
                  </a:lnTo>
                  <a:lnTo>
                    <a:pt x="18489" y="18489"/>
                  </a:lnTo>
                  <a:close/>
                </a:path>
              </a:pathLst>
            </a:custGeom>
            <a:solidFill>
              <a:srgbClr val="92D0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6" name="object 66"/>
            <p:cNvSpPr/>
            <p:nvPr/>
          </p:nvSpPr>
          <p:spPr>
            <a:xfrm>
              <a:off x="5546105" y="3243311"/>
              <a:ext cx="19050" cy="19050"/>
            </a:xfrm>
            <a:custGeom>
              <a:avLst/>
              <a:gdLst/>
              <a:ahLst/>
              <a:cxnLst/>
              <a:rect l="l" t="t" r="r" b="b"/>
              <a:pathLst>
                <a:path w="19050" h="19050">
                  <a:moveTo>
                    <a:pt x="18489" y="18489"/>
                  </a:moveTo>
                  <a:lnTo>
                    <a:pt x="0" y="18489"/>
                  </a:lnTo>
                  <a:lnTo>
                    <a:pt x="0" y="0"/>
                  </a:lnTo>
                  <a:lnTo>
                    <a:pt x="18489" y="0"/>
                  </a:lnTo>
                  <a:lnTo>
                    <a:pt x="18489" y="18489"/>
                  </a:lnTo>
                  <a:close/>
                </a:path>
              </a:pathLst>
            </a:custGeom>
            <a:solidFill>
              <a:srgbClr val="FFC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7" name="object 67"/>
            <p:cNvSpPr/>
            <p:nvPr/>
          </p:nvSpPr>
          <p:spPr>
            <a:xfrm>
              <a:off x="6176936" y="3243311"/>
              <a:ext cx="19050" cy="19050"/>
            </a:xfrm>
            <a:custGeom>
              <a:avLst/>
              <a:gdLst/>
              <a:ahLst/>
              <a:cxnLst/>
              <a:rect l="l" t="t" r="r" b="b"/>
              <a:pathLst>
                <a:path w="19050" h="19050">
                  <a:moveTo>
                    <a:pt x="18489" y="18489"/>
                  </a:moveTo>
                  <a:lnTo>
                    <a:pt x="0" y="18489"/>
                  </a:lnTo>
                  <a:lnTo>
                    <a:pt x="0" y="0"/>
                  </a:lnTo>
                  <a:lnTo>
                    <a:pt x="18489" y="0"/>
                  </a:lnTo>
                  <a:lnTo>
                    <a:pt x="18489" y="18489"/>
                  </a:lnTo>
                  <a:close/>
                </a:path>
              </a:pathLst>
            </a:custGeom>
            <a:solidFill>
              <a:srgbClr val="5B9BD4"/>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8" name="object 68"/>
            <p:cNvSpPr/>
            <p:nvPr/>
          </p:nvSpPr>
          <p:spPr>
            <a:xfrm>
              <a:off x="4915724" y="3309647"/>
              <a:ext cx="19050" cy="19050"/>
            </a:xfrm>
            <a:custGeom>
              <a:avLst/>
              <a:gdLst/>
              <a:ahLst/>
              <a:cxnLst/>
              <a:rect l="l" t="t" r="r" b="b"/>
              <a:pathLst>
                <a:path w="19050" h="19050">
                  <a:moveTo>
                    <a:pt x="18489" y="18489"/>
                  </a:moveTo>
                  <a:lnTo>
                    <a:pt x="0" y="18489"/>
                  </a:lnTo>
                  <a:lnTo>
                    <a:pt x="0" y="0"/>
                  </a:lnTo>
                  <a:lnTo>
                    <a:pt x="18489" y="0"/>
                  </a:lnTo>
                  <a:lnTo>
                    <a:pt x="18489" y="18489"/>
                  </a:lnTo>
                  <a:close/>
                </a:path>
              </a:pathLst>
            </a:custGeom>
            <a:solidFill>
              <a:srgbClr val="EC7C3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9" name="object 69"/>
            <p:cNvSpPr/>
            <p:nvPr/>
          </p:nvSpPr>
          <p:spPr>
            <a:xfrm>
              <a:off x="5546105" y="3309647"/>
              <a:ext cx="19050" cy="19050"/>
            </a:xfrm>
            <a:custGeom>
              <a:avLst/>
              <a:gdLst/>
              <a:ahLst/>
              <a:cxnLst/>
              <a:rect l="l" t="t" r="r" b="b"/>
              <a:pathLst>
                <a:path w="19050" h="19050">
                  <a:moveTo>
                    <a:pt x="18489" y="18489"/>
                  </a:moveTo>
                  <a:lnTo>
                    <a:pt x="0" y="18489"/>
                  </a:lnTo>
                  <a:lnTo>
                    <a:pt x="0" y="0"/>
                  </a:lnTo>
                  <a:lnTo>
                    <a:pt x="18489" y="0"/>
                  </a:lnTo>
                  <a:lnTo>
                    <a:pt x="18489" y="18489"/>
                  </a:lnTo>
                  <a:close/>
                </a:path>
              </a:pathLst>
            </a:custGeom>
            <a:solidFill>
              <a:srgbClr val="FFE699"/>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0" name="object 70"/>
            <p:cNvSpPr/>
            <p:nvPr/>
          </p:nvSpPr>
          <p:spPr>
            <a:xfrm>
              <a:off x="6176936" y="3309647"/>
              <a:ext cx="19050" cy="19050"/>
            </a:xfrm>
            <a:custGeom>
              <a:avLst/>
              <a:gdLst/>
              <a:ahLst/>
              <a:cxnLst/>
              <a:rect l="l" t="t" r="r" b="b"/>
              <a:pathLst>
                <a:path w="19050" h="19050">
                  <a:moveTo>
                    <a:pt x="18489" y="18489"/>
                  </a:moveTo>
                  <a:lnTo>
                    <a:pt x="0" y="18489"/>
                  </a:lnTo>
                  <a:lnTo>
                    <a:pt x="0" y="0"/>
                  </a:lnTo>
                  <a:lnTo>
                    <a:pt x="18489" y="0"/>
                  </a:lnTo>
                  <a:lnTo>
                    <a:pt x="18489" y="18489"/>
                  </a:lnTo>
                  <a:close/>
                </a:path>
              </a:pathLst>
            </a:custGeom>
            <a:solidFill>
              <a:srgbClr val="F4B083"/>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71" name="object 71"/>
          <p:cNvSpPr txBox="1"/>
          <p:nvPr/>
        </p:nvSpPr>
        <p:spPr>
          <a:xfrm>
            <a:off x="6190548" y="3197369"/>
            <a:ext cx="337185" cy="137858"/>
          </a:xfrm>
          <a:prstGeom prst="rect">
            <a:avLst/>
          </a:prstGeom>
        </p:spPr>
        <p:txBody>
          <a:bodyPr vert="horz" wrap="square" lIns="0" tIns="12065" rIns="0" bIns="0" rtlCol="0">
            <a:spAutoFit/>
          </a:bodyPr>
          <a:lstStyle/>
          <a:p>
            <a:pPr marL="12700" marR="5080">
              <a:lnSpc>
                <a:spcPct val="144400"/>
              </a:lnSpc>
              <a:spcBef>
                <a:spcPts val="95"/>
              </a:spcBef>
            </a:pPr>
            <a:r>
              <a:rPr sz="300" spc="20" dirty="0">
                <a:latin typeface="Microsoft YaHei UI" panose="020B0503020204020204" pitchFamily="34" charset="-122"/>
                <a:ea typeface="Microsoft YaHei UI" panose="020B0503020204020204" pitchFamily="34" charset="-122"/>
                <a:cs typeface="MS PGothic"/>
              </a:rPr>
              <a:t>合板・単板製造業 </a:t>
            </a:r>
            <a:r>
              <a:rPr sz="300" spc="25" dirty="0">
                <a:latin typeface="Microsoft YaHei UI" panose="020B0503020204020204" pitchFamily="34" charset="-122"/>
                <a:ea typeface="Microsoft YaHei UI" panose="020B0503020204020204" pitchFamily="34" charset="-122"/>
                <a:cs typeface="MS PGothic"/>
              </a:rPr>
              <a:t>繊維板製造業</a:t>
            </a:r>
            <a:endParaRPr sz="300">
              <a:latin typeface="Microsoft YaHei UI" panose="020B0503020204020204" pitchFamily="34" charset="-122"/>
              <a:ea typeface="Microsoft YaHei UI" panose="020B0503020204020204" pitchFamily="34" charset="-122"/>
              <a:cs typeface="MS PGothic"/>
            </a:endParaRPr>
          </a:p>
        </p:txBody>
      </p:sp>
      <p:sp>
        <p:nvSpPr>
          <p:cNvPr id="72" name="object 72"/>
          <p:cNvSpPr/>
          <p:nvPr/>
        </p:nvSpPr>
        <p:spPr>
          <a:xfrm>
            <a:off x="4915724" y="3375531"/>
            <a:ext cx="19050" cy="19050"/>
          </a:xfrm>
          <a:custGeom>
            <a:avLst/>
            <a:gdLst/>
            <a:ahLst/>
            <a:cxnLst/>
            <a:rect l="l" t="t" r="r" b="b"/>
            <a:pathLst>
              <a:path w="19050" h="19050">
                <a:moveTo>
                  <a:pt x="18489" y="18489"/>
                </a:moveTo>
                <a:lnTo>
                  <a:pt x="0" y="18489"/>
                </a:lnTo>
                <a:lnTo>
                  <a:pt x="0" y="0"/>
                </a:lnTo>
                <a:lnTo>
                  <a:pt x="18489" y="0"/>
                </a:lnTo>
                <a:lnTo>
                  <a:pt x="18489" y="18489"/>
                </a:lnTo>
                <a:close/>
              </a:path>
            </a:pathLst>
          </a:custGeom>
          <a:solidFill>
            <a:srgbClr val="61993D"/>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3" name="object 73"/>
          <p:cNvSpPr txBox="1"/>
          <p:nvPr/>
        </p:nvSpPr>
        <p:spPr>
          <a:xfrm>
            <a:off x="4929330" y="3197367"/>
            <a:ext cx="338455" cy="271035"/>
          </a:xfrm>
          <a:prstGeom prst="rect">
            <a:avLst/>
          </a:prstGeom>
        </p:spPr>
        <p:txBody>
          <a:bodyPr vert="horz" wrap="square" lIns="0" tIns="32384" rIns="0" bIns="0" rtlCol="0">
            <a:spAutoFit/>
          </a:bodyPr>
          <a:lstStyle/>
          <a:p>
            <a:pPr marL="12700">
              <a:lnSpc>
                <a:spcPct val="100000"/>
              </a:lnSpc>
              <a:spcBef>
                <a:spcPts val="254"/>
              </a:spcBef>
            </a:pPr>
            <a:r>
              <a:rPr sz="300" spc="25" dirty="0">
                <a:latin typeface="Microsoft YaHei UI" panose="020B0503020204020204" pitchFamily="34" charset="-122"/>
                <a:ea typeface="Microsoft YaHei UI" panose="020B0503020204020204" pitchFamily="34" charset="-122"/>
                <a:cs typeface="MS PGothic"/>
              </a:rPr>
              <a:t>製材業</a:t>
            </a:r>
            <a:endParaRPr sz="300">
              <a:latin typeface="Microsoft YaHei UI" panose="020B0503020204020204" pitchFamily="34" charset="-122"/>
              <a:ea typeface="Microsoft YaHei UI" panose="020B0503020204020204" pitchFamily="34" charset="-122"/>
              <a:cs typeface="MS PGothic"/>
            </a:endParaRPr>
          </a:p>
          <a:p>
            <a:pPr marL="12700" marR="5080">
              <a:lnSpc>
                <a:spcPct val="144400"/>
              </a:lnSpc>
            </a:pPr>
            <a:r>
              <a:rPr sz="300" spc="20" dirty="0">
                <a:latin typeface="Microsoft YaHei UI" panose="020B0503020204020204" pitchFamily="34" charset="-122"/>
                <a:ea typeface="Microsoft YaHei UI" panose="020B0503020204020204" pitchFamily="34" charset="-122"/>
                <a:cs typeface="MS PGothic"/>
              </a:rPr>
              <a:t>木材チッ</a:t>
            </a:r>
            <a:r>
              <a:rPr sz="300" spc="15" dirty="0">
                <a:latin typeface="Microsoft YaHei UI" panose="020B0503020204020204" pitchFamily="34" charset="-122"/>
                <a:ea typeface="Microsoft YaHei UI" panose="020B0503020204020204" pitchFamily="34" charset="-122"/>
                <a:cs typeface="MS PGothic"/>
              </a:rPr>
              <a:t>プ</a:t>
            </a:r>
            <a:r>
              <a:rPr sz="300" spc="20" dirty="0">
                <a:latin typeface="Microsoft YaHei UI" panose="020B0503020204020204" pitchFamily="34" charset="-122"/>
                <a:ea typeface="Microsoft YaHei UI" panose="020B0503020204020204" pitchFamily="34" charset="-122"/>
                <a:cs typeface="MS PGothic"/>
              </a:rPr>
              <a:t>製造業 </a:t>
            </a:r>
            <a:r>
              <a:rPr sz="300" spc="15" dirty="0">
                <a:latin typeface="Microsoft YaHei UI" panose="020B0503020204020204" pitchFamily="34" charset="-122"/>
                <a:ea typeface="Microsoft YaHei UI" panose="020B0503020204020204" pitchFamily="34" charset="-122"/>
                <a:cs typeface="MS PGothic"/>
              </a:rPr>
              <a:t>プレ</a:t>
            </a:r>
            <a:r>
              <a:rPr sz="300" spc="20" dirty="0">
                <a:latin typeface="Microsoft YaHei UI" panose="020B0503020204020204" pitchFamily="34" charset="-122"/>
                <a:ea typeface="Microsoft YaHei UI" panose="020B0503020204020204" pitchFamily="34" charset="-122"/>
                <a:cs typeface="MS PGothic"/>
              </a:rPr>
              <a:t>カ</a:t>
            </a:r>
            <a:r>
              <a:rPr sz="300" spc="15" dirty="0">
                <a:latin typeface="Microsoft YaHei UI" panose="020B0503020204020204" pitchFamily="34" charset="-122"/>
                <a:ea typeface="Microsoft YaHei UI" panose="020B0503020204020204" pitchFamily="34" charset="-122"/>
                <a:cs typeface="MS PGothic"/>
              </a:rPr>
              <a:t>ット</a:t>
            </a:r>
            <a:r>
              <a:rPr sz="300" spc="25" dirty="0">
                <a:latin typeface="Microsoft YaHei UI" panose="020B0503020204020204" pitchFamily="34" charset="-122"/>
                <a:ea typeface="Microsoft YaHei UI" panose="020B0503020204020204" pitchFamily="34" charset="-122"/>
                <a:cs typeface="MS PGothic"/>
              </a:rPr>
              <a:t>製造業</a:t>
            </a:r>
            <a:endParaRPr sz="300">
              <a:latin typeface="Microsoft YaHei UI" panose="020B0503020204020204" pitchFamily="34" charset="-122"/>
              <a:ea typeface="Microsoft YaHei UI" panose="020B0503020204020204" pitchFamily="34" charset="-122"/>
              <a:cs typeface="MS PGothic"/>
            </a:endParaRPr>
          </a:p>
        </p:txBody>
      </p:sp>
      <p:sp>
        <p:nvSpPr>
          <p:cNvPr id="74" name="object 74"/>
          <p:cNvSpPr/>
          <p:nvPr/>
        </p:nvSpPr>
        <p:spPr>
          <a:xfrm>
            <a:off x="5546105" y="3375531"/>
            <a:ext cx="19050" cy="19050"/>
          </a:xfrm>
          <a:custGeom>
            <a:avLst/>
            <a:gdLst/>
            <a:ahLst/>
            <a:cxnLst/>
            <a:rect l="l" t="t" r="r" b="b"/>
            <a:pathLst>
              <a:path w="19050" h="19050">
                <a:moveTo>
                  <a:pt x="18489" y="18489"/>
                </a:moveTo>
                <a:lnTo>
                  <a:pt x="0" y="18489"/>
                </a:lnTo>
                <a:lnTo>
                  <a:pt x="0" y="0"/>
                </a:lnTo>
                <a:lnTo>
                  <a:pt x="18489" y="0"/>
                </a:lnTo>
                <a:lnTo>
                  <a:pt x="18489" y="18489"/>
                </a:lnTo>
                <a:close/>
              </a:path>
            </a:pathLst>
          </a:custGeom>
          <a:solidFill>
            <a:srgbClr val="8FAAD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5" name="object 75"/>
          <p:cNvSpPr txBox="1"/>
          <p:nvPr/>
        </p:nvSpPr>
        <p:spPr>
          <a:xfrm>
            <a:off x="5559940" y="3197369"/>
            <a:ext cx="520065" cy="204542"/>
          </a:xfrm>
          <a:prstGeom prst="rect">
            <a:avLst/>
          </a:prstGeom>
        </p:spPr>
        <p:txBody>
          <a:bodyPr vert="horz" wrap="square" lIns="0" tIns="32384" rIns="0" bIns="0" rtlCol="0">
            <a:spAutoFit/>
          </a:bodyPr>
          <a:lstStyle/>
          <a:p>
            <a:pPr marL="12700">
              <a:lnSpc>
                <a:spcPct val="100000"/>
              </a:lnSpc>
              <a:spcBef>
                <a:spcPts val="254"/>
              </a:spcBef>
            </a:pPr>
            <a:r>
              <a:rPr sz="300" spc="25" dirty="0">
                <a:latin typeface="Microsoft YaHei UI" panose="020B0503020204020204" pitchFamily="34" charset="-122"/>
                <a:ea typeface="Microsoft YaHei UI" panose="020B0503020204020204" pitchFamily="34" charset="-122"/>
                <a:cs typeface="MS PGothic"/>
              </a:rPr>
              <a:t>集成材製造業</a:t>
            </a:r>
            <a:endParaRPr sz="300">
              <a:latin typeface="Microsoft YaHei UI" panose="020B0503020204020204" pitchFamily="34" charset="-122"/>
              <a:ea typeface="Microsoft YaHei UI" panose="020B0503020204020204" pitchFamily="34" charset="-122"/>
              <a:cs typeface="MS PGothic"/>
            </a:endParaRPr>
          </a:p>
          <a:p>
            <a:pPr marL="12700" marR="5080">
              <a:lnSpc>
                <a:spcPct val="144400"/>
              </a:lnSpc>
            </a:pPr>
            <a:r>
              <a:rPr sz="300" spc="25" dirty="0">
                <a:latin typeface="Microsoft YaHei UI" panose="020B0503020204020204" pitchFamily="34" charset="-122"/>
                <a:ea typeface="Microsoft YaHei UI" panose="020B0503020204020204" pitchFamily="34" charset="-122"/>
                <a:cs typeface="MS PGothic"/>
              </a:rPr>
              <a:t>パ</a:t>
            </a:r>
            <a:r>
              <a:rPr sz="300" spc="20" dirty="0">
                <a:latin typeface="Microsoft YaHei UI" panose="020B0503020204020204" pitchFamily="34" charset="-122"/>
                <a:ea typeface="Microsoft YaHei UI" panose="020B0503020204020204" pitchFamily="34" charset="-122"/>
                <a:cs typeface="MS PGothic"/>
              </a:rPr>
              <a:t>ーテ</a:t>
            </a:r>
            <a:r>
              <a:rPr sz="300" spc="10" dirty="0">
                <a:latin typeface="Microsoft YaHei UI" panose="020B0503020204020204" pitchFamily="34" charset="-122"/>
                <a:ea typeface="Microsoft YaHei UI" panose="020B0503020204020204" pitchFamily="34" charset="-122"/>
                <a:cs typeface="MS PGothic"/>
              </a:rPr>
              <a:t>ィ</a:t>
            </a:r>
            <a:r>
              <a:rPr sz="300" spc="15" dirty="0">
                <a:latin typeface="Microsoft YaHei UI" panose="020B0503020204020204" pitchFamily="34" charset="-122"/>
                <a:ea typeface="Microsoft YaHei UI" panose="020B0503020204020204" pitchFamily="34" charset="-122"/>
                <a:cs typeface="MS PGothic"/>
              </a:rPr>
              <a:t>ク</a:t>
            </a:r>
            <a:r>
              <a:rPr sz="300" spc="25" dirty="0">
                <a:latin typeface="Microsoft YaHei UI" panose="020B0503020204020204" pitchFamily="34" charset="-122"/>
                <a:ea typeface="Microsoft YaHei UI" panose="020B0503020204020204" pitchFamily="34" charset="-122"/>
                <a:cs typeface="MS PGothic"/>
              </a:rPr>
              <a:t>ルボ</a:t>
            </a:r>
            <a:r>
              <a:rPr sz="300" spc="20" dirty="0">
                <a:latin typeface="Microsoft YaHei UI" panose="020B0503020204020204" pitchFamily="34" charset="-122"/>
                <a:ea typeface="Microsoft YaHei UI" panose="020B0503020204020204" pitchFamily="34" charset="-122"/>
                <a:cs typeface="MS PGothic"/>
              </a:rPr>
              <a:t>ー</a:t>
            </a:r>
            <a:r>
              <a:rPr sz="300" spc="10" dirty="0">
                <a:latin typeface="Microsoft YaHei UI" panose="020B0503020204020204" pitchFamily="34" charset="-122"/>
                <a:ea typeface="Microsoft YaHei UI" panose="020B0503020204020204" pitchFamily="34" charset="-122"/>
                <a:cs typeface="MS PGothic"/>
              </a:rPr>
              <a:t>ド</a:t>
            </a:r>
            <a:r>
              <a:rPr sz="300" spc="25" dirty="0">
                <a:latin typeface="Microsoft YaHei UI" panose="020B0503020204020204" pitchFamily="34" charset="-122"/>
                <a:ea typeface="Microsoft YaHei UI" panose="020B0503020204020204" pitchFamily="34" charset="-122"/>
                <a:cs typeface="MS PGothic"/>
              </a:rPr>
              <a:t>製造業 </a:t>
            </a:r>
            <a:r>
              <a:rPr sz="300" spc="30" dirty="0">
                <a:latin typeface="Microsoft YaHei UI" panose="020B0503020204020204" pitchFamily="34" charset="-122"/>
                <a:ea typeface="Microsoft YaHei UI" panose="020B0503020204020204" pitchFamily="34" charset="-122"/>
                <a:cs typeface="MS PGothic"/>
              </a:rPr>
              <a:t> </a:t>
            </a:r>
            <a:r>
              <a:rPr sz="300" spc="25" dirty="0">
                <a:latin typeface="Microsoft YaHei UI" panose="020B0503020204020204" pitchFamily="34" charset="-122"/>
                <a:ea typeface="Microsoft YaHei UI" panose="020B0503020204020204" pitchFamily="34" charset="-122"/>
                <a:cs typeface="MS PGothic"/>
              </a:rPr>
              <a:t>その他の木材製品の</a:t>
            </a:r>
            <a:r>
              <a:rPr sz="300" spc="20" dirty="0">
                <a:latin typeface="Microsoft YaHei UI" panose="020B0503020204020204" pitchFamily="34" charset="-122"/>
                <a:ea typeface="Microsoft YaHei UI" panose="020B0503020204020204" pitchFamily="34" charset="-122"/>
                <a:cs typeface="MS PGothic"/>
              </a:rPr>
              <a:t>製</a:t>
            </a:r>
            <a:r>
              <a:rPr sz="300" spc="25" dirty="0">
                <a:latin typeface="Microsoft YaHei UI" panose="020B0503020204020204" pitchFamily="34" charset="-122"/>
                <a:ea typeface="Microsoft YaHei UI" panose="020B0503020204020204" pitchFamily="34" charset="-122"/>
                <a:cs typeface="MS PGothic"/>
              </a:rPr>
              <a:t>造業</a:t>
            </a:r>
            <a:endParaRPr sz="300">
              <a:latin typeface="Microsoft YaHei UI" panose="020B0503020204020204" pitchFamily="34" charset="-122"/>
              <a:ea typeface="Microsoft YaHei UI" panose="020B0503020204020204" pitchFamily="34" charset="-122"/>
              <a:cs typeface="MS PGothic"/>
            </a:endParaRPr>
          </a:p>
        </p:txBody>
      </p:sp>
      <p:sp>
        <p:nvSpPr>
          <p:cNvPr id="76" name="object 76"/>
          <p:cNvSpPr txBox="1">
            <a:spLocks noGrp="1"/>
          </p:cNvSpPr>
          <p:nvPr>
            <p:ph type="sldNum" sz="quarter" idx="7"/>
          </p:nvPr>
        </p:nvSpPr>
        <p:spPr>
          <a:xfrm>
            <a:off x="8857488" y="6663634"/>
            <a:ext cx="231775" cy="153888"/>
          </a:xfrm>
          <a:prstGeom prst="rect">
            <a:avLst/>
          </a:prstGeom>
        </p:spPr>
        <p:txBody>
          <a:bodyPr vert="horz" wrap="square" lIns="0" tIns="0" rIns="0" bIns="0" rtlCol="0">
            <a:spAutoFit/>
          </a:bodyPr>
          <a:lstStyle/>
          <a:p>
            <a:pPr marL="38100">
              <a:lnSpc>
                <a:spcPts val="1240"/>
              </a:lnSpc>
            </a:pPr>
            <a:r>
              <a:rPr dirty="0">
                <a:latin typeface="Microsoft YaHei UI" panose="020B0503020204020204" pitchFamily="34" charset="-122"/>
                <a:ea typeface="Microsoft YaHei UI" panose="020B0503020204020204" pitchFamily="34" charset="-122"/>
              </a:rPr>
              <a:t>46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17"/>
            <a:ext cx="9144000" cy="204470"/>
          </a:xfrm>
          <a:custGeom>
            <a:avLst/>
            <a:gdLst/>
            <a:ahLst/>
            <a:cxnLst/>
            <a:rect l="l" t="t" r="r" b="b"/>
            <a:pathLst>
              <a:path w="9144000" h="204470">
                <a:moveTo>
                  <a:pt x="9144000" y="0"/>
                </a:moveTo>
                <a:lnTo>
                  <a:pt x="0" y="0"/>
                </a:lnTo>
                <a:lnTo>
                  <a:pt x="0" y="203200"/>
                </a:lnTo>
                <a:lnTo>
                  <a:pt x="101" y="204470"/>
                </a:lnTo>
                <a:lnTo>
                  <a:pt x="9143860" y="204470"/>
                </a:lnTo>
                <a:lnTo>
                  <a:pt x="9143860" y="203200"/>
                </a:lnTo>
                <a:lnTo>
                  <a:pt x="9144000" y="203200"/>
                </a:lnTo>
                <a:lnTo>
                  <a:pt x="9144000" y="0"/>
                </a:lnTo>
                <a:close/>
              </a:path>
            </a:pathLst>
          </a:custGeom>
          <a:solidFill>
            <a:srgbClr val="C79057"/>
          </a:solidFill>
        </p:spPr>
        <p:txBody>
          <a:bodyPr wrap="square" lIns="0" tIns="0" rIns="0" bIns="0" rtlCol="0"/>
          <a:lstStyle/>
          <a:p>
            <a:endParaRPr/>
          </a:p>
        </p:txBody>
      </p:sp>
      <p:sp>
        <p:nvSpPr>
          <p:cNvPr id="3" name="object 3"/>
          <p:cNvSpPr txBox="1"/>
          <p:nvPr/>
        </p:nvSpPr>
        <p:spPr>
          <a:xfrm>
            <a:off x="6798146" y="0"/>
            <a:ext cx="2265680" cy="208279"/>
          </a:xfrm>
          <a:prstGeom prst="rect">
            <a:avLst/>
          </a:prstGeom>
        </p:spPr>
        <p:txBody>
          <a:bodyPr vert="horz" wrap="square" lIns="0" tIns="12700" rIns="0" bIns="0" rtlCol="0">
            <a:spAutoFit/>
          </a:bodyPr>
          <a:lstStyle/>
          <a:p>
            <a:pPr marL="12700">
              <a:lnSpc>
                <a:spcPct val="100000"/>
              </a:lnSpc>
              <a:spcBef>
                <a:spcPts val="100"/>
              </a:spcBef>
            </a:pPr>
            <a:r>
              <a:rPr sz="1200" spc="-100" dirty="0">
                <a:solidFill>
                  <a:srgbClr val="F1F1F1"/>
                </a:solidFill>
                <a:latin typeface="MS UI Gothic"/>
                <a:cs typeface="MS UI Gothic"/>
              </a:rPr>
              <a:t>第</a:t>
            </a:r>
            <a:r>
              <a:rPr sz="1200" spc="-100" dirty="0">
                <a:solidFill>
                  <a:srgbClr val="FFFFFF"/>
                </a:solidFill>
                <a:latin typeface="MS UI Gothic"/>
                <a:cs typeface="MS UI Gothic"/>
              </a:rPr>
              <a:t>Ⅲ</a:t>
            </a:r>
            <a:r>
              <a:rPr sz="1200" dirty="0">
                <a:solidFill>
                  <a:srgbClr val="FFFFFF"/>
                </a:solidFill>
                <a:latin typeface="MS UI Gothic"/>
                <a:cs typeface="MS UI Gothic"/>
              </a:rPr>
              <a:t>章</a:t>
            </a:r>
            <a:r>
              <a:rPr sz="1200" spc="565" dirty="0">
                <a:solidFill>
                  <a:srgbClr val="FFFFFF"/>
                </a:solidFill>
                <a:latin typeface="MS UI Gothic"/>
                <a:cs typeface="MS UI Gothic"/>
              </a:rPr>
              <a:t> </a:t>
            </a:r>
            <a:r>
              <a:rPr sz="1200" spc="10" dirty="0">
                <a:solidFill>
                  <a:srgbClr val="FFFFFF"/>
                </a:solidFill>
                <a:latin typeface="MS UI Gothic"/>
                <a:cs typeface="MS UI Gothic"/>
              </a:rPr>
              <a:t>木材需給</a:t>
            </a:r>
            <a:r>
              <a:rPr sz="1200" spc="-45" dirty="0">
                <a:solidFill>
                  <a:srgbClr val="FFFFFF"/>
                </a:solidFill>
                <a:latin typeface="MS UI Gothic"/>
                <a:cs typeface="MS UI Gothic"/>
              </a:rPr>
              <a:t>・</a:t>
            </a:r>
            <a:r>
              <a:rPr sz="1200" spc="10" dirty="0">
                <a:solidFill>
                  <a:srgbClr val="FFFFFF"/>
                </a:solidFill>
                <a:latin typeface="MS UI Gothic"/>
                <a:cs typeface="MS UI Gothic"/>
              </a:rPr>
              <a:t>利用</a:t>
            </a:r>
            <a:r>
              <a:rPr sz="1200" spc="-30" dirty="0">
                <a:solidFill>
                  <a:srgbClr val="FFFFFF"/>
                </a:solidFill>
                <a:latin typeface="MS UI Gothic"/>
                <a:cs typeface="MS UI Gothic"/>
              </a:rPr>
              <a:t>と</a:t>
            </a:r>
            <a:r>
              <a:rPr sz="1200" spc="10" dirty="0">
                <a:solidFill>
                  <a:srgbClr val="FFFFFF"/>
                </a:solidFill>
                <a:latin typeface="MS UI Gothic"/>
                <a:cs typeface="MS UI Gothic"/>
              </a:rPr>
              <a:t>木</a:t>
            </a:r>
            <a:r>
              <a:rPr sz="1200" dirty="0">
                <a:solidFill>
                  <a:srgbClr val="FFFFFF"/>
                </a:solidFill>
                <a:latin typeface="MS UI Gothic"/>
                <a:cs typeface="MS UI Gothic"/>
              </a:rPr>
              <a:t>材</a:t>
            </a:r>
            <a:r>
              <a:rPr sz="1200" spc="-100" dirty="0">
                <a:solidFill>
                  <a:srgbClr val="FFFFFF"/>
                </a:solidFill>
                <a:latin typeface="MS UI Gothic"/>
                <a:cs typeface="MS UI Gothic"/>
              </a:rPr>
              <a:t>産業</a:t>
            </a:r>
            <a:endParaRPr sz="1200">
              <a:latin typeface="MS UI Gothic"/>
              <a:cs typeface="MS UI Gothic"/>
            </a:endParaRPr>
          </a:p>
        </p:txBody>
      </p:sp>
      <p:sp>
        <p:nvSpPr>
          <p:cNvPr id="4" name="object 4"/>
          <p:cNvSpPr txBox="1">
            <a:spLocks noGrp="1"/>
          </p:cNvSpPr>
          <p:nvPr>
            <p:ph type="title"/>
          </p:nvPr>
        </p:nvSpPr>
        <p:spPr>
          <a:xfrm>
            <a:off x="13572" y="280149"/>
            <a:ext cx="4408805" cy="258404"/>
          </a:xfrm>
          <a:prstGeom prst="rect">
            <a:avLst/>
          </a:prstGeom>
        </p:spPr>
        <p:txBody>
          <a:bodyPr vert="horz" wrap="square" lIns="0" tIns="12065" rIns="0" bIns="0" rtlCol="0">
            <a:spAutoFit/>
          </a:bodyPr>
          <a:lstStyle/>
          <a:p>
            <a:pPr marL="12700">
              <a:lnSpc>
                <a:spcPct val="100000"/>
              </a:lnSpc>
              <a:spcBef>
                <a:spcPts val="95"/>
              </a:spcBef>
            </a:pPr>
            <a:r>
              <a:rPr lang="zh-TW" altLang="en-US" sz="1600" u="sng" spc="-105" dirty="0">
                <a:solidFill>
                  <a:srgbClr val="785028"/>
                </a:solidFill>
                <a:uFill>
                  <a:solidFill>
                    <a:srgbClr val="785028"/>
                  </a:solidFill>
                </a:uFill>
                <a:latin typeface="Microsoft YaHei UI" panose="020B0503020204020204" pitchFamily="34" charset="-122"/>
                <a:ea typeface="Microsoft YaHei UI" panose="020B0503020204020204" pitchFamily="34" charset="-122"/>
              </a:rPr>
              <a:t>（３）國產木材活用的產品和技術開發與推廣</a:t>
            </a:r>
            <a:endParaRPr sz="1600" dirty="0">
              <a:latin typeface="Microsoft YaHei UI" panose="020B0503020204020204" pitchFamily="34" charset="-122"/>
              <a:ea typeface="Microsoft YaHei UI" panose="020B0503020204020204" pitchFamily="34" charset="-122"/>
            </a:endParaRPr>
          </a:p>
        </p:txBody>
      </p:sp>
      <p:sp>
        <p:nvSpPr>
          <p:cNvPr id="5" name="object 5"/>
          <p:cNvSpPr txBox="1"/>
          <p:nvPr/>
        </p:nvSpPr>
        <p:spPr>
          <a:xfrm>
            <a:off x="27509" y="1036303"/>
            <a:ext cx="9039860" cy="1405513"/>
          </a:xfrm>
          <a:prstGeom prst="rect">
            <a:avLst/>
          </a:prstGeom>
        </p:spPr>
        <p:txBody>
          <a:bodyPr vert="horz" wrap="square" lIns="0" tIns="88900" rIns="0" bIns="0" rtlCol="0">
            <a:spAutoFit/>
          </a:bodyPr>
          <a:lstStyle/>
          <a:p>
            <a:pPr marL="338455" indent="-326390">
              <a:lnSpc>
                <a:spcPct val="100000"/>
              </a:lnSpc>
              <a:spcBef>
                <a:spcPts val="700"/>
              </a:spcBef>
              <a:buFont typeface="Wingdings"/>
              <a:buChar char=""/>
              <a:tabLst>
                <a:tab pos="338455" algn="l"/>
                <a:tab pos="339090" algn="l"/>
              </a:tabLst>
            </a:pPr>
            <a:r>
              <a:rPr lang="zh-TW" altLang="en-US" sz="1300" spc="-75" dirty="0">
                <a:latin typeface="Microsoft YaHei UI" panose="020B0503020204020204" pitchFamily="34" charset="-122"/>
                <a:ea typeface="Microsoft YaHei UI" panose="020B0503020204020204" pitchFamily="34" charset="-122"/>
                <a:cs typeface="MS UI Gothic"/>
              </a:rPr>
              <a:t>推進針對未來預期增加的大徑木材，進行製材、加工和乾燥技術的開發和推廣</a:t>
            </a:r>
            <a:endParaRPr lang="en-US" altLang="zh-TW" sz="1300" spc="-75" dirty="0">
              <a:latin typeface="Microsoft YaHei UI" panose="020B0503020204020204" pitchFamily="34" charset="-122"/>
              <a:ea typeface="Microsoft YaHei UI" panose="020B0503020204020204" pitchFamily="34" charset="-122"/>
              <a:cs typeface="MS UI Gothic"/>
            </a:endParaRPr>
          </a:p>
          <a:p>
            <a:pPr marL="338455" indent="-326390">
              <a:lnSpc>
                <a:spcPct val="100000"/>
              </a:lnSpc>
              <a:spcBef>
                <a:spcPts val="700"/>
              </a:spcBef>
              <a:buFont typeface="Wingdings"/>
              <a:buChar char=""/>
              <a:tabLst>
                <a:tab pos="338455" algn="l"/>
                <a:tab pos="339090" algn="l"/>
              </a:tabLst>
            </a:pPr>
            <a:r>
              <a:rPr lang="zh-TW" altLang="en-US" sz="1300" spc="-90" dirty="0">
                <a:latin typeface="Microsoft YaHei UI" panose="020B0503020204020204" pitchFamily="34" charset="-122"/>
                <a:ea typeface="Microsoft YaHei UI" panose="020B0503020204020204" pitchFamily="34" charset="-122"/>
                <a:cs typeface="MS UI Gothic"/>
              </a:rPr>
              <a:t>為了擴大非住宅和中高層建築物中木材的應用，我們將根據</a:t>
            </a:r>
            <a:r>
              <a:rPr lang="en-US" altLang="zh-TW" sz="1300" spc="-90" dirty="0">
                <a:latin typeface="Microsoft YaHei UI" panose="020B0503020204020204" pitchFamily="34" charset="-122"/>
                <a:ea typeface="Microsoft YaHei UI" panose="020B0503020204020204" pitchFamily="34" charset="-122"/>
                <a:cs typeface="MS UI Gothic"/>
              </a:rPr>
              <a:t>《</a:t>
            </a:r>
            <a:r>
              <a:rPr lang="zh-TW" altLang="en-US" sz="1300" spc="-90" dirty="0">
                <a:latin typeface="Microsoft YaHei UI" panose="020B0503020204020204" pitchFamily="34" charset="-122"/>
                <a:ea typeface="Microsoft YaHei UI" panose="020B0503020204020204" pitchFamily="34" charset="-122"/>
                <a:cs typeface="MS UI Gothic"/>
              </a:rPr>
              <a:t>擴大</a:t>
            </a:r>
            <a:r>
              <a:rPr lang="en-US" altLang="zh-TW" sz="1300" spc="-90" dirty="0">
                <a:latin typeface="Microsoft YaHei UI" panose="020B0503020204020204" pitchFamily="34" charset="-122"/>
                <a:ea typeface="Microsoft YaHei UI" panose="020B0503020204020204" pitchFamily="34" charset="-122"/>
                <a:cs typeface="MS UI Gothic"/>
              </a:rPr>
              <a:t>CLT</a:t>
            </a:r>
            <a:r>
              <a:rPr lang="zh-TW" altLang="en-US" sz="1300" spc="-90" dirty="0">
                <a:latin typeface="Microsoft YaHei UI" panose="020B0503020204020204" pitchFamily="34" charset="-122"/>
                <a:ea typeface="Microsoft YaHei UI" panose="020B0503020204020204" pitchFamily="34" charset="-122"/>
                <a:cs typeface="MS UI Gothic"/>
              </a:rPr>
              <a:t>使用的新路線圖</a:t>
            </a:r>
            <a:r>
              <a:rPr lang="en-US" altLang="zh-TW" sz="1300" spc="-90" dirty="0">
                <a:latin typeface="Microsoft YaHei UI" panose="020B0503020204020204" pitchFamily="34" charset="-122"/>
                <a:ea typeface="Microsoft YaHei UI" panose="020B0503020204020204" pitchFamily="34" charset="-122"/>
                <a:cs typeface="MS UI Gothic"/>
              </a:rPr>
              <a:t>-</a:t>
            </a:r>
            <a:r>
              <a:rPr lang="zh-TW" altLang="en-US" sz="1300" spc="-90" dirty="0">
                <a:latin typeface="Microsoft YaHei UI" panose="020B0503020204020204" pitchFamily="34" charset="-122"/>
                <a:ea typeface="Microsoft YaHei UI" panose="020B0503020204020204" pitchFamily="34" charset="-122"/>
                <a:cs typeface="MS UI Gothic"/>
              </a:rPr>
              <a:t>朝著更廣泛的應用</a:t>
            </a:r>
            <a:r>
              <a:rPr lang="en-US" altLang="zh-TW" sz="1300" spc="-90" dirty="0">
                <a:latin typeface="Microsoft YaHei UI" panose="020B0503020204020204" pitchFamily="34" charset="-122"/>
                <a:ea typeface="Microsoft YaHei UI" panose="020B0503020204020204" pitchFamily="34" charset="-122"/>
                <a:cs typeface="MS UI Gothic"/>
              </a:rPr>
              <a:t>》</a:t>
            </a:r>
            <a:r>
              <a:rPr lang="zh-TW" altLang="en-US" sz="1300" spc="-90" dirty="0">
                <a:latin typeface="Microsoft YaHei UI" panose="020B0503020204020204" pitchFamily="34" charset="-122"/>
                <a:ea typeface="Microsoft YaHei UI" panose="020B0503020204020204" pitchFamily="34" charset="-122"/>
                <a:cs typeface="MS UI Gothic"/>
              </a:rPr>
              <a:t>，推進</a:t>
            </a:r>
            <a:r>
              <a:rPr lang="en-US" altLang="zh-TW" sz="1300" spc="-90" dirty="0">
                <a:latin typeface="Microsoft YaHei UI" panose="020B0503020204020204" pitchFamily="34" charset="-122"/>
                <a:ea typeface="Microsoft YaHei UI" panose="020B0503020204020204" pitchFamily="34" charset="-122"/>
                <a:cs typeface="MS UI Gothic"/>
              </a:rPr>
              <a:t>CLT</a:t>
            </a:r>
            <a:r>
              <a:rPr lang="zh-TW" altLang="en-US" sz="1300" spc="-90" dirty="0">
                <a:latin typeface="Microsoft YaHei UI" panose="020B0503020204020204" pitchFamily="34" charset="-122"/>
                <a:ea typeface="Microsoft YaHei UI" panose="020B0503020204020204" pitchFamily="34" charset="-122"/>
                <a:cs typeface="MS UI Gothic"/>
              </a:rPr>
              <a:t>板等尺寸等的標準化，並推動木質耐火部件的技術開發。</a:t>
            </a:r>
            <a:endParaRPr lang="en-US" altLang="zh-TW" sz="1300" spc="-90" dirty="0">
              <a:latin typeface="Microsoft YaHei UI" panose="020B0503020204020204" pitchFamily="34" charset="-122"/>
              <a:ea typeface="Microsoft YaHei UI" panose="020B0503020204020204" pitchFamily="34" charset="-122"/>
              <a:cs typeface="MS UI Gothic"/>
            </a:endParaRPr>
          </a:p>
          <a:p>
            <a:pPr marL="338455" indent="-326390">
              <a:lnSpc>
                <a:spcPct val="100000"/>
              </a:lnSpc>
              <a:spcBef>
                <a:spcPts val="700"/>
              </a:spcBef>
              <a:buFont typeface="Wingdings"/>
              <a:buChar char=""/>
              <a:tabLst>
                <a:tab pos="338455" algn="l"/>
                <a:tab pos="339090" algn="l"/>
              </a:tabLst>
            </a:pPr>
            <a:r>
              <a:rPr lang="zh-TW" altLang="en-US" sz="1300" spc="180" dirty="0">
                <a:latin typeface="Microsoft YaHei UI" panose="020B0503020204020204" pitchFamily="34" charset="-122"/>
                <a:ea typeface="Microsoft YaHei UI" panose="020B0503020204020204" pitchFamily="34" charset="-122"/>
                <a:cs typeface="MS UI Gothic"/>
              </a:rPr>
              <a:t>為了擴大裝修和家具領域的需求，我們將推進開發新的產品，如提高地板表面硬度的製品。</a:t>
            </a:r>
            <a:endParaRPr lang="en-US" altLang="zh-TW" sz="1300" spc="180" dirty="0">
              <a:latin typeface="Microsoft YaHei UI" panose="020B0503020204020204" pitchFamily="34" charset="-122"/>
              <a:ea typeface="Microsoft YaHei UI" panose="020B0503020204020204" pitchFamily="34" charset="-122"/>
              <a:cs typeface="MS UI Gothic"/>
            </a:endParaRPr>
          </a:p>
          <a:p>
            <a:pPr marL="12065">
              <a:lnSpc>
                <a:spcPct val="100000"/>
              </a:lnSpc>
              <a:spcBef>
                <a:spcPts val="700"/>
              </a:spcBef>
              <a:tabLst>
                <a:tab pos="338455" algn="l"/>
                <a:tab pos="339090" algn="l"/>
              </a:tabLst>
            </a:pPr>
            <a:r>
              <a:rPr sz="1600" b="1" u="sng" spc="-75" dirty="0">
                <a:solidFill>
                  <a:srgbClr val="785028"/>
                </a:solidFill>
                <a:uFill>
                  <a:solidFill>
                    <a:srgbClr val="785028"/>
                  </a:solidFill>
                </a:uFill>
                <a:latin typeface="Microsoft YaHei UI" panose="020B0503020204020204" pitchFamily="34" charset="-122"/>
                <a:ea typeface="Microsoft YaHei UI" panose="020B0503020204020204" pitchFamily="34" charset="-122"/>
                <a:cs typeface="Microsoft YaHei UI"/>
              </a:rPr>
              <a:t>（4）</a:t>
            </a:r>
            <a:r>
              <a:rPr sz="1600" b="1" u="sng" spc="-105" dirty="0">
                <a:solidFill>
                  <a:srgbClr val="785028"/>
                </a:solidFill>
                <a:uFill>
                  <a:solidFill>
                    <a:srgbClr val="785028"/>
                  </a:solidFill>
                </a:uFill>
                <a:latin typeface="Microsoft YaHei UI" panose="020B0503020204020204" pitchFamily="34" charset="-122"/>
                <a:ea typeface="Microsoft YaHei UI" panose="020B0503020204020204" pitchFamily="34" charset="-122"/>
                <a:cs typeface="Microsoft YaHei UI"/>
              </a:rPr>
              <a:t>木材産業</a:t>
            </a:r>
            <a:r>
              <a:rPr lang="zh-TW" altLang="en-US" sz="1600" b="1" u="sng" spc="-105" dirty="0">
                <a:solidFill>
                  <a:srgbClr val="785028"/>
                </a:solidFill>
                <a:uFill>
                  <a:solidFill>
                    <a:srgbClr val="785028"/>
                  </a:solidFill>
                </a:uFill>
                <a:latin typeface="Microsoft YaHei UI" panose="020B0503020204020204" pitchFamily="34" charset="-122"/>
                <a:ea typeface="Microsoft YaHei UI" panose="020B0503020204020204" pitchFamily="34" charset="-122"/>
                <a:cs typeface="Microsoft YaHei UI"/>
              </a:rPr>
              <a:t>的</a:t>
            </a:r>
            <a:r>
              <a:rPr sz="1600" b="1" u="sng" spc="-105" dirty="0" err="1">
                <a:solidFill>
                  <a:srgbClr val="785028"/>
                </a:solidFill>
                <a:uFill>
                  <a:solidFill>
                    <a:srgbClr val="785028"/>
                  </a:solidFill>
                </a:uFill>
                <a:latin typeface="Microsoft YaHei UI" panose="020B0503020204020204" pitchFamily="34" charset="-122"/>
                <a:ea typeface="Microsoft YaHei UI" panose="020B0503020204020204" pitchFamily="34" charset="-122"/>
                <a:cs typeface="Microsoft YaHei UI"/>
              </a:rPr>
              <a:t>各部門</a:t>
            </a:r>
            <a:r>
              <a:rPr lang="zh-TW" altLang="en-US" sz="1600" b="1" u="sng" spc="-105" dirty="0">
                <a:solidFill>
                  <a:srgbClr val="785028"/>
                </a:solidFill>
                <a:uFill>
                  <a:solidFill>
                    <a:srgbClr val="785028"/>
                  </a:solidFill>
                </a:uFill>
                <a:latin typeface="Microsoft YaHei UI" panose="020B0503020204020204" pitchFamily="34" charset="-122"/>
                <a:ea typeface="Microsoft YaHei UI" panose="020B0503020204020204" pitchFamily="34" charset="-122"/>
                <a:cs typeface="Microsoft YaHei UI"/>
              </a:rPr>
              <a:t>趨勢</a:t>
            </a:r>
            <a:endParaRPr sz="1600" dirty="0">
              <a:latin typeface="Microsoft YaHei UI" panose="020B0503020204020204" pitchFamily="34" charset="-122"/>
              <a:ea typeface="Microsoft YaHei UI" panose="020B0503020204020204" pitchFamily="34" charset="-122"/>
              <a:cs typeface="Microsoft YaHei UI"/>
            </a:endParaRPr>
          </a:p>
        </p:txBody>
      </p:sp>
      <p:sp>
        <p:nvSpPr>
          <p:cNvPr id="6" name="object 6"/>
          <p:cNvSpPr txBox="1"/>
          <p:nvPr/>
        </p:nvSpPr>
        <p:spPr>
          <a:xfrm>
            <a:off x="47142" y="3008334"/>
            <a:ext cx="3764080" cy="1061085"/>
          </a:xfrm>
          <a:prstGeom prst="rect">
            <a:avLst/>
          </a:prstGeom>
        </p:spPr>
        <p:txBody>
          <a:bodyPr vert="horz" wrap="square" lIns="0" tIns="131445" rIns="0" bIns="0" rtlCol="0">
            <a:spAutoFit/>
          </a:bodyPr>
          <a:lstStyle/>
          <a:p>
            <a:pPr marL="12700">
              <a:lnSpc>
                <a:spcPct val="100000"/>
              </a:lnSpc>
              <a:spcBef>
                <a:spcPts val="1035"/>
              </a:spcBef>
            </a:pPr>
            <a:r>
              <a:rPr sz="1400" b="1" u="sng" spc="-160" dirty="0">
                <a:uFill>
                  <a:solidFill>
                    <a:srgbClr val="000000"/>
                  </a:solidFill>
                </a:uFill>
                <a:latin typeface="Microsoft YaHei UI" panose="020B0503020204020204" pitchFamily="34" charset="-122"/>
                <a:ea typeface="Microsoft YaHei UI" panose="020B0503020204020204" pitchFamily="34" charset="-122"/>
                <a:cs typeface="Microsoft YaHei UI"/>
              </a:rPr>
              <a:t>（ア）製材業</a:t>
            </a:r>
            <a:endParaRPr sz="1400" dirty="0">
              <a:latin typeface="Microsoft YaHei UI" panose="020B0503020204020204" pitchFamily="34" charset="-122"/>
              <a:ea typeface="Microsoft YaHei UI" panose="020B0503020204020204" pitchFamily="34" charset="-122"/>
              <a:cs typeface="Microsoft YaHei UI"/>
            </a:endParaRPr>
          </a:p>
          <a:p>
            <a:pPr marL="374650" indent="-346075">
              <a:lnSpc>
                <a:spcPct val="100000"/>
              </a:lnSpc>
              <a:spcBef>
                <a:spcPts val="860"/>
              </a:spcBef>
              <a:buFont typeface="Wingdings"/>
              <a:buChar char=""/>
              <a:tabLst>
                <a:tab pos="374650" algn="l"/>
                <a:tab pos="375285" algn="l"/>
              </a:tabLst>
            </a:pPr>
            <a:r>
              <a:rPr lang="zh-TW" altLang="en-US" sz="1300" spc="85" dirty="0">
                <a:latin typeface="Microsoft YaHei UI" panose="020B0503020204020204" pitchFamily="34" charset="-122"/>
                <a:ea typeface="Microsoft YaHei UI" panose="020B0503020204020204" pitchFamily="34" charset="-122"/>
                <a:cs typeface="MS UI Gothic"/>
              </a:rPr>
              <a:t>製材品的出貨量近年基本上持平。</a:t>
            </a:r>
            <a:r>
              <a:rPr lang="en-US" altLang="zh-TW" sz="1300" spc="85" dirty="0">
                <a:latin typeface="Microsoft YaHei UI" panose="020B0503020204020204" pitchFamily="34" charset="-122"/>
                <a:ea typeface="Microsoft YaHei UI" panose="020B0503020204020204" pitchFamily="34" charset="-122"/>
                <a:cs typeface="MS UI Gothic"/>
              </a:rPr>
              <a:t>2021</a:t>
            </a:r>
            <a:r>
              <a:rPr lang="zh-TW" altLang="en-US" sz="1300" spc="85" dirty="0">
                <a:latin typeface="Microsoft YaHei UI" panose="020B0503020204020204" pitchFamily="34" charset="-122"/>
                <a:ea typeface="Microsoft YaHei UI" panose="020B0503020204020204" pitchFamily="34" charset="-122"/>
                <a:cs typeface="MS UI Gothic"/>
              </a:rPr>
              <a:t>年比前年增加了</a:t>
            </a:r>
            <a:r>
              <a:rPr lang="en-US" altLang="zh-TW" sz="1300" spc="85" dirty="0">
                <a:latin typeface="Microsoft YaHei UI" panose="020B0503020204020204" pitchFamily="34" charset="-122"/>
                <a:ea typeface="Microsoft YaHei UI" panose="020B0503020204020204" pitchFamily="34" charset="-122"/>
                <a:cs typeface="MS UI Gothic"/>
              </a:rPr>
              <a:t>10.8%</a:t>
            </a:r>
            <a:r>
              <a:rPr lang="zh-TW" altLang="en-US" sz="1300" spc="85" dirty="0">
                <a:latin typeface="Microsoft YaHei UI" panose="020B0503020204020204" pitchFamily="34" charset="-122"/>
                <a:ea typeface="Microsoft YaHei UI" panose="020B0503020204020204" pitchFamily="34" charset="-122"/>
                <a:cs typeface="MS UI Gothic"/>
              </a:rPr>
              <a:t>，約</a:t>
            </a:r>
            <a:r>
              <a:rPr lang="en-US" altLang="zh-TW" sz="1300" spc="85" dirty="0">
                <a:latin typeface="Microsoft YaHei UI" panose="020B0503020204020204" pitchFamily="34" charset="-122"/>
                <a:ea typeface="Microsoft YaHei UI" panose="020B0503020204020204" pitchFamily="34" charset="-122"/>
                <a:cs typeface="MS UI Gothic"/>
              </a:rPr>
              <a:t>909</a:t>
            </a:r>
            <a:r>
              <a:rPr lang="zh-TW" altLang="en-US" sz="1300" spc="85" dirty="0">
                <a:latin typeface="Microsoft YaHei UI" panose="020B0503020204020204" pitchFamily="34" charset="-122"/>
                <a:ea typeface="Microsoft YaHei UI" panose="020B0503020204020204" pitchFamily="34" charset="-122"/>
                <a:cs typeface="MS UI Gothic"/>
              </a:rPr>
              <a:t>萬</a:t>
            </a:r>
            <a:r>
              <a:rPr lang="en-US" altLang="zh-TW" sz="1300" spc="85" dirty="0">
                <a:latin typeface="Microsoft YaHei UI" panose="020B0503020204020204" pitchFamily="34" charset="-122"/>
                <a:ea typeface="Microsoft YaHei UI" panose="020B0503020204020204" pitchFamily="34" charset="-122"/>
                <a:cs typeface="MS UI Gothic"/>
              </a:rPr>
              <a:t>m</a:t>
            </a:r>
            <a:r>
              <a:rPr lang="en-US" altLang="zh-TW" sz="1300" spc="85" baseline="30000" dirty="0">
                <a:latin typeface="Microsoft YaHei UI" panose="020B0503020204020204" pitchFamily="34" charset="-122"/>
                <a:ea typeface="Microsoft YaHei UI" panose="020B0503020204020204" pitchFamily="34" charset="-122"/>
                <a:cs typeface="MS UI Gothic"/>
              </a:rPr>
              <a:t>3</a:t>
            </a:r>
            <a:r>
              <a:rPr lang="zh-TW" altLang="en-US" sz="1300" spc="85" dirty="0">
                <a:latin typeface="Microsoft YaHei UI" panose="020B0503020204020204" pitchFamily="34" charset="-122"/>
                <a:ea typeface="Microsoft YaHei UI" panose="020B0503020204020204" pitchFamily="34" charset="-122"/>
                <a:cs typeface="MS UI Gothic"/>
              </a:rPr>
              <a:t>。製材用原木進口量的</a:t>
            </a:r>
            <a:r>
              <a:rPr lang="en-US" altLang="zh-TW" sz="1300" spc="85" dirty="0">
                <a:latin typeface="Microsoft YaHei UI" panose="020B0503020204020204" pitchFamily="34" charset="-122"/>
                <a:ea typeface="Microsoft YaHei UI" panose="020B0503020204020204" pitchFamily="34" charset="-122"/>
                <a:cs typeface="MS UI Gothic"/>
              </a:rPr>
              <a:t>77.2%</a:t>
            </a:r>
            <a:r>
              <a:rPr lang="zh-TW" altLang="en-US" sz="1300" spc="85" dirty="0">
                <a:latin typeface="Microsoft YaHei UI" panose="020B0503020204020204" pitchFamily="34" charset="-122"/>
                <a:ea typeface="Microsoft YaHei UI" panose="020B0503020204020204" pitchFamily="34" charset="-122"/>
                <a:cs typeface="MS UI Gothic"/>
              </a:rPr>
              <a:t>為國產木材。</a:t>
            </a:r>
            <a:endParaRPr lang="ja-JP" altLang="en-US" sz="1300" dirty="0">
              <a:latin typeface="Microsoft YaHei UI" panose="020B0503020204020204" pitchFamily="34" charset="-122"/>
              <a:ea typeface="Microsoft YaHei UI" panose="020B0503020204020204" pitchFamily="34" charset="-122"/>
              <a:cs typeface="MS UI Gothic"/>
            </a:endParaRPr>
          </a:p>
        </p:txBody>
      </p:sp>
      <p:sp>
        <p:nvSpPr>
          <p:cNvPr id="7" name="object 7"/>
          <p:cNvSpPr txBox="1"/>
          <p:nvPr/>
        </p:nvSpPr>
        <p:spPr>
          <a:xfrm>
            <a:off x="7220105" y="4522696"/>
            <a:ext cx="1536065" cy="443070"/>
          </a:xfrm>
          <a:prstGeom prst="rect">
            <a:avLst/>
          </a:prstGeom>
        </p:spPr>
        <p:txBody>
          <a:bodyPr vert="horz" wrap="square" lIns="0" tIns="12065" rIns="0" bIns="0" rtlCol="0">
            <a:spAutoFit/>
          </a:bodyPr>
          <a:lstStyle/>
          <a:p>
            <a:pPr marL="280670" marR="65405" indent="-180340">
              <a:lnSpc>
                <a:spcPct val="100000"/>
              </a:lnSpc>
              <a:spcBef>
                <a:spcPts val="95"/>
              </a:spcBef>
            </a:pPr>
            <a:r>
              <a:rPr lang="zh-TW" altLang="en-US" sz="700" spc="65" dirty="0">
                <a:solidFill>
                  <a:srgbClr val="333333"/>
                </a:solidFill>
                <a:latin typeface="Microsoft YaHei UI" panose="020B0503020204020204" pitchFamily="34" charset="-122"/>
                <a:ea typeface="Microsoft YaHei UI" panose="020B0503020204020204" pitchFamily="34" charset="-122"/>
                <a:cs typeface="MS UI Gothic"/>
              </a:rPr>
              <a:t>註：在</a:t>
            </a:r>
            <a:r>
              <a:rPr lang="en-US" altLang="zh-TW" sz="700" spc="65" dirty="0">
                <a:solidFill>
                  <a:srgbClr val="333333"/>
                </a:solidFill>
                <a:latin typeface="Microsoft YaHei UI" panose="020B0503020204020204" pitchFamily="34" charset="-122"/>
                <a:ea typeface="Microsoft YaHei UI" panose="020B0503020204020204" pitchFamily="34" charset="-122"/>
                <a:cs typeface="MS UI Gothic"/>
              </a:rPr>
              <a:t>2019</a:t>
            </a:r>
            <a:r>
              <a:rPr lang="zh-TW" altLang="en-US" sz="700" spc="65" dirty="0">
                <a:solidFill>
                  <a:srgbClr val="333333"/>
                </a:solidFill>
                <a:latin typeface="Microsoft YaHei UI" panose="020B0503020204020204" pitchFamily="34" charset="-122"/>
                <a:ea typeface="Microsoft YaHei UI" panose="020B0503020204020204" pitchFamily="34" charset="-122"/>
                <a:cs typeface="MS UI Gothic"/>
              </a:rPr>
              <a:t>年的「其他」部分包括南洋木材。</a:t>
            </a:r>
          </a:p>
          <a:p>
            <a:pPr marL="12700">
              <a:lnSpc>
                <a:spcPct val="100000"/>
              </a:lnSpc>
            </a:pPr>
            <a:r>
              <a:rPr sz="700" spc="110" dirty="0" err="1">
                <a:solidFill>
                  <a:srgbClr val="333333"/>
                </a:solidFill>
                <a:latin typeface="Microsoft YaHei UI" panose="020B0503020204020204" pitchFamily="34" charset="-122"/>
                <a:ea typeface="Microsoft YaHei UI" panose="020B0503020204020204" pitchFamily="34" charset="-122"/>
                <a:cs typeface="MS UI Gothic"/>
              </a:rPr>
              <a:t>資料：</a:t>
            </a:r>
            <a:r>
              <a:rPr sz="700" spc="5" dirty="0" err="1">
                <a:solidFill>
                  <a:srgbClr val="333333"/>
                </a:solidFill>
                <a:latin typeface="Microsoft YaHei UI" panose="020B0503020204020204" pitchFamily="34" charset="-122"/>
                <a:ea typeface="Microsoft YaHei UI" panose="020B0503020204020204" pitchFamily="34" charset="-122"/>
                <a:cs typeface="MS UI Gothic"/>
              </a:rPr>
              <a:t>農</a:t>
            </a:r>
            <a:r>
              <a:rPr sz="700" spc="-5" dirty="0" err="1">
                <a:solidFill>
                  <a:srgbClr val="333333"/>
                </a:solidFill>
                <a:latin typeface="Microsoft YaHei UI" panose="020B0503020204020204" pitchFamily="34" charset="-122"/>
                <a:ea typeface="Microsoft YaHei UI" panose="020B0503020204020204" pitchFamily="34" charset="-122"/>
                <a:cs typeface="MS UI Gothic"/>
              </a:rPr>
              <a:t>林水</a:t>
            </a:r>
            <a:r>
              <a:rPr sz="700" spc="5" dirty="0" err="1">
                <a:solidFill>
                  <a:srgbClr val="333333"/>
                </a:solidFill>
                <a:latin typeface="Microsoft YaHei UI" panose="020B0503020204020204" pitchFamily="34" charset="-122"/>
                <a:ea typeface="Microsoft YaHei UI" panose="020B0503020204020204" pitchFamily="34" charset="-122"/>
                <a:cs typeface="MS UI Gothic"/>
              </a:rPr>
              <a:t>産</a:t>
            </a:r>
            <a:r>
              <a:rPr sz="700" spc="-5" dirty="0" err="1">
                <a:solidFill>
                  <a:srgbClr val="333333"/>
                </a:solidFill>
                <a:latin typeface="Microsoft YaHei UI" panose="020B0503020204020204" pitchFamily="34" charset="-122"/>
                <a:ea typeface="Microsoft YaHei UI" panose="020B0503020204020204" pitchFamily="34" charset="-122"/>
                <a:cs typeface="MS UI Gothic"/>
              </a:rPr>
              <a:t>省</a:t>
            </a:r>
            <a:r>
              <a:rPr sz="700" spc="110" dirty="0" err="1">
                <a:solidFill>
                  <a:srgbClr val="333333"/>
                </a:solidFill>
                <a:latin typeface="Microsoft YaHei UI" panose="020B0503020204020204" pitchFamily="34" charset="-122"/>
                <a:ea typeface="Microsoft YaHei UI" panose="020B0503020204020204" pitchFamily="34" charset="-122"/>
                <a:cs typeface="MS UI Gothic"/>
              </a:rPr>
              <a:t>「</a:t>
            </a:r>
            <a:r>
              <a:rPr sz="700" spc="235" dirty="0" err="1">
                <a:solidFill>
                  <a:srgbClr val="333333"/>
                </a:solidFill>
                <a:latin typeface="Microsoft YaHei UI" panose="020B0503020204020204" pitchFamily="34" charset="-122"/>
                <a:ea typeface="Microsoft YaHei UI" panose="020B0503020204020204" pitchFamily="34" charset="-122"/>
                <a:cs typeface="MS UI Gothic"/>
              </a:rPr>
              <a:t>木</a:t>
            </a:r>
            <a:r>
              <a:rPr sz="700" spc="-5" dirty="0" err="1">
                <a:solidFill>
                  <a:srgbClr val="333333"/>
                </a:solidFill>
                <a:latin typeface="Microsoft YaHei UI" panose="020B0503020204020204" pitchFamily="34" charset="-122"/>
                <a:ea typeface="Microsoft YaHei UI" panose="020B0503020204020204" pitchFamily="34" charset="-122"/>
                <a:cs typeface="MS UI Gothic"/>
              </a:rPr>
              <a:t>材需</a:t>
            </a:r>
            <a:r>
              <a:rPr sz="700" spc="5" dirty="0" err="1">
                <a:solidFill>
                  <a:srgbClr val="333333"/>
                </a:solidFill>
                <a:latin typeface="Microsoft YaHei UI" panose="020B0503020204020204" pitchFamily="34" charset="-122"/>
                <a:ea typeface="Microsoft YaHei UI" panose="020B0503020204020204" pitchFamily="34" charset="-122"/>
                <a:cs typeface="MS UI Gothic"/>
              </a:rPr>
              <a:t>給</a:t>
            </a:r>
            <a:r>
              <a:rPr sz="700" spc="-5" dirty="0" err="1">
                <a:solidFill>
                  <a:srgbClr val="333333"/>
                </a:solidFill>
                <a:latin typeface="Microsoft YaHei UI" panose="020B0503020204020204" pitchFamily="34" charset="-122"/>
                <a:ea typeface="Microsoft YaHei UI" panose="020B0503020204020204" pitchFamily="34" charset="-122"/>
                <a:cs typeface="MS UI Gothic"/>
              </a:rPr>
              <a:t>報告</a:t>
            </a:r>
            <a:r>
              <a:rPr sz="700" spc="5" dirty="0" err="1">
                <a:solidFill>
                  <a:srgbClr val="333333"/>
                </a:solidFill>
                <a:latin typeface="Microsoft YaHei UI" panose="020B0503020204020204" pitchFamily="34" charset="-122"/>
                <a:ea typeface="Microsoft YaHei UI" panose="020B0503020204020204" pitchFamily="34" charset="-122"/>
                <a:cs typeface="MS UI Gothic"/>
              </a:rPr>
              <a:t>書</a:t>
            </a:r>
            <a:r>
              <a:rPr sz="700" spc="345" dirty="0">
                <a:solidFill>
                  <a:srgbClr val="333333"/>
                </a:solidFill>
                <a:latin typeface="Microsoft YaHei UI" panose="020B0503020204020204" pitchFamily="34" charset="-122"/>
                <a:ea typeface="Microsoft YaHei UI" panose="020B0503020204020204" pitchFamily="34" charset="-122"/>
                <a:cs typeface="MS UI Gothic"/>
              </a:rPr>
              <a:t>」</a:t>
            </a:r>
            <a:endParaRPr sz="700" dirty="0">
              <a:latin typeface="Microsoft YaHei UI" panose="020B0503020204020204" pitchFamily="34" charset="-122"/>
              <a:ea typeface="Microsoft YaHei UI" panose="020B0503020204020204" pitchFamily="34" charset="-122"/>
              <a:cs typeface="MS UI Gothic"/>
            </a:endParaRPr>
          </a:p>
        </p:txBody>
      </p:sp>
      <p:sp>
        <p:nvSpPr>
          <p:cNvPr id="8" name="object 8"/>
          <p:cNvSpPr txBox="1"/>
          <p:nvPr/>
        </p:nvSpPr>
        <p:spPr>
          <a:xfrm>
            <a:off x="4327291" y="3135945"/>
            <a:ext cx="3098165" cy="175048"/>
          </a:xfrm>
          <a:prstGeom prst="rect">
            <a:avLst/>
          </a:prstGeom>
        </p:spPr>
        <p:txBody>
          <a:bodyPr vert="horz" wrap="square" lIns="0" tIns="13335" rIns="0" bIns="0" rtlCol="0">
            <a:spAutoFit/>
          </a:bodyPr>
          <a:lstStyle/>
          <a:p>
            <a:pPr marL="12700">
              <a:lnSpc>
                <a:spcPct val="100000"/>
              </a:lnSpc>
              <a:spcBef>
                <a:spcPts val="105"/>
              </a:spcBef>
            </a:pPr>
            <a:r>
              <a:rPr sz="1050" b="1" spc="5" dirty="0">
                <a:latin typeface="Microsoft YaHei UI" panose="020B0503020204020204" pitchFamily="34" charset="-122"/>
                <a:ea typeface="Microsoft YaHei UI" panose="020B0503020204020204" pitchFamily="34" charset="-122"/>
                <a:cs typeface="Microsoft YaHei UI"/>
              </a:rPr>
              <a:t>国内の製材工</a:t>
            </a:r>
            <a:r>
              <a:rPr sz="1050" b="1" spc="-10" dirty="0">
                <a:latin typeface="Microsoft YaHei UI" panose="020B0503020204020204" pitchFamily="34" charset="-122"/>
                <a:ea typeface="Microsoft YaHei UI" panose="020B0503020204020204" pitchFamily="34" charset="-122"/>
                <a:cs typeface="Microsoft YaHei UI"/>
              </a:rPr>
              <a:t>場</a:t>
            </a:r>
            <a:r>
              <a:rPr sz="1050" b="1" spc="5" dirty="0">
                <a:latin typeface="Microsoft YaHei UI" panose="020B0503020204020204" pitchFamily="34" charset="-122"/>
                <a:ea typeface="Microsoft YaHei UI" panose="020B0503020204020204" pitchFamily="34" charset="-122"/>
                <a:cs typeface="Microsoft YaHei UI"/>
              </a:rPr>
              <a:t>に</a:t>
            </a:r>
            <a:r>
              <a:rPr sz="1050" b="1" spc="-10" dirty="0">
                <a:latin typeface="Microsoft YaHei UI" panose="020B0503020204020204" pitchFamily="34" charset="-122"/>
                <a:ea typeface="Microsoft YaHei UI" panose="020B0503020204020204" pitchFamily="34" charset="-122"/>
                <a:cs typeface="Microsoft YaHei UI"/>
              </a:rPr>
              <a:t>お</a:t>
            </a:r>
            <a:r>
              <a:rPr sz="1050" b="1" spc="5" dirty="0">
                <a:latin typeface="Microsoft YaHei UI" panose="020B0503020204020204" pitchFamily="34" charset="-122"/>
                <a:ea typeface="Microsoft YaHei UI" panose="020B0503020204020204" pitchFamily="34" charset="-122"/>
                <a:cs typeface="Microsoft YaHei UI"/>
              </a:rPr>
              <a:t>け</a:t>
            </a:r>
            <a:r>
              <a:rPr sz="1050" b="1" spc="-10" dirty="0">
                <a:latin typeface="Microsoft YaHei UI" panose="020B0503020204020204" pitchFamily="34" charset="-122"/>
                <a:ea typeface="Microsoft YaHei UI" panose="020B0503020204020204" pitchFamily="34" charset="-122"/>
                <a:cs typeface="Microsoft YaHei UI"/>
              </a:rPr>
              <a:t>る</a:t>
            </a:r>
            <a:r>
              <a:rPr sz="1050" b="1" spc="5" dirty="0">
                <a:latin typeface="Microsoft YaHei UI" panose="020B0503020204020204" pitchFamily="34" charset="-122"/>
                <a:ea typeface="Microsoft YaHei UI" panose="020B0503020204020204" pitchFamily="34" charset="-122"/>
                <a:cs typeface="Microsoft YaHei UI"/>
              </a:rPr>
              <a:t>原木</a:t>
            </a:r>
            <a:r>
              <a:rPr sz="1050" b="1" spc="-10" dirty="0">
                <a:latin typeface="Microsoft YaHei UI" panose="020B0503020204020204" pitchFamily="34" charset="-122"/>
                <a:ea typeface="Microsoft YaHei UI" panose="020B0503020204020204" pitchFamily="34" charset="-122"/>
                <a:cs typeface="Microsoft YaHei UI"/>
              </a:rPr>
              <a:t>入</a:t>
            </a:r>
            <a:r>
              <a:rPr sz="1050" b="1" spc="5" dirty="0">
                <a:latin typeface="Microsoft YaHei UI" panose="020B0503020204020204" pitchFamily="34" charset="-122"/>
                <a:ea typeface="Microsoft YaHei UI" panose="020B0503020204020204" pitchFamily="34" charset="-122"/>
                <a:cs typeface="Microsoft YaHei UI"/>
              </a:rPr>
              <a:t>荷</a:t>
            </a:r>
            <a:r>
              <a:rPr sz="1050" b="1" spc="-10" dirty="0">
                <a:latin typeface="Microsoft YaHei UI" panose="020B0503020204020204" pitchFamily="34" charset="-122"/>
                <a:ea typeface="Microsoft YaHei UI" panose="020B0503020204020204" pitchFamily="34" charset="-122"/>
                <a:cs typeface="Microsoft YaHei UI"/>
              </a:rPr>
              <a:t>量</a:t>
            </a:r>
            <a:r>
              <a:rPr sz="1050" b="1" spc="5" dirty="0">
                <a:latin typeface="Microsoft YaHei UI" panose="020B0503020204020204" pitchFamily="34" charset="-122"/>
                <a:ea typeface="Microsoft YaHei UI" panose="020B0503020204020204" pitchFamily="34" charset="-122"/>
                <a:cs typeface="Microsoft YaHei UI"/>
              </a:rPr>
              <a:t>と</a:t>
            </a:r>
            <a:r>
              <a:rPr sz="1050" b="1" spc="-10" dirty="0">
                <a:latin typeface="Microsoft YaHei UI" panose="020B0503020204020204" pitchFamily="34" charset="-122"/>
                <a:ea typeface="Microsoft YaHei UI" panose="020B0503020204020204" pitchFamily="34" charset="-122"/>
                <a:cs typeface="Microsoft YaHei UI"/>
              </a:rPr>
              <a:t>国</a:t>
            </a:r>
            <a:r>
              <a:rPr sz="1050" b="1" spc="5" dirty="0">
                <a:latin typeface="Microsoft YaHei UI" panose="020B0503020204020204" pitchFamily="34" charset="-122"/>
                <a:ea typeface="Microsoft YaHei UI" panose="020B0503020204020204" pitchFamily="34" charset="-122"/>
                <a:cs typeface="Microsoft YaHei UI"/>
              </a:rPr>
              <a:t>産</a:t>
            </a:r>
            <a:r>
              <a:rPr sz="1050" b="1" spc="-10" dirty="0">
                <a:latin typeface="Microsoft YaHei UI" panose="020B0503020204020204" pitchFamily="34" charset="-122"/>
                <a:ea typeface="Microsoft YaHei UI" panose="020B0503020204020204" pitchFamily="34" charset="-122"/>
                <a:cs typeface="Microsoft YaHei UI"/>
              </a:rPr>
              <a:t>材</a:t>
            </a:r>
            <a:r>
              <a:rPr sz="1050" b="1" spc="5" dirty="0">
                <a:latin typeface="Microsoft YaHei UI" panose="020B0503020204020204" pitchFamily="34" charset="-122"/>
                <a:ea typeface="Microsoft YaHei UI" panose="020B0503020204020204" pitchFamily="34" charset="-122"/>
                <a:cs typeface="Microsoft YaHei UI"/>
              </a:rPr>
              <a:t>の</a:t>
            </a:r>
            <a:r>
              <a:rPr sz="1050" b="1" spc="-10" dirty="0">
                <a:latin typeface="Microsoft YaHei UI" panose="020B0503020204020204" pitchFamily="34" charset="-122"/>
                <a:ea typeface="Microsoft YaHei UI" panose="020B0503020204020204" pitchFamily="34" charset="-122"/>
                <a:cs typeface="Microsoft YaHei UI"/>
              </a:rPr>
              <a:t>割</a:t>
            </a:r>
            <a:r>
              <a:rPr sz="1050" b="1" spc="5" dirty="0">
                <a:latin typeface="Microsoft YaHei UI" panose="020B0503020204020204" pitchFamily="34" charset="-122"/>
                <a:ea typeface="Microsoft YaHei UI" panose="020B0503020204020204" pitchFamily="34" charset="-122"/>
                <a:cs typeface="Microsoft YaHei UI"/>
              </a:rPr>
              <a:t>合</a:t>
            </a:r>
            <a:endParaRPr sz="1050">
              <a:latin typeface="Microsoft YaHei UI" panose="020B0503020204020204" pitchFamily="34" charset="-122"/>
              <a:ea typeface="Microsoft YaHei UI" panose="020B0503020204020204" pitchFamily="34" charset="-122"/>
              <a:cs typeface="Microsoft YaHei UI"/>
            </a:endParaRPr>
          </a:p>
        </p:txBody>
      </p:sp>
      <p:grpSp>
        <p:nvGrpSpPr>
          <p:cNvPr id="9" name="object 9"/>
          <p:cNvGrpSpPr/>
          <p:nvPr/>
        </p:nvGrpSpPr>
        <p:grpSpPr>
          <a:xfrm>
            <a:off x="4262066" y="3487299"/>
            <a:ext cx="2546350" cy="1216660"/>
            <a:chOff x="4262066" y="3487299"/>
            <a:chExt cx="2546350" cy="1216660"/>
          </a:xfrm>
        </p:grpSpPr>
        <p:sp>
          <p:nvSpPr>
            <p:cNvPr id="10" name="object 10"/>
            <p:cNvSpPr/>
            <p:nvPr/>
          </p:nvSpPr>
          <p:spPr>
            <a:xfrm>
              <a:off x="4298875" y="4184333"/>
              <a:ext cx="45085" cy="516890"/>
            </a:xfrm>
            <a:custGeom>
              <a:avLst/>
              <a:gdLst/>
              <a:ahLst/>
              <a:cxnLst/>
              <a:rect l="l" t="t" r="r" b="b"/>
              <a:pathLst>
                <a:path w="45085" h="516889">
                  <a:moveTo>
                    <a:pt x="44814" y="516493"/>
                  </a:moveTo>
                  <a:lnTo>
                    <a:pt x="0" y="516493"/>
                  </a:lnTo>
                  <a:lnTo>
                    <a:pt x="0" y="0"/>
                  </a:lnTo>
                  <a:lnTo>
                    <a:pt x="44814" y="0"/>
                  </a:lnTo>
                  <a:lnTo>
                    <a:pt x="44814" y="516493"/>
                  </a:lnTo>
                  <a:close/>
                </a:path>
              </a:pathLst>
            </a:custGeom>
            <a:solidFill>
              <a:srgbClr val="92D0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 name="object 11"/>
            <p:cNvSpPr/>
            <p:nvPr/>
          </p:nvSpPr>
          <p:spPr>
            <a:xfrm>
              <a:off x="4298875" y="3857513"/>
              <a:ext cx="45085" cy="327025"/>
            </a:xfrm>
            <a:custGeom>
              <a:avLst/>
              <a:gdLst/>
              <a:ahLst/>
              <a:cxnLst/>
              <a:rect l="l" t="t" r="r" b="b"/>
              <a:pathLst>
                <a:path w="45085" h="327025">
                  <a:moveTo>
                    <a:pt x="44814" y="326821"/>
                  </a:moveTo>
                  <a:lnTo>
                    <a:pt x="0" y="326821"/>
                  </a:lnTo>
                  <a:lnTo>
                    <a:pt x="0" y="0"/>
                  </a:lnTo>
                  <a:lnTo>
                    <a:pt x="44814" y="0"/>
                  </a:lnTo>
                  <a:lnTo>
                    <a:pt x="44814" y="326821"/>
                  </a:lnTo>
                  <a:close/>
                </a:path>
              </a:pathLst>
            </a:custGeom>
            <a:solidFill>
              <a:srgbClr val="FFC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 name="object 12"/>
            <p:cNvSpPr/>
            <p:nvPr/>
          </p:nvSpPr>
          <p:spPr>
            <a:xfrm>
              <a:off x="4298875" y="3807905"/>
              <a:ext cx="45085" cy="50165"/>
            </a:xfrm>
            <a:custGeom>
              <a:avLst/>
              <a:gdLst/>
              <a:ahLst/>
              <a:cxnLst/>
              <a:rect l="l" t="t" r="r" b="b"/>
              <a:pathLst>
                <a:path w="45085" h="50164">
                  <a:moveTo>
                    <a:pt x="44813" y="49606"/>
                  </a:moveTo>
                  <a:lnTo>
                    <a:pt x="0" y="49606"/>
                  </a:lnTo>
                  <a:lnTo>
                    <a:pt x="0" y="0"/>
                  </a:lnTo>
                  <a:lnTo>
                    <a:pt x="44813" y="0"/>
                  </a:lnTo>
                  <a:lnTo>
                    <a:pt x="44813" y="49606"/>
                  </a:lnTo>
                  <a:close/>
                </a:path>
              </a:pathLst>
            </a:custGeom>
            <a:solidFill>
              <a:srgbClr val="00AFE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 name="object 13"/>
            <p:cNvSpPr/>
            <p:nvPr/>
          </p:nvSpPr>
          <p:spPr>
            <a:xfrm>
              <a:off x="4298875" y="3662004"/>
              <a:ext cx="45085" cy="146050"/>
            </a:xfrm>
            <a:custGeom>
              <a:avLst/>
              <a:gdLst/>
              <a:ahLst/>
              <a:cxnLst/>
              <a:rect l="l" t="t" r="r" b="b"/>
              <a:pathLst>
                <a:path w="45085" h="146050">
                  <a:moveTo>
                    <a:pt x="44813" y="145902"/>
                  </a:moveTo>
                  <a:lnTo>
                    <a:pt x="0" y="145902"/>
                  </a:lnTo>
                  <a:lnTo>
                    <a:pt x="0" y="0"/>
                  </a:lnTo>
                  <a:lnTo>
                    <a:pt x="44813" y="0"/>
                  </a:lnTo>
                  <a:lnTo>
                    <a:pt x="44813" y="145902"/>
                  </a:lnTo>
                  <a:close/>
                </a:path>
              </a:pathLst>
            </a:custGeom>
            <a:solidFill>
              <a:srgbClr val="FF9999"/>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 name="object 14"/>
            <p:cNvSpPr/>
            <p:nvPr/>
          </p:nvSpPr>
          <p:spPr>
            <a:xfrm>
              <a:off x="4298875" y="3644495"/>
              <a:ext cx="45085" cy="17780"/>
            </a:xfrm>
            <a:custGeom>
              <a:avLst/>
              <a:gdLst/>
              <a:ahLst/>
              <a:cxnLst/>
              <a:rect l="l" t="t" r="r" b="b"/>
              <a:pathLst>
                <a:path w="45085" h="17779">
                  <a:moveTo>
                    <a:pt x="44813" y="17508"/>
                  </a:moveTo>
                  <a:lnTo>
                    <a:pt x="0" y="17508"/>
                  </a:lnTo>
                  <a:lnTo>
                    <a:pt x="0" y="0"/>
                  </a:lnTo>
                  <a:lnTo>
                    <a:pt x="44813" y="0"/>
                  </a:lnTo>
                  <a:lnTo>
                    <a:pt x="44813" y="17508"/>
                  </a:lnTo>
                  <a:close/>
                </a:path>
              </a:pathLst>
            </a:custGeom>
            <a:solidFill>
              <a:srgbClr val="6F2F9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 name="object 15"/>
            <p:cNvSpPr/>
            <p:nvPr/>
          </p:nvSpPr>
          <p:spPr>
            <a:xfrm>
              <a:off x="4298875" y="3629905"/>
              <a:ext cx="45085" cy="14604"/>
            </a:xfrm>
            <a:custGeom>
              <a:avLst/>
              <a:gdLst/>
              <a:ahLst/>
              <a:cxnLst/>
              <a:rect l="l" t="t" r="r" b="b"/>
              <a:pathLst>
                <a:path w="45085" h="14604">
                  <a:moveTo>
                    <a:pt x="44813" y="14590"/>
                  </a:moveTo>
                  <a:lnTo>
                    <a:pt x="0" y="14590"/>
                  </a:lnTo>
                  <a:lnTo>
                    <a:pt x="0" y="0"/>
                  </a:lnTo>
                  <a:lnTo>
                    <a:pt x="44813" y="0"/>
                  </a:lnTo>
                  <a:lnTo>
                    <a:pt x="44813" y="14590"/>
                  </a:lnTo>
                  <a:close/>
                </a:path>
              </a:pathLst>
            </a:custGeom>
            <a:solidFill>
              <a:srgbClr val="DB843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 name="object 16"/>
            <p:cNvSpPr/>
            <p:nvPr/>
          </p:nvSpPr>
          <p:spPr>
            <a:xfrm>
              <a:off x="4264606" y="3489844"/>
              <a:ext cx="13335" cy="2422525"/>
            </a:xfrm>
            <a:custGeom>
              <a:avLst/>
              <a:gdLst/>
              <a:ahLst/>
              <a:cxnLst/>
              <a:rect l="l" t="t" r="r" b="b"/>
              <a:pathLst>
                <a:path w="13335" h="2422525">
                  <a:moveTo>
                    <a:pt x="0" y="1210976"/>
                  </a:moveTo>
                  <a:lnTo>
                    <a:pt x="0" y="0"/>
                  </a:lnTo>
                </a:path>
                <a:path w="13335" h="2422525">
                  <a:moveTo>
                    <a:pt x="0" y="1210976"/>
                  </a:moveTo>
                  <a:lnTo>
                    <a:pt x="13180" y="1210976"/>
                  </a:lnTo>
                </a:path>
                <a:path w="13335" h="2422525">
                  <a:moveTo>
                    <a:pt x="0" y="1412319"/>
                  </a:moveTo>
                  <a:lnTo>
                    <a:pt x="13180" y="1412319"/>
                  </a:lnTo>
                </a:path>
                <a:path w="13335" h="2422525">
                  <a:moveTo>
                    <a:pt x="0" y="1616580"/>
                  </a:moveTo>
                  <a:lnTo>
                    <a:pt x="13180" y="1616580"/>
                  </a:lnTo>
                </a:path>
                <a:path w="13335" h="2422525">
                  <a:moveTo>
                    <a:pt x="0" y="1817924"/>
                  </a:moveTo>
                  <a:lnTo>
                    <a:pt x="13180" y="1817924"/>
                  </a:lnTo>
                </a:path>
                <a:path w="13335" h="2422525">
                  <a:moveTo>
                    <a:pt x="0" y="2019267"/>
                  </a:moveTo>
                  <a:lnTo>
                    <a:pt x="13180" y="2019267"/>
                  </a:lnTo>
                </a:path>
                <a:path w="13335" h="2422525">
                  <a:moveTo>
                    <a:pt x="0" y="2220610"/>
                  </a:moveTo>
                  <a:lnTo>
                    <a:pt x="13180" y="2220610"/>
                  </a:lnTo>
                </a:path>
                <a:path w="13335" h="2422525">
                  <a:moveTo>
                    <a:pt x="0" y="2421953"/>
                  </a:moveTo>
                  <a:lnTo>
                    <a:pt x="13180" y="2421953"/>
                  </a:lnTo>
                </a:path>
              </a:pathLst>
            </a:custGeom>
            <a:ln w="4628">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 name="object 17"/>
            <p:cNvSpPr/>
            <p:nvPr/>
          </p:nvSpPr>
          <p:spPr>
            <a:xfrm>
              <a:off x="4414865" y="4225185"/>
              <a:ext cx="45085" cy="476250"/>
            </a:xfrm>
            <a:custGeom>
              <a:avLst/>
              <a:gdLst/>
              <a:ahLst/>
              <a:cxnLst/>
              <a:rect l="l" t="t" r="r" b="b"/>
              <a:pathLst>
                <a:path w="45085" h="476250">
                  <a:moveTo>
                    <a:pt x="44814" y="475640"/>
                  </a:moveTo>
                  <a:lnTo>
                    <a:pt x="0" y="475640"/>
                  </a:lnTo>
                  <a:lnTo>
                    <a:pt x="0" y="0"/>
                  </a:lnTo>
                  <a:lnTo>
                    <a:pt x="44814" y="0"/>
                  </a:lnTo>
                  <a:lnTo>
                    <a:pt x="44814" y="475640"/>
                  </a:lnTo>
                  <a:close/>
                </a:path>
              </a:pathLst>
            </a:custGeom>
            <a:solidFill>
              <a:srgbClr val="92D0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 name="object 18"/>
            <p:cNvSpPr/>
            <p:nvPr/>
          </p:nvSpPr>
          <p:spPr>
            <a:xfrm>
              <a:off x="4414865" y="3942136"/>
              <a:ext cx="45085" cy="283210"/>
            </a:xfrm>
            <a:custGeom>
              <a:avLst/>
              <a:gdLst/>
              <a:ahLst/>
              <a:cxnLst/>
              <a:rect l="l" t="t" r="r" b="b"/>
              <a:pathLst>
                <a:path w="45085" h="283210">
                  <a:moveTo>
                    <a:pt x="44814" y="283050"/>
                  </a:moveTo>
                  <a:lnTo>
                    <a:pt x="0" y="283050"/>
                  </a:lnTo>
                  <a:lnTo>
                    <a:pt x="0" y="0"/>
                  </a:lnTo>
                  <a:lnTo>
                    <a:pt x="44814" y="0"/>
                  </a:lnTo>
                  <a:lnTo>
                    <a:pt x="44814" y="283050"/>
                  </a:lnTo>
                  <a:close/>
                </a:path>
              </a:pathLst>
            </a:custGeom>
            <a:solidFill>
              <a:srgbClr val="FFC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9" name="object 19"/>
            <p:cNvSpPr/>
            <p:nvPr/>
          </p:nvSpPr>
          <p:spPr>
            <a:xfrm>
              <a:off x="4414864" y="3898364"/>
              <a:ext cx="45085" cy="43815"/>
            </a:xfrm>
            <a:custGeom>
              <a:avLst/>
              <a:gdLst/>
              <a:ahLst/>
              <a:cxnLst/>
              <a:rect l="l" t="t" r="r" b="b"/>
              <a:pathLst>
                <a:path w="45085" h="43814">
                  <a:moveTo>
                    <a:pt x="44813" y="43770"/>
                  </a:moveTo>
                  <a:lnTo>
                    <a:pt x="0" y="43770"/>
                  </a:lnTo>
                  <a:lnTo>
                    <a:pt x="0" y="0"/>
                  </a:lnTo>
                  <a:lnTo>
                    <a:pt x="44813" y="0"/>
                  </a:lnTo>
                  <a:lnTo>
                    <a:pt x="44813" y="43770"/>
                  </a:lnTo>
                  <a:close/>
                </a:path>
              </a:pathLst>
            </a:custGeom>
            <a:solidFill>
              <a:srgbClr val="00AFE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0" name="object 20"/>
            <p:cNvSpPr/>
            <p:nvPr/>
          </p:nvSpPr>
          <p:spPr>
            <a:xfrm>
              <a:off x="4414864" y="3767053"/>
              <a:ext cx="45085" cy="131445"/>
            </a:xfrm>
            <a:custGeom>
              <a:avLst/>
              <a:gdLst/>
              <a:ahLst/>
              <a:cxnLst/>
              <a:rect l="l" t="t" r="r" b="b"/>
              <a:pathLst>
                <a:path w="45085" h="131445">
                  <a:moveTo>
                    <a:pt x="44813" y="131311"/>
                  </a:moveTo>
                  <a:lnTo>
                    <a:pt x="0" y="131311"/>
                  </a:lnTo>
                  <a:lnTo>
                    <a:pt x="0" y="0"/>
                  </a:lnTo>
                  <a:lnTo>
                    <a:pt x="44813" y="0"/>
                  </a:lnTo>
                  <a:lnTo>
                    <a:pt x="44813" y="131311"/>
                  </a:lnTo>
                  <a:close/>
                </a:path>
              </a:pathLst>
            </a:custGeom>
            <a:solidFill>
              <a:srgbClr val="FF9999"/>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1" name="object 21"/>
            <p:cNvSpPr/>
            <p:nvPr/>
          </p:nvSpPr>
          <p:spPr>
            <a:xfrm>
              <a:off x="4414864" y="3749545"/>
              <a:ext cx="45085" cy="17780"/>
            </a:xfrm>
            <a:custGeom>
              <a:avLst/>
              <a:gdLst/>
              <a:ahLst/>
              <a:cxnLst/>
              <a:rect l="l" t="t" r="r" b="b"/>
              <a:pathLst>
                <a:path w="45085" h="17779">
                  <a:moveTo>
                    <a:pt x="44813" y="17508"/>
                  </a:moveTo>
                  <a:lnTo>
                    <a:pt x="0" y="17508"/>
                  </a:lnTo>
                  <a:lnTo>
                    <a:pt x="0" y="0"/>
                  </a:lnTo>
                  <a:lnTo>
                    <a:pt x="44813" y="0"/>
                  </a:lnTo>
                  <a:lnTo>
                    <a:pt x="44813" y="17508"/>
                  </a:lnTo>
                  <a:close/>
                </a:path>
              </a:pathLst>
            </a:custGeom>
            <a:solidFill>
              <a:srgbClr val="6F2F9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2" name="object 22"/>
            <p:cNvSpPr/>
            <p:nvPr/>
          </p:nvSpPr>
          <p:spPr>
            <a:xfrm>
              <a:off x="4414864" y="3734955"/>
              <a:ext cx="45085" cy="14604"/>
            </a:xfrm>
            <a:custGeom>
              <a:avLst/>
              <a:gdLst/>
              <a:ahLst/>
              <a:cxnLst/>
              <a:rect l="l" t="t" r="r" b="b"/>
              <a:pathLst>
                <a:path w="45085" h="14604">
                  <a:moveTo>
                    <a:pt x="44813" y="14590"/>
                  </a:moveTo>
                  <a:lnTo>
                    <a:pt x="0" y="14590"/>
                  </a:lnTo>
                  <a:lnTo>
                    <a:pt x="0" y="0"/>
                  </a:lnTo>
                  <a:lnTo>
                    <a:pt x="44813" y="0"/>
                  </a:lnTo>
                  <a:lnTo>
                    <a:pt x="44813" y="14590"/>
                  </a:lnTo>
                  <a:close/>
                </a:path>
              </a:pathLst>
            </a:custGeom>
            <a:solidFill>
              <a:srgbClr val="DB843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3" name="object 23"/>
            <p:cNvSpPr/>
            <p:nvPr/>
          </p:nvSpPr>
          <p:spPr>
            <a:xfrm>
              <a:off x="4528219" y="4251448"/>
              <a:ext cx="47625" cy="449580"/>
            </a:xfrm>
            <a:custGeom>
              <a:avLst/>
              <a:gdLst/>
              <a:ahLst/>
              <a:cxnLst/>
              <a:rect l="l" t="t" r="r" b="b"/>
              <a:pathLst>
                <a:path w="47625" h="449579">
                  <a:moveTo>
                    <a:pt x="47450" y="449378"/>
                  </a:moveTo>
                  <a:lnTo>
                    <a:pt x="0" y="449378"/>
                  </a:lnTo>
                  <a:lnTo>
                    <a:pt x="0" y="0"/>
                  </a:lnTo>
                  <a:lnTo>
                    <a:pt x="47450" y="0"/>
                  </a:lnTo>
                  <a:lnTo>
                    <a:pt x="47450" y="449378"/>
                  </a:lnTo>
                  <a:close/>
                </a:path>
              </a:pathLst>
            </a:custGeom>
            <a:solidFill>
              <a:srgbClr val="92D0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4" name="object 24"/>
            <p:cNvSpPr/>
            <p:nvPr/>
          </p:nvSpPr>
          <p:spPr>
            <a:xfrm>
              <a:off x="4528218" y="3991743"/>
              <a:ext cx="47625" cy="259715"/>
            </a:xfrm>
            <a:custGeom>
              <a:avLst/>
              <a:gdLst/>
              <a:ahLst/>
              <a:cxnLst/>
              <a:rect l="l" t="t" r="r" b="b"/>
              <a:pathLst>
                <a:path w="47625" h="259714">
                  <a:moveTo>
                    <a:pt x="47450" y="259706"/>
                  </a:moveTo>
                  <a:lnTo>
                    <a:pt x="0" y="259706"/>
                  </a:lnTo>
                  <a:lnTo>
                    <a:pt x="0" y="0"/>
                  </a:lnTo>
                  <a:lnTo>
                    <a:pt x="47450" y="0"/>
                  </a:lnTo>
                  <a:lnTo>
                    <a:pt x="47450" y="259706"/>
                  </a:lnTo>
                  <a:close/>
                </a:path>
              </a:pathLst>
            </a:custGeom>
            <a:solidFill>
              <a:srgbClr val="FFC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5" name="object 25"/>
            <p:cNvSpPr/>
            <p:nvPr/>
          </p:nvSpPr>
          <p:spPr>
            <a:xfrm>
              <a:off x="4528217" y="3950888"/>
              <a:ext cx="47625" cy="41275"/>
            </a:xfrm>
            <a:custGeom>
              <a:avLst/>
              <a:gdLst/>
              <a:ahLst/>
              <a:cxnLst/>
              <a:rect l="l" t="t" r="r" b="b"/>
              <a:pathLst>
                <a:path w="47625" h="41275">
                  <a:moveTo>
                    <a:pt x="47450" y="40852"/>
                  </a:moveTo>
                  <a:lnTo>
                    <a:pt x="0" y="40852"/>
                  </a:lnTo>
                  <a:lnTo>
                    <a:pt x="0" y="0"/>
                  </a:lnTo>
                  <a:lnTo>
                    <a:pt x="47450" y="0"/>
                  </a:lnTo>
                  <a:lnTo>
                    <a:pt x="47450" y="40852"/>
                  </a:lnTo>
                  <a:close/>
                </a:path>
              </a:pathLst>
            </a:custGeom>
            <a:solidFill>
              <a:srgbClr val="00AFE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6" name="object 26"/>
            <p:cNvSpPr/>
            <p:nvPr/>
          </p:nvSpPr>
          <p:spPr>
            <a:xfrm>
              <a:off x="4528217" y="3828332"/>
              <a:ext cx="47625" cy="122555"/>
            </a:xfrm>
            <a:custGeom>
              <a:avLst/>
              <a:gdLst/>
              <a:ahLst/>
              <a:cxnLst/>
              <a:rect l="l" t="t" r="r" b="b"/>
              <a:pathLst>
                <a:path w="47625" h="122554">
                  <a:moveTo>
                    <a:pt x="47449" y="122557"/>
                  </a:moveTo>
                  <a:lnTo>
                    <a:pt x="0" y="122557"/>
                  </a:lnTo>
                  <a:lnTo>
                    <a:pt x="0" y="0"/>
                  </a:lnTo>
                  <a:lnTo>
                    <a:pt x="47449" y="0"/>
                  </a:lnTo>
                  <a:lnTo>
                    <a:pt x="47449" y="122557"/>
                  </a:lnTo>
                  <a:close/>
                </a:path>
              </a:pathLst>
            </a:custGeom>
            <a:solidFill>
              <a:srgbClr val="FF9999"/>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7" name="object 27"/>
            <p:cNvSpPr/>
            <p:nvPr/>
          </p:nvSpPr>
          <p:spPr>
            <a:xfrm>
              <a:off x="4528217" y="3816660"/>
              <a:ext cx="47625" cy="12065"/>
            </a:xfrm>
            <a:custGeom>
              <a:avLst/>
              <a:gdLst/>
              <a:ahLst/>
              <a:cxnLst/>
              <a:rect l="l" t="t" r="r" b="b"/>
              <a:pathLst>
                <a:path w="47625" h="12064">
                  <a:moveTo>
                    <a:pt x="47449" y="11672"/>
                  </a:moveTo>
                  <a:lnTo>
                    <a:pt x="0" y="11672"/>
                  </a:lnTo>
                  <a:lnTo>
                    <a:pt x="0" y="0"/>
                  </a:lnTo>
                  <a:lnTo>
                    <a:pt x="47449" y="0"/>
                  </a:lnTo>
                  <a:lnTo>
                    <a:pt x="47449" y="11672"/>
                  </a:lnTo>
                  <a:close/>
                </a:path>
              </a:pathLst>
            </a:custGeom>
            <a:solidFill>
              <a:srgbClr val="6F2F9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8" name="object 28"/>
            <p:cNvSpPr/>
            <p:nvPr/>
          </p:nvSpPr>
          <p:spPr>
            <a:xfrm>
              <a:off x="4528217" y="3799152"/>
              <a:ext cx="47625" cy="17780"/>
            </a:xfrm>
            <a:custGeom>
              <a:avLst/>
              <a:gdLst/>
              <a:ahLst/>
              <a:cxnLst/>
              <a:rect l="l" t="t" r="r" b="b"/>
              <a:pathLst>
                <a:path w="47625" h="17779">
                  <a:moveTo>
                    <a:pt x="47449" y="17508"/>
                  </a:moveTo>
                  <a:lnTo>
                    <a:pt x="0" y="17508"/>
                  </a:lnTo>
                  <a:lnTo>
                    <a:pt x="0" y="0"/>
                  </a:lnTo>
                  <a:lnTo>
                    <a:pt x="47449" y="0"/>
                  </a:lnTo>
                  <a:lnTo>
                    <a:pt x="47449" y="17508"/>
                  </a:lnTo>
                  <a:close/>
                </a:path>
              </a:pathLst>
            </a:custGeom>
            <a:solidFill>
              <a:srgbClr val="DB843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9" name="object 29"/>
            <p:cNvSpPr/>
            <p:nvPr/>
          </p:nvSpPr>
          <p:spPr>
            <a:xfrm>
              <a:off x="4644208" y="4248530"/>
              <a:ext cx="47625" cy="452755"/>
            </a:xfrm>
            <a:custGeom>
              <a:avLst/>
              <a:gdLst/>
              <a:ahLst/>
              <a:cxnLst/>
              <a:rect l="l" t="t" r="r" b="b"/>
              <a:pathLst>
                <a:path w="47625" h="452754">
                  <a:moveTo>
                    <a:pt x="47450" y="452296"/>
                  </a:moveTo>
                  <a:lnTo>
                    <a:pt x="0" y="452296"/>
                  </a:lnTo>
                  <a:lnTo>
                    <a:pt x="0" y="0"/>
                  </a:lnTo>
                  <a:lnTo>
                    <a:pt x="47450" y="0"/>
                  </a:lnTo>
                  <a:lnTo>
                    <a:pt x="47450" y="452296"/>
                  </a:lnTo>
                  <a:close/>
                </a:path>
              </a:pathLst>
            </a:custGeom>
            <a:solidFill>
              <a:srgbClr val="92D0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0" name="object 30"/>
            <p:cNvSpPr/>
            <p:nvPr/>
          </p:nvSpPr>
          <p:spPr>
            <a:xfrm>
              <a:off x="4644208" y="4000497"/>
              <a:ext cx="47625" cy="248285"/>
            </a:xfrm>
            <a:custGeom>
              <a:avLst/>
              <a:gdLst/>
              <a:ahLst/>
              <a:cxnLst/>
              <a:rect l="l" t="t" r="r" b="b"/>
              <a:pathLst>
                <a:path w="47625" h="248285">
                  <a:moveTo>
                    <a:pt x="47450" y="248033"/>
                  </a:moveTo>
                  <a:lnTo>
                    <a:pt x="0" y="248033"/>
                  </a:lnTo>
                  <a:lnTo>
                    <a:pt x="0" y="0"/>
                  </a:lnTo>
                  <a:lnTo>
                    <a:pt x="47450" y="0"/>
                  </a:lnTo>
                  <a:lnTo>
                    <a:pt x="47450" y="248033"/>
                  </a:lnTo>
                  <a:close/>
                </a:path>
              </a:pathLst>
            </a:custGeom>
            <a:solidFill>
              <a:srgbClr val="FFC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1" name="object 31"/>
            <p:cNvSpPr/>
            <p:nvPr/>
          </p:nvSpPr>
          <p:spPr>
            <a:xfrm>
              <a:off x="4644206" y="3959642"/>
              <a:ext cx="47625" cy="41275"/>
            </a:xfrm>
            <a:custGeom>
              <a:avLst/>
              <a:gdLst/>
              <a:ahLst/>
              <a:cxnLst/>
              <a:rect l="l" t="t" r="r" b="b"/>
              <a:pathLst>
                <a:path w="47625" h="41275">
                  <a:moveTo>
                    <a:pt x="47450" y="40852"/>
                  </a:moveTo>
                  <a:lnTo>
                    <a:pt x="0" y="40852"/>
                  </a:lnTo>
                  <a:lnTo>
                    <a:pt x="0" y="0"/>
                  </a:lnTo>
                  <a:lnTo>
                    <a:pt x="47450" y="0"/>
                  </a:lnTo>
                  <a:lnTo>
                    <a:pt x="47450" y="40852"/>
                  </a:lnTo>
                  <a:close/>
                </a:path>
              </a:pathLst>
            </a:custGeom>
            <a:solidFill>
              <a:srgbClr val="00AFE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2" name="object 32"/>
            <p:cNvSpPr/>
            <p:nvPr/>
          </p:nvSpPr>
          <p:spPr>
            <a:xfrm>
              <a:off x="4644206" y="3842922"/>
              <a:ext cx="47625" cy="116839"/>
            </a:xfrm>
            <a:custGeom>
              <a:avLst/>
              <a:gdLst/>
              <a:ahLst/>
              <a:cxnLst/>
              <a:rect l="l" t="t" r="r" b="b"/>
              <a:pathLst>
                <a:path w="47625" h="116839">
                  <a:moveTo>
                    <a:pt x="47449" y="116721"/>
                  </a:moveTo>
                  <a:lnTo>
                    <a:pt x="0" y="116721"/>
                  </a:lnTo>
                  <a:lnTo>
                    <a:pt x="0" y="0"/>
                  </a:lnTo>
                  <a:lnTo>
                    <a:pt x="47449" y="0"/>
                  </a:lnTo>
                  <a:lnTo>
                    <a:pt x="47449" y="116721"/>
                  </a:lnTo>
                  <a:close/>
                </a:path>
              </a:pathLst>
            </a:custGeom>
            <a:solidFill>
              <a:srgbClr val="FF9999"/>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3" name="object 33"/>
            <p:cNvSpPr/>
            <p:nvPr/>
          </p:nvSpPr>
          <p:spPr>
            <a:xfrm>
              <a:off x="4644206" y="3831250"/>
              <a:ext cx="47625" cy="12065"/>
            </a:xfrm>
            <a:custGeom>
              <a:avLst/>
              <a:gdLst/>
              <a:ahLst/>
              <a:cxnLst/>
              <a:rect l="l" t="t" r="r" b="b"/>
              <a:pathLst>
                <a:path w="47625" h="12064">
                  <a:moveTo>
                    <a:pt x="47449" y="11672"/>
                  </a:moveTo>
                  <a:lnTo>
                    <a:pt x="0" y="11672"/>
                  </a:lnTo>
                  <a:lnTo>
                    <a:pt x="0" y="0"/>
                  </a:lnTo>
                  <a:lnTo>
                    <a:pt x="47449" y="0"/>
                  </a:lnTo>
                  <a:lnTo>
                    <a:pt x="47449" y="11672"/>
                  </a:lnTo>
                  <a:close/>
                </a:path>
              </a:pathLst>
            </a:custGeom>
            <a:solidFill>
              <a:srgbClr val="6F2F9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4" name="object 34"/>
            <p:cNvSpPr/>
            <p:nvPr/>
          </p:nvSpPr>
          <p:spPr>
            <a:xfrm>
              <a:off x="4644206" y="3816660"/>
              <a:ext cx="47625" cy="14604"/>
            </a:xfrm>
            <a:custGeom>
              <a:avLst/>
              <a:gdLst/>
              <a:ahLst/>
              <a:cxnLst/>
              <a:rect l="l" t="t" r="r" b="b"/>
              <a:pathLst>
                <a:path w="47625" h="14604">
                  <a:moveTo>
                    <a:pt x="47449" y="14590"/>
                  </a:moveTo>
                  <a:lnTo>
                    <a:pt x="0" y="14590"/>
                  </a:lnTo>
                  <a:lnTo>
                    <a:pt x="0" y="0"/>
                  </a:lnTo>
                  <a:lnTo>
                    <a:pt x="47449" y="0"/>
                  </a:lnTo>
                  <a:lnTo>
                    <a:pt x="47449" y="14590"/>
                  </a:lnTo>
                  <a:close/>
                </a:path>
              </a:pathLst>
            </a:custGeom>
            <a:solidFill>
              <a:srgbClr val="DB843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5" name="object 35"/>
            <p:cNvSpPr/>
            <p:nvPr/>
          </p:nvSpPr>
          <p:spPr>
            <a:xfrm>
              <a:off x="4760198" y="4236857"/>
              <a:ext cx="47625" cy="464184"/>
            </a:xfrm>
            <a:custGeom>
              <a:avLst/>
              <a:gdLst/>
              <a:ahLst/>
              <a:cxnLst/>
              <a:rect l="l" t="t" r="r" b="b"/>
              <a:pathLst>
                <a:path w="47625" h="464185">
                  <a:moveTo>
                    <a:pt x="47450" y="463968"/>
                  </a:moveTo>
                  <a:lnTo>
                    <a:pt x="0" y="463968"/>
                  </a:lnTo>
                  <a:lnTo>
                    <a:pt x="0" y="0"/>
                  </a:lnTo>
                  <a:lnTo>
                    <a:pt x="47450" y="0"/>
                  </a:lnTo>
                  <a:lnTo>
                    <a:pt x="47450" y="463968"/>
                  </a:lnTo>
                  <a:close/>
                </a:path>
              </a:pathLst>
            </a:custGeom>
            <a:solidFill>
              <a:srgbClr val="92D0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6" name="object 36"/>
            <p:cNvSpPr/>
            <p:nvPr/>
          </p:nvSpPr>
          <p:spPr>
            <a:xfrm>
              <a:off x="4760197" y="3997579"/>
              <a:ext cx="47625" cy="239395"/>
            </a:xfrm>
            <a:custGeom>
              <a:avLst/>
              <a:gdLst/>
              <a:ahLst/>
              <a:cxnLst/>
              <a:rect l="l" t="t" r="r" b="b"/>
              <a:pathLst>
                <a:path w="47625" h="239395">
                  <a:moveTo>
                    <a:pt x="47450" y="239279"/>
                  </a:moveTo>
                  <a:lnTo>
                    <a:pt x="0" y="239279"/>
                  </a:lnTo>
                  <a:lnTo>
                    <a:pt x="0" y="0"/>
                  </a:lnTo>
                  <a:lnTo>
                    <a:pt x="47450" y="0"/>
                  </a:lnTo>
                  <a:lnTo>
                    <a:pt x="47450" y="239279"/>
                  </a:lnTo>
                  <a:close/>
                </a:path>
              </a:pathLst>
            </a:custGeom>
            <a:solidFill>
              <a:srgbClr val="FFC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7" name="object 37"/>
            <p:cNvSpPr/>
            <p:nvPr/>
          </p:nvSpPr>
          <p:spPr>
            <a:xfrm>
              <a:off x="4760195" y="3959642"/>
              <a:ext cx="47625" cy="38100"/>
            </a:xfrm>
            <a:custGeom>
              <a:avLst/>
              <a:gdLst/>
              <a:ahLst/>
              <a:cxnLst/>
              <a:rect l="l" t="t" r="r" b="b"/>
              <a:pathLst>
                <a:path w="47625" h="38100">
                  <a:moveTo>
                    <a:pt x="47450" y="37934"/>
                  </a:moveTo>
                  <a:lnTo>
                    <a:pt x="0" y="37934"/>
                  </a:lnTo>
                  <a:lnTo>
                    <a:pt x="0" y="0"/>
                  </a:lnTo>
                  <a:lnTo>
                    <a:pt x="47450" y="0"/>
                  </a:lnTo>
                  <a:lnTo>
                    <a:pt x="47450" y="37934"/>
                  </a:lnTo>
                  <a:close/>
                </a:path>
              </a:pathLst>
            </a:custGeom>
            <a:solidFill>
              <a:srgbClr val="00AFE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8" name="object 38"/>
            <p:cNvSpPr/>
            <p:nvPr/>
          </p:nvSpPr>
          <p:spPr>
            <a:xfrm>
              <a:off x="4760195" y="3845840"/>
              <a:ext cx="47625" cy="114300"/>
            </a:xfrm>
            <a:custGeom>
              <a:avLst/>
              <a:gdLst/>
              <a:ahLst/>
              <a:cxnLst/>
              <a:rect l="l" t="t" r="r" b="b"/>
              <a:pathLst>
                <a:path w="47625" h="114300">
                  <a:moveTo>
                    <a:pt x="47449" y="113803"/>
                  </a:moveTo>
                  <a:lnTo>
                    <a:pt x="0" y="113803"/>
                  </a:lnTo>
                  <a:lnTo>
                    <a:pt x="0" y="0"/>
                  </a:lnTo>
                  <a:lnTo>
                    <a:pt x="47449" y="0"/>
                  </a:lnTo>
                  <a:lnTo>
                    <a:pt x="47449" y="113803"/>
                  </a:lnTo>
                  <a:close/>
                </a:path>
              </a:pathLst>
            </a:custGeom>
            <a:solidFill>
              <a:srgbClr val="FF9999"/>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39" name="object 39"/>
            <p:cNvSpPr/>
            <p:nvPr/>
          </p:nvSpPr>
          <p:spPr>
            <a:xfrm>
              <a:off x="4760195" y="3834168"/>
              <a:ext cx="47625" cy="12065"/>
            </a:xfrm>
            <a:custGeom>
              <a:avLst/>
              <a:gdLst/>
              <a:ahLst/>
              <a:cxnLst/>
              <a:rect l="l" t="t" r="r" b="b"/>
              <a:pathLst>
                <a:path w="47625" h="12064">
                  <a:moveTo>
                    <a:pt x="47449" y="11672"/>
                  </a:moveTo>
                  <a:lnTo>
                    <a:pt x="0" y="11672"/>
                  </a:lnTo>
                  <a:lnTo>
                    <a:pt x="0" y="0"/>
                  </a:lnTo>
                  <a:lnTo>
                    <a:pt x="47449" y="0"/>
                  </a:lnTo>
                  <a:lnTo>
                    <a:pt x="47449" y="11672"/>
                  </a:lnTo>
                  <a:close/>
                </a:path>
              </a:pathLst>
            </a:custGeom>
            <a:solidFill>
              <a:srgbClr val="6F2F9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0" name="object 40"/>
            <p:cNvSpPr/>
            <p:nvPr/>
          </p:nvSpPr>
          <p:spPr>
            <a:xfrm>
              <a:off x="4760195" y="3822496"/>
              <a:ext cx="47625" cy="12065"/>
            </a:xfrm>
            <a:custGeom>
              <a:avLst/>
              <a:gdLst/>
              <a:ahLst/>
              <a:cxnLst/>
              <a:rect l="l" t="t" r="r" b="b"/>
              <a:pathLst>
                <a:path w="47625" h="12064">
                  <a:moveTo>
                    <a:pt x="47449" y="11672"/>
                  </a:moveTo>
                  <a:lnTo>
                    <a:pt x="0" y="11672"/>
                  </a:lnTo>
                  <a:lnTo>
                    <a:pt x="0" y="0"/>
                  </a:lnTo>
                  <a:lnTo>
                    <a:pt x="47449" y="0"/>
                  </a:lnTo>
                  <a:lnTo>
                    <a:pt x="47449" y="11672"/>
                  </a:lnTo>
                  <a:close/>
                </a:path>
              </a:pathLst>
            </a:custGeom>
            <a:solidFill>
              <a:srgbClr val="DB843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1" name="object 41"/>
            <p:cNvSpPr/>
            <p:nvPr/>
          </p:nvSpPr>
          <p:spPr>
            <a:xfrm>
              <a:off x="4876188" y="4233939"/>
              <a:ext cx="45085" cy="467359"/>
            </a:xfrm>
            <a:custGeom>
              <a:avLst/>
              <a:gdLst/>
              <a:ahLst/>
              <a:cxnLst/>
              <a:rect l="l" t="t" r="r" b="b"/>
              <a:pathLst>
                <a:path w="45085" h="467360">
                  <a:moveTo>
                    <a:pt x="44814" y="466886"/>
                  </a:moveTo>
                  <a:lnTo>
                    <a:pt x="0" y="466886"/>
                  </a:lnTo>
                  <a:lnTo>
                    <a:pt x="0" y="0"/>
                  </a:lnTo>
                  <a:lnTo>
                    <a:pt x="44814" y="0"/>
                  </a:lnTo>
                  <a:lnTo>
                    <a:pt x="44814" y="466886"/>
                  </a:lnTo>
                  <a:close/>
                </a:path>
              </a:pathLst>
            </a:custGeom>
            <a:solidFill>
              <a:srgbClr val="92D0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2" name="object 42"/>
            <p:cNvSpPr/>
            <p:nvPr/>
          </p:nvSpPr>
          <p:spPr>
            <a:xfrm>
              <a:off x="4876187" y="4020924"/>
              <a:ext cx="45085" cy="213360"/>
            </a:xfrm>
            <a:custGeom>
              <a:avLst/>
              <a:gdLst/>
              <a:ahLst/>
              <a:cxnLst/>
              <a:rect l="l" t="t" r="r" b="b"/>
              <a:pathLst>
                <a:path w="45085" h="213360">
                  <a:moveTo>
                    <a:pt x="44814" y="213017"/>
                  </a:moveTo>
                  <a:lnTo>
                    <a:pt x="0" y="213017"/>
                  </a:lnTo>
                  <a:lnTo>
                    <a:pt x="0" y="0"/>
                  </a:lnTo>
                  <a:lnTo>
                    <a:pt x="44814" y="0"/>
                  </a:lnTo>
                  <a:lnTo>
                    <a:pt x="44814" y="213017"/>
                  </a:lnTo>
                  <a:close/>
                </a:path>
              </a:pathLst>
            </a:custGeom>
            <a:solidFill>
              <a:srgbClr val="FFC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3" name="object 43"/>
            <p:cNvSpPr/>
            <p:nvPr/>
          </p:nvSpPr>
          <p:spPr>
            <a:xfrm>
              <a:off x="4876184" y="3985905"/>
              <a:ext cx="45085" cy="35560"/>
            </a:xfrm>
            <a:custGeom>
              <a:avLst/>
              <a:gdLst/>
              <a:ahLst/>
              <a:cxnLst/>
              <a:rect l="l" t="t" r="r" b="b"/>
              <a:pathLst>
                <a:path w="45085" h="35560">
                  <a:moveTo>
                    <a:pt x="44813" y="35016"/>
                  </a:moveTo>
                  <a:lnTo>
                    <a:pt x="0" y="35016"/>
                  </a:lnTo>
                  <a:lnTo>
                    <a:pt x="0" y="0"/>
                  </a:lnTo>
                  <a:lnTo>
                    <a:pt x="44813" y="0"/>
                  </a:lnTo>
                  <a:lnTo>
                    <a:pt x="44813" y="35016"/>
                  </a:lnTo>
                  <a:close/>
                </a:path>
              </a:pathLst>
            </a:custGeom>
            <a:solidFill>
              <a:srgbClr val="00AFE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4" name="object 44"/>
            <p:cNvSpPr/>
            <p:nvPr/>
          </p:nvSpPr>
          <p:spPr>
            <a:xfrm>
              <a:off x="4876184" y="3895447"/>
              <a:ext cx="45085" cy="90805"/>
            </a:xfrm>
            <a:custGeom>
              <a:avLst/>
              <a:gdLst/>
              <a:ahLst/>
              <a:cxnLst/>
              <a:rect l="l" t="t" r="r" b="b"/>
              <a:pathLst>
                <a:path w="45085" h="90804">
                  <a:moveTo>
                    <a:pt x="44813" y="90459"/>
                  </a:moveTo>
                  <a:lnTo>
                    <a:pt x="0" y="90459"/>
                  </a:lnTo>
                  <a:lnTo>
                    <a:pt x="0" y="0"/>
                  </a:lnTo>
                  <a:lnTo>
                    <a:pt x="44813" y="0"/>
                  </a:lnTo>
                  <a:lnTo>
                    <a:pt x="44813" y="90459"/>
                  </a:lnTo>
                  <a:close/>
                </a:path>
              </a:pathLst>
            </a:custGeom>
            <a:solidFill>
              <a:srgbClr val="FF9999"/>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5" name="object 45"/>
            <p:cNvSpPr/>
            <p:nvPr/>
          </p:nvSpPr>
          <p:spPr>
            <a:xfrm>
              <a:off x="4876184" y="3883775"/>
              <a:ext cx="45085" cy="12065"/>
            </a:xfrm>
            <a:custGeom>
              <a:avLst/>
              <a:gdLst/>
              <a:ahLst/>
              <a:cxnLst/>
              <a:rect l="l" t="t" r="r" b="b"/>
              <a:pathLst>
                <a:path w="45085" h="12064">
                  <a:moveTo>
                    <a:pt x="44813" y="11672"/>
                  </a:moveTo>
                  <a:lnTo>
                    <a:pt x="0" y="11672"/>
                  </a:lnTo>
                  <a:lnTo>
                    <a:pt x="0" y="0"/>
                  </a:lnTo>
                  <a:lnTo>
                    <a:pt x="44813" y="0"/>
                  </a:lnTo>
                  <a:lnTo>
                    <a:pt x="44813" y="11672"/>
                  </a:lnTo>
                  <a:close/>
                </a:path>
              </a:pathLst>
            </a:custGeom>
            <a:solidFill>
              <a:srgbClr val="6F2F9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6" name="object 46"/>
            <p:cNvSpPr/>
            <p:nvPr/>
          </p:nvSpPr>
          <p:spPr>
            <a:xfrm>
              <a:off x="4876184" y="3869185"/>
              <a:ext cx="45085" cy="14604"/>
            </a:xfrm>
            <a:custGeom>
              <a:avLst/>
              <a:gdLst/>
              <a:ahLst/>
              <a:cxnLst/>
              <a:rect l="l" t="t" r="r" b="b"/>
              <a:pathLst>
                <a:path w="45085" h="14604">
                  <a:moveTo>
                    <a:pt x="44813" y="14590"/>
                  </a:moveTo>
                  <a:lnTo>
                    <a:pt x="0" y="14590"/>
                  </a:lnTo>
                  <a:lnTo>
                    <a:pt x="0" y="0"/>
                  </a:lnTo>
                  <a:lnTo>
                    <a:pt x="44813" y="0"/>
                  </a:lnTo>
                  <a:lnTo>
                    <a:pt x="44813" y="14590"/>
                  </a:lnTo>
                  <a:close/>
                </a:path>
              </a:pathLst>
            </a:custGeom>
            <a:solidFill>
              <a:srgbClr val="DB843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7" name="object 47"/>
            <p:cNvSpPr/>
            <p:nvPr/>
          </p:nvSpPr>
          <p:spPr>
            <a:xfrm>
              <a:off x="4992178" y="4231021"/>
              <a:ext cx="45085" cy="469900"/>
            </a:xfrm>
            <a:custGeom>
              <a:avLst/>
              <a:gdLst/>
              <a:ahLst/>
              <a:cxnLst/>
              <a:rect l="l" t="t" r="r" b="b"/>
              <a:pathLst>
                <a:path w="45085" h="469900">
                  <a:moveTo>
                    <a:pt x="44814" y="469804"/>
                  </a:moveTo>
                  <a:lnTo>
                    <a:pt x="0" y="469804"/>
                  </a:lnTo>
                  <a:lnTo>
                    <a:pt x="0" y="0"/>
                  </a:lnTo>
                  <a:lnTo>
                    <a:pt x="44814" y="0"/>
                  </a:lnTo>
                  <a:lnTo>
                    <a:pt x="44814" y="469804"/>
                  </a:lnTo>
                  <a:close/>
                </a:path>
              </a:pathLst>
            </a:custGeom>
            <a:solidFill>
              <a:srgbClr val="92D0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8" name="object 48"/>
            <p:cNvSpPr/>
            <p:nvPr/>
          </p:nvSpPr>
          <p:spPr>
            <a:xfrm>
              <a:off x="4992176" y="4018006"/>
              <a:ext cx="45085" cy="213360"/>
            </a:xfrm>
            <a:custGeom>
              <a:avLst/>
              <a:gdLst/>
              <a:ahLst/>
              <a:cxnLst/>
              <a:rect l="l" t="t" r="r" b="b"/>
              <a:pathLst>
                <a:path w="45085" h="213360">
                  <a:moveTo>
                    <a:pt x="44814" y="213017"/>
                  </a:moveTo>
                  <a:lnTo>
                    <a:pt x="0" y="213017"/>
                  </a:lnTo>
                  <a:lnTo>
                    <a:pt x="0" y="0"/>
                  </a:lnTo>
                  <a:lnTo>
                    <a:pt x="44814" y="0"/>
                  </a:lnTo>
                  <a:lnTo>
                    <a:pt x="44814" y="213017"/>
                  </a:lnTo>
                  <a:close/>
                </a:path>
              </a:pathLst>
            </a:custGeom>
            <a:solidFill>
              <a:srgbClr val="FFC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49" name="object 49"/>
            <p:cNvSpPr/>
            <p:nvPr/>
          </p:nvSpPr>
          <p:spPr>
            <a:xfrm>
              <a:off x="4992174" y="3982987"/>
              <a:ext cx="45085" cy="35560"/>
            </a:xfrm>
            <a:custGeom>
              <a:avLst/>
              <a:gdLst/>
              <a:ahLst/>
              <a:cxnLst/>
              <a:rect l="l" t="t" r="r" b="b"/>
              <a:pathLst>
                <a:path w="45085" h="35560">
                  <a:moveTo>
                    <a:pt x="44813" y="35016"/>
                  </a:moveTo>
                  <a:lnTo>
                    <a:pt x="0" y="35016"/>
                  </a:lnTo>
                  <a:lnTo>
                    <a:pt x="0" y="0"/>
                  </a:lnTo>
                  <a:lnTo>
                    <a:pt x="44813" y="0"/>
                  </a:lnTo>
                  <a:lnTo>
                    <a:pt x="44813" y="35016"/>
                  </a:lnTo>
                  <a:close/>
                </a:path>
              </a:pathLst>
            </a:custGeom>
            <a:solidFill>
              <a:srgbClr val="00AFE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0" name="object 50"/>
            <p:cNvSpPr/>
            <p:nvPr/>
          </p:nvSpPr>
          <p:spPr>
            <a:xfrm>
              <a:off x="4992173" y="3898365"/>
              <a:ext cx="45085" cy="85090"/>
            </a:xfrm>
            <a:custGeom>
              <a:avLst/>
              <a:gdLst/>
              <a:ahLst/>
              <a:cxnLst/>
              <a:rect l="l" t="t" r="r" b="b"/>
              <a:pathLst>
                <a:path w="45085" h="85089">
                  <a:moveTo>
                    <a:pt x="44813" y="84623"/>
                  </a:moveTo>
                  <a:lnTo>
                    <a:pt x="0" y="84623"/>
                  </a:lnTo>
                  <a:lnTo>
                    <a:pt x="0" y="0"/>
                  </a:lnTo>
                  <a:lnTo>
                    <a:pt x="44813" y="0"/>
                  </a:lnTo>
                  <a:lnTo>
                    <a:pt x="44813" y="84623"/>
                  </a:lnTo>
                  <a:close/>
                </a:path>
              </a:pathLst>
            </a:custGeom>
            <a:solidFill>
              <a:srgbClr val="FF9999"/>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1" name="object 51"/>
            <p:cNvSpPr/>
            <p:nvPr/>
          </p:nvSpPr>
          <p:spPr>
            <a:xfrm>
              <a:off x="4992173" y="3889611"/>
              <a:ext cx="45085" cy="8890"/>
            </a:xfrm>
            <a:custGeom>
              <a:avLst/>
              <a:gdLst/>
              <a:ahLst/>
              <a:cxnLst/>
              <a:rect l="l" t="t" r="r" b="b"/>
              <a:pathLst>
                <a:path w="45085" h="8889">
                  <a:moveTo>
                    <a:pt x="44813" y="8754"/>
                  </a:moveTo>
                  <a:lnTo>
                    <a:pt x="0" y="8754"/>
                  </a:lnTo>
                  <a:lnTo>
                    <a:pt x="0" y="0"/>
                  </a:lnTo>
                  <a:lnTo>
                    <a:pt x="44813" y="0"/>
                  </a:lnTo>
                  <a:lnTo>
                    <a:pt x="44813" y="8754"/>
                  </a:lnTo>
                  <a:close/>
                </a:path>
              </a:pathLst>
            </a:custGeom>
            <a:solidFill>
              <a:srgbClr val="6F2F9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2" name="object 52"/>
            <p:cNvSpPr/>
            <p:nvPr/>
          </p:nvSpPr>
          <p:spPr>
            <a:xfrm>
              <a:off x="4992173" y="3877939"/>
              <a:ext cx="45085" cy="12065"/>
            </a:xfrm>
            <a:custGeom>
              <a:avLst/>
              <a:gdLst/>
              <a:ahLst/>
              <a:cxnLst/>
              <a:rect l="l" t="t" r="r" b="b"/>
              <a:pathLst>
                <a:path w="45085" h="12064">
                  <a:moveTo>
                    <a:pt x="44813" y="11672"/>
                  </a:moveTo>
                  <a:lnTo>
                    <a:pt x="0" y="11672"/>
                  </a:lnTo>
                  <a:lnTo>
                    <a:pt x="0" y="0"/>
                  </a:lnTo>
                  <a:lnTo>
                    <a:pt x="44813" y="0"/>
                  </a:lnTo>
                  <a:lnTo>
                    <a:pt x="44813" y="11672"/>
                  </a:lnTo>
                  <a:close/>
                </a:path>
              </a:pathLst>
            </a:custGeom>
            <a:solidFill>
              <a:srgbClr val="DB843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3" name="object 53"/>
            <p:cNvSpPr/>
            <p:nvPr/>
          </p:nvSpPr>
          <p:spPr>
            <a:xfrm>
              <a:off x="5108167" y="4216431"/>
              <a:ext cx="45085" cy="484505"/>
            </a:xfrm>
            <a:custGeom>
              <a:avLst/>
              <a:gdLst/>
              <a:ahLst/>
              <a:cxnLst/>
              <a:rect l="l" t="t" r="r" b="b"/>
              <a:pathLst>
                <a:path w="45085" h="484504">
                  <a:moveTo>
                    <a:pt x="44814" y="484394"/>
                  </a:moveTo>
                  <a:lnTo>
                    <a:pt x="0" y="484394"/>
                  </a:lnTo>
                  <a:lnTo>
                    <a:pt x="0" y="0"/>
                  </a:lnTo>
                  <a:lnTo>
                    <a:pt x="44814" y="0"/>
                  </a:lnTo>
                  <a:lnTo>
                    <a:pt x="44814" y="484394"/>
                  </a:lnTo>
                  <a:close/>
                </a:path>
              </a:pathLst>
            </a:custGeom>
            <a:solidFill>
              <a:srgbClr val="92D0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4" name="object 54"/>
            <p:cNvSpPr/>
            <p:nvPr/>
          </p:nvSpPr>
          <p:spPr>
            <a:xfrm>
              <a:off x="5108166" y="4032596"/>
              <a:ext cx="45085" cy="184150"/>
            </a:xfrm>
            <a:custGeom>
              <a:avLst/>
              <a:gdLst/>
              <a:ahLst/>
              <a:cxnLst/>
              <a:rect l="l" t="t" r="r" b="b"/>
              <a:pathLst>
                <a:path w="45085" h="184150">
                  <a:moveTo>
                    <a:pt x="44814" y="183836"/>
                  </a:moveTo>
                  <a:lnTo>
                    <a:pt x="0" y="183836"/>
                  </a:lnTo>
                  <a:lnTo>
                    <a:pt x="0" y="0"/>
                  </a:lnTo>
                  <a:lnTo>
                    <a:pt x="44814" y="0"/>
                  </a:lnTo>
                  <a:lnTo>
                    <a:pt x="44814" y="183836"/>
                  </a:lnTo>
                  <a:close/>
                </a:path>
              </a:pathLst>
            </a:custGeom>
            <a:solidFill>
              <a:srgbClr val="FFC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5" name="object 55"/>
            <p:cNvSpPr/>
            <p:nvPr/>
          </p:nvSpPr>
          <p:spPr>
            <a:xfrm>
              <a:off x="5108163" y="4000495"/>
              <a:ext cx="45085" cy="32384"/>
            </a:xfrm>
            <a:custGeom>
              <a:avLst/>
              <a:gdLst/>
              <a:ahLst/>
              <a:cxnLst/>
              <a:rect l="l" t="t" r="r" b="b"/>
              <a:pathLst>
                <a:path w="45085" h="32385">
                  <a:moveTo>
                    <a:pt x="44813" y="32098"/>
                  </a:moveTo>
                  <a:lnTo>
                    <a:pt x="0" y="32098"/>
                  </a:lnTo>
                  <a:lnTo>
                    <a:pt x="0" y="0"/>
                  </a:lnTo>
                  <a:lnTo>
                    <a:pt x="44813" y="0"/>
                  </a:lnTo>
                  <a:lnTo>
                    <a:pt x="44813" y="32098"/>
                  </a:lnTo>
                  <a:close/>
                </a:path>
              </a:pathLst>
            </a:custGeom>
            <a:solidFill>
              <a:srgbClr val="00AFE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6" name="object 56"/>
            <p:cNvSpPr/>
            <p:nvPr/>
          </p:nvSpPr>
          <p:spPr>
            <a:xfrm>
              <a:off x="5108162" y="3930464"/>
              <a:ext cx="45085" cy="70485"/>
            </a:xfrm>
            <a:custGeom>
              <a:avLst/>
              <a:gdLst/>
              <a:ahLst/>
              <a:cxnLst/>
              <a:rect l="l" t="t" r="r" b="b"/>
              <a:pathLst>
                <a:path w="45085" h="70485">
                  <a:moveTo>
                    <a:pt x="44813" y="70033"/>
                  </a:moveTo>
                  <a:lnTo>
                    <a:pt x="0" y="70033"/>
                  </a:lnTo>
                  <a:lnTo>
                    <a:pt x="0" y="0"/>
                  </a:lnTo>
                  <a:lnTo>
                    <a:pt x="44813" y="0"/>
                  </a:lnTo>
                  <a:lnTo>
                    <a:pt x="44813" y="70033"/>
                  </a:lnTo>
                  <a:close/>
                </a:path>
              </a:pathLst>
            </a:custGeom>
            <a:solidFill>
              <a:srgbClr val="FF9999"/>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7" name="object 57"/>
            <p:cNvSpPr/>
            <p:nvPr/>
          </p:nvSpPr>
          <p:spPr>
            <a:xfrm>
              <a:off x="5108162" y="3924627"/>
              <a:ext cx="45085" cy="6350"/>
            </a:xfrm>
            <a:custGeom>
              <a:avLst/>
              <a:gdLst/>
              <a:ahLst/>
              <a:cxnLst/>
              <a:rect l="l" t="t" r="r" b="b"/>
              <a:pathLst>
                <a:path w="45085" h="6350">
                  <a:moveTo>
                    <a:pt x="44813" y="5836"/>
                  </a:moveTo>
                  <a:lnTo>
                    <a:pt x="0" y="5836"/>
                  </a:lnTo>
                  <a:lnTo>
                    <a:pt x="0" y="0"/>
                  </a:lnTo>
                  <a:lnTo>
                    <a:pt x="44813" y="0"/>
                  </a:lnTo>
                  <a:lnTo>
                    <a:pt x="44813" y="5836"/>
                  </a:lnTo>
                  <a:close/>
                </a:path>
              </a:pathLst>
            </a:custGeom>
            <a:solidFill>
              <a:srgbClr val="6F2F9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8" name="object 58"/>
            <p:cNvSpPr/>
            <p:nvPr/>
          </p:nvSpPr>
          <p:spPr>
            <a:xfrm>
              <a:off x="5108162" y="3915873"/>
              <a:ext cx="45085" cy="8890"/>
            </a:xfrm>
            <a:custGeom>
              <a:avLst/>
              <a:gdLst/>
              <a:ahLst/>
              <a:cxnLst/>
              <a:rect l="l" t="t" r="r" b="b"/>
              <a:pathLst>
                <a:path w="45085" h="8889">
                  <a:moveTo>
                    <a:pt x="44813" y="8754"/>
                  </a:moveTo>
                  <a:lnTo>
                    <a:pt x="0" y="8754"/>
                  </a:lnTo>
                  <a:lnTo>
                    <a:pt x="0" y="0"/>
                  </a:lnTo>
                  <a:lnTo>
                    <a:pt x="44813" y="0"/>
                  </a:lnTo>
                  <a:lnTo>
                    <a:pt x="44813" y="8754"/>
                  </a:lnTo>
                  <a:close/>
                </a:path>
              </a:pathLst>
            </a:custGeom>
            <a:solidFill>
              <a:srgbClr val="DB843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59" name="object 59"/>
            <p:cNvSpPr/>
            <p:nvPr/>
          </p:nvSpPr>
          <p:spPr>
            <a:xfrm>
              <a:off x="5221521" y="4251448"/>
              <a:ext cx="47625" cy="449580"/>
            </a:xfrm>
            <a:custGeom>
              <a:avLst/>
              <a:gdLst/>
              <a:ahLst/>
              <a:cxnLst/>
              <a:rect l="l" t="t" r="r" b="b"/>
              <a:pathLst>
                <a:path w="47625" h="449579">
                  <a:moveTo>
                    <a:pt x="47450" y="449378"/>
                  </a:moveTo>
                  <a:lnTo>
                    <a:pt x="0" y="449378"/>
                  </a:lnTo>
                  <a:lnTo>
                    <a:pt x="0" y="0"/>
                  </a:lnTo>
                  <a:lnTo>
                    <a:pt x="47450" y="0"/>
                  </a:lnTo>
                  <a:lnTo>
                    <a:pt x="47450" y="449378"/>
                  </a:lnTo>
                  <a:close/>
                </a:path>
              </a:pathLst>
            </a:custGeom>
            <a:solidFill>
              <a:srgbClr val="92D0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0" name="object 60"/>
            <p:cNvSpPr/>
            <p:nvPr/>
          </p:nvSpPr>
          <p:spPr>
            <a:xfrm>
              <a:off x="5221519" y="4079285"/>
              <a:ext cx="47625" cy="172720"/>
            </a:xfrm>
            <a:custGeom>
              <a:avLst/>
              <a:gdLst/>
              <a:ahLst/>
              <a:cxnLst/>
              <a:rect l="l" t="t" r="r" b="b"/>
              <a:pathLst>
                <a:path w="47625" h="172720">
                  <a:moveTo>
                    <a:pt x="47450" y="172164"/>
                  </a:moveTo>
                  <a:lnTo>
                    <a:pt x="0" y="172164"/>
                  </a:lnTo>
                  <a:lnTo>
                    <a:pt x="0" y="0"/>
                  </a:lnTo>
                  <a:lnTo>
                    <a:pt x="47450" y="0"/>
                  </a:lnTo>
                  <a:lnTo>
                    <a:pt x="47450" y="172164"/>
                  </a:lnTo>
                  <a:close/>
                </a:path>
              </a:pathLst>
            </a:custGeom>
            <a:solidFill>
              <a:srgbClr val="FFC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1" name="object 61"/>
            <p:cNvSpPr/>
            <p:nvPr/>
          </p:nvSpPr>
          <p:spPr>
            <a:xfrm>
              <a:off x="5221515" y="4044265"/>
              <a:ext cx="47625" cy="35560"/>
            </a:xfrm>
            <a:custGeom>
              <a:avLst/>
              <a:gdLst/>
              <a:ahLst/>
              <a:cxnLst/>
              <a:rect l="l" t="t" r="r" b="b"/>
              <a:pathLst>
                <a:path w="47625" h="35560">
                  <a:moveTo>
                    <a:pt x="47450" y="35016"/>
                  </a:moveTo>
                  <a:lnTo>
                    <a:pt x="0" y="35016"/>
                  </a:lnTo>
                  <a:lnTo>
                    <a:pt x="0" y="0"/>
                  </a:lnTo>
                  <a:lnTo>
                    <a:pt x="47450" y="0"/>
                  </a:lnTo>
                  <a:lnTo>
                    <a:pt x="47450" y="35016"/>
                  </a:lnTo>
                  <a:close/>
                </a:path>
              </a:pathLst>
            </a:custGeom>
            <a:solidFill>
              <a:srgbClr val="00AFE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2" name="object 62"/>
            <p:cNvSpPr/>
            <p:nvPr/>
          </p:nvSpPr>
          <p:spPr>
            <a:xfrm>
              <a:off x="5221514" y="4003415"/>
              <a:ext cx="47625" cy="41275"/>
            </a:xfrm>
            <a:custGeom>
              <a:avLst/>
              <a:gdLst/>
              <a:ahLst/>
              <a:cxnLst/>
              <a:rect l="l" t="t" r="r" b="b"/>
              <a:pathLst>
                <a:path w="47625" h="41275">
                  <a:moveTo>
                    <a:pt x="47449" y="40852"/>
                  </a:moveTo>
                  <a:lnTo>
                    <a:pt x="0" y="40852"/>
                  </a:lnTo>
                  <a:lnTo>
                    <a:pt x="0" y="0"/>
                  </a:lnTo>
                  <a:lnTo>
                    <a:pt x="47449" y="0"/>
                  </a:lnTo>
                  <a:lnTo>
                    <a:pt x="47449" y="40852"/>
                  </a:lnTo>
                  <a:close/>
                </a:path>
              </a:pathLst>
            </a:custGeom>
            <a:solidFill>
              <a:srgbClr val="FF9999"/>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3" name="object 63"/>
            <p:cNvSpPr/>
            <p:nvPr/>
          </p:nvSpPr>
          <p:spPr>
            <a:xfrm>
              <a:off x="5221514" y="3997579"/>
              <a:ext cx="47625" cy="6350"/>
            </a:xfrm>
            <a:custGeom>
              <a:avLst/>
              <a:gdLst/>
              <a:ahLst/>
              <a:cxnLst/>
              <a:rect l="l" t="t" r="r" b="b"/>
              <a:pathLst>
                <a:path w="47625" h="6350">
                  <a:moveTo>
                    <a:pt x="47449" y="5836"/>
                  </a:moveTo>
                  <a:lnTo>
                    <a:pt x="0" y="5836"/>
                  </a:lnTo>
                  <a:lnTo>
                    <a:pt x="0" y="0"/>
                  </a:lnTo>
                  <a:lnTo>
                    <a:pt x="47449" y="0"/>
                  </a:lnTo>
                  <a:lnTo>
                    <a:pt x="47449" y="5836"/>
                  </a:lnTo>
                  <a:close/>
                </a:path>
              </a:pathLst>
            </a:custGeom>
            <a:solidFill>
              <a:srgbClr val="6F2F9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4" name="object 64"/>
            <p:cNvSpPr/>
            <p:nvPr/>
          </p:nvSpPr>
          <p:spPr>
            <a:xfrm>
              <a:off x="5221514" y="3991742"/>
              <a:ext cx="47625" cy="6350"/>
            </a:xfrm>
            <a:custGeom>
              <a:avLst/>
              <a:gdLst/>
              <a:ahLst/>
              <a:cxnLst/>
              <a:rect l="l" t="t" r="r" b="b"/>
              <a:pathLst>
                <a:path w="47625" h="6350">
                  <a:moveTo>
                    <a:pt x="47449" y="5836"/>
                  </a:moveTo>
                  <a:lnTo>
                    <a:pt x="0" y="5836"/>
                  </a:lnTo>
                  <a:lnTo>
                    <a:pt x="0" y="0"/>
                  </a:lnTo>
                  <a:lnTo>
                    <a:pt x="47449" y="0"/>
                  </a:lnTo>
                  <a:lnTo>
                    <a:pt x="47449" y="5836"/>
                  </a:lnTo>
                  <a:close/>
                </a:path>
              </a:pathLst>
            </a:custGeom>
            <a:solidFill>
              <a:srgbClr val="DB843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5" name="object 65"/>
            <p:cNvSpPr/>
            <p:nvPr/>
          </p:nvSpPr>
          <p:spPr>
            <a:xfrm>
              <a:off x="5337511" y="4286464"/>
              <a:ext cx="47625" cy="414655"/>
            </a:xfrm>
            <a:custGeom>
              <a:avLst/>
              <a:gdLst/>
              <a:ahLst/>
              <a:cxnLst/>
              <a:rect l="l" t="t" r="r" b="b"/>
              <a:pathLst>
                <a:path w="47625" h="414654">
                  <a:moveTo>
                    <a:pt x="47450" y="414361"/>
                  </a:moveTo>
                  <a:lnTo>
                    <a:pt x="0" y="414361"/>
                  </a:lnTo>
                  <a:lnTo>
                    <a:pt x="0" y="0"/>
                  </a:lnTo>
                  <a:lnTo>
                    <a:pt x="47450" y="0"/>
                  </a:lnTo>
                  <a:lnTo>
                    <a:pt x="47450" y="414361"/>
                  </a:lnTo>
                  <a:close/>
                </a:path>
              </a:pathLst>
            </a:custGeom>
            <a:solidFill>
              <a:srgbClr val="92D0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6" name="object 66"/>
            <p:cNvSpPr/>
            <p:nvPr/>
          </p:nvSpPr>
          <p:spPr>
            <a:xfrm>
              <a:off x="5337509" y="4143482"/>
              <a:ext cx="47625" cy="143510"/>
            </a:xfrm>
            <a:custGeom>
              <a:avLst/>
              <a:gdLst/>
              <a:ahLst/>
              <a:cxnLst/>
              <a:rect l="l" t="t" r="r" b="b"/>
              <a:pathLst>
                <a:path w="47625" h="143510">
                  <a:moveTo>
                    <a:pt x="47450" y="142984"/>
                  </a:moveTo>
                  <a:lnTo>
                    <a:pt x="0" y="142984"/>
                  </a:lnTo>
                  <a:lnTo>
                    <a:pt x="0" y="0"/>
                  </a:lnTo>
                  <a:lnTo>
                    <a:pt x="47450" y="0"/>
                  </a:lnTo>
                  <a:lnTo>
                    <a:pt x="47450" y="142984"/>
                  </a:lnTo>
                  <a:close/>
                </a:path>
              </a:pathLst>
            </a:custGeom>
            <a:solidFill>
              <a:srgbClr val="FFC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7" name="object 67"/>
            <p:cNvSpPr/>
            <p:nvPr/>
          </p:nvSpPr>
          <p:spPr>
            <a:xfrm>
              <a:off x="5337505" y="4120134"/>
              <a:ext cx="47625" cy="23495"/>
            </a:xfrm>
            <a:custGeom>
              <a:avLst/>
              <a:gdLst/>
              <a:ahLst/>
              <a:cxnLst/>
              <a:rect l="l" t="t" r="r" b="b"/>
              <a:pathLst>
                <a:path w="47625" h="23495">
                  <a:moveTo>
                    <a:pt x="47450" y="23344"/>
                  </a:moveTo>
                  <a:lnTo>
                    <a:pt x="0" y="23344"/>
                  </a:lnTo>
                  <a:lnTo>
                    <a:pt x="0" y="0"/>
                  </a:lnTo>
                  <a:lnTo>
                    <a:pt x="47450" y="0"/>
                  </a:lnTo>
                  <a:lnTo>
                    <a:pt x="47450" y="23344"/>
                  </a:lnTo>
                  <a:close/>
                </a:path>
              </a:pathLst>
            </a:custGeom>
            <a:solidFill>
              <a:srgbClr val="00AFE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8" name="object 68"/>
            <p:cNvSpPr/>
            <p:nvPr/>
          </p:nvSpPr>
          <p:spPr>
            <a:xfrm>
              <a:off x="5337503" y="4093874"/>
              <a:ext cx="47625" cy="26670"/>
            </a:xfrm>
            <a:custGeom>
              <a:avLst/>
              <a:gdLst/>
              <a:ahLst/>
              <a:cxnLst/>
              <a:rect l="l" t="t" r="r" b="b"/>
              <a:pathLst>
                <a:path w="47625" h="26670">
                  <a:moveTo>
                    <a:pt x="47449" y="26262"/>
                  </a:moveTo>
                  <a:lnTo>
                    <a:pt x="0" y="26262"/>
                  </a:lnTo>
                  <a:lnTo>
                    <a:pt x="0" y="0"/>
                  </a:lnTo>
                  <a:lnTo>
                    <a:pt x="47449" y="0"/>
                  </a:lnTo>
                  <a:lnTo>
                    <a:pt x="47449" y="26262"/>
                  </a:lnTo>
                  <a:close/>
                </a:path>
              </a:pathLst>
            </a:custGeom>
            <a:solidFill>
              <a:srgbClr val="FF9999"/>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69" name="object 69"/>
            <p:cNvSpPr/>
            <p:nvPr/>
          </p:nvSpPr>
          <p:spPr>
            <a:xfrm>
              <a:off x="5337503" y="4090956"/>
              <a:ext cx="47625" cy="3175"/>
            </a:xfrm>
            <a:custGeom>
              <a:avLst/>
              <a:gdLst/>
              <a:ahLst/>
              <a:cxnLst/>
              <a:rect l="l" t="t" r="r" b="b"/>
              <a:pathLst>
                <a:path w="47625" h="3175">
                  <a:moveTo>
                    <a:pt x="47449" y="2918"/>
                  </a:moveTo>
                  <a:lnTo>
                    <a:pt x="0" y="2918"/>
                  </a:lnTo>
                  <a:lnTo>
                    <a:pt x="0" y="0"/>
                  </a:lnTo>
                  <a:lnTo>
                    <a:pt x="47449" y="0"/>
                  </a:lnTo>
                  <a:lnTo>
                    <a:pt x="47449" y="2918"/>
                  </a:lnTo>
                  <a:close/>
                </a:path>
              </a:pathLst>
            </a:custGeom>
            <a:solidFill>
              <a:srgbClr val="6F2F9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0" name="object 70"/>
            <p:cNvSpPr/>
            <p:nvPr/>
          </p:nvSpPr>
          <p:spPr>
            <a:xfrm>
              <a:off x="5337503" y="4082202"/>
              <a:ext cx="47625" cy="8890"/>
            </a:xfrm>
            <a:custGeom>
              <a:avLst/>
              <a:gdLst/>
              <a:ahLst/>
              <a:cxnLst/>
              <a:rect l="l" t="t" r="r" b="b"/>
              <a:pathLst>
                <a:path w="47625" h="8889">
                  <a:moveTo>
                    <a:pt x="47449" y="8754"/>
                  </a:moveTo>
                  <a:lnTo>
                    <a:pt x="0" y="8754"/>
                  </a:lnTo>
                  <a:lnTo>
                    <a:pt x="0" y="0"/>
                  </a:lnTo>
                  <a:lnTo>
                    <a:pt x="47449" y="0"/>
                  </a:lnTo>
                  <a:lnTo>
                    <a:pt x="47449" y="8754"/>
                  </a:lnTo>
                  <a:close/>
                </a:path>
              </a:pathLst>
            </a:custGeom>
            <a:solidFill>
              <a:srgbClr val="DB843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1" name="object 71"/>
            <p:cNvSpPr/>
            <p:nvPr/>
          </p:nvSpPr>
          <p:spPr>
            <a:xfrm>
              <a:off x="5453500" y="4271874"/>
              <a:ext cx="47625" cy="429259"/>
            </a:xfrm>
            <a:custGeom>
              <a:avLst/>
              <a:gdLst/>
              <a:ahLst/>
              <a:cxnLst/>
              <a:rect l="l" t="t" r="r" b="b"/>
              <a:pathLst>
                <a:path w="47625" h="429260">
                  <a:moveTo>
                    <a:pt x="47450" y="428951"/>
                  </a:moveTo>
                  <a:lnTo>
                    <a:pt x="0" y="428951"/>
                  </a:lnTo>
                  <a:lnTo>
                    <a:pt x="0" y="0"/>
                  </a:lnTo>
                  <a:lnTo>
                    <a:pt x="47450" y="0"/>
                  </a:lnTo>
                  <a:lnTo>
                    <a:pt x="47450" y="428951"/>
                  </a:lnTo>
                  <a:close/>
                </a:path>
              </a:pathLst>
            </a:custGeom>
            <a:solidFill>
              <a:srgbClr val="92D0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2" name="object 72"/>
            <p:cNvSpPr/>
            <p:nvPr/>
          </p:nvSpPr>
          <p:spPr>
            <a:xfrm>
              <a:off x="5453498" y="4128891"/>
              <a:ext cx="47625" cy="143510"/>
            </a:xfrm>
            <a:custGeom>
              <a:avLst/>
              <a:gdLst/>
              <a:ahLst/>
              <a:cxnLst/>
              <a:rect l="l" t="t" r="r" b="b"/>
              <a:pathLst>
                <a:path w="47625" h="143510">
                  <a:moveTo>
                    <a:pt x="47450" y="142984"/>
                  </a:moveTo>
                  <a:lnTo>
                    <a:pt x="0" y="142984"/>
                  </a:lnTo>
                  <a:lnTo>
                    <a:pt x="0" y="0"/>
                  </a:lnTo>
                  <a:lnTo>
                    <a:pt x="47450" y="0"/>
                  </a:lnTo>
                  <a:lnTo>
                    <a:pt x="47450" y="142984"/>
                  </a:lnTo>
                  <a:close/>
                </a:path>
              </a:pathLst>
            </a:custGeom>
            <a:solidFill>
              <a:srgbClr val="FFC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3" name="object 73"/>
            <p:cNvSpPr/>
            <p:nvPr/>
          </p:nvSpPr>
          <p:spPr>
            <a:xfrm>
              <a:off x="5453494" y="4093872"/>
              <a:ext cx="47625" cy="35560"/>
            </a:xfrm>
            <a:custGeom>
              <a:avLst/>
              <a:gdLst/>
              <a:ahLst/>
              <a:cxnLst/>
              <a:rect l="l" t="t" r="r" b="b"/>
              <a:pathLst>
                <a:path w="47625" h="35560">
                  <a:moveTo>
                    <a:pt x="47450" y="35016"/>
                  </a:moveTo>
                  <a:lnTo>
                    <a:pt x="0" y="35016"/>
                  </a:lnTo>
                  <a:lnTo>
                    <a:pt x="0" y="0"/>
                  </a:lnTo>
                  <a:lnTo>
                    <a:pt x="47450" y="0"/>
                  </a:lnTo>
                  <a:lnTo>
                    <a:pt x="47450" y="35016"/>
                  </a:lnTo>
                  <a:close/>
                </a:path>
              </a:pathLst>
            </a:custGeom>
            <a:solidFill>
              <a:srgbClr val="00AFE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4" name="object 74"/>
            <p:cNvSpPr/>
            <p:nvPr/>
          </p:nvSpPr>
          <p:spPr>
            <a:xfrm>
              <a:off x="5453492" y="4073448"/>
              <a:ext cx="47625" cy="20955"/>
            </a:xfrm>
            <a:custGeom>
              <a:avLst/>
              <a:gdLst/>
              <a:ahLst/>
              <a:cxnLst/>
              <a:rect l="l" t="t" r="r" b="b"/>
              <a:pathLst>
                <a:path w="47625" h="20954">
                  <a:moveTo>
                    <a:pt x="47449" y="20426"/>
                  </a:moveTo>
                  <a:lnTo>
                    <a:pt x="0" y="20426"/>
                  </a:lnTo>
                  <a:lnTo>
                    <a:pt x="0" y="0"/>
                  </a:lnTo>
                  <a:lnTo>
                    <a:pt x="47449" y="0"/>
                  </a:lnTo>
                  <a:lnTo>
                    <a:pt x="47449" y="20426"/>
                  </a:lnTo>
                  <a:close/>
                </a:path>
              </a:pathLst>
            </a:custGeom>
            <a:solidFill>
              <a:srgbClr val="FF9999"/>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5" name="object 75"/>
            <p:cNvSpPr/>
            <p:nvPr/>
          </p:nvSpPr>
          <p:spPr>
            <a:xfrm>
              <a:off x="5453492" y="4070530"/>
              <a:ext cx="47625" cy="3175"/>
            </a:xfrm>
            <a:custGeom>
              <a:avLst/>
              <a:gdLst/>
              <a:ahLst/>
              <a:cxnLst/>
              <a:rect l="l" t="t" r="r" b="b"/>
              <a:pathLst>
                <a:path w="47625" h="3175">
                  <a:moveTo>
                    <a:pt x="47449" y="2918"/>
                  </a:moveTo>
                  <a:lnTo>
                    <a:pt x="0" y="2918"/>
                  </a:lnTo>
                  <a:lnTo>
                    <a:pt x="0" y="0"/>
                  </a:lnTo>
                  <a:lnTo>
                    <a:pt x="47449" y="0"/>
                  </a:lnTo>
                  <a:lnTo>
                    <a:pt x="47449" y="2918"/>
                  </a:lnTo>
                  <a:close/>
                </a:path>
              </a:pathLst>
            </a:custGeom>
            <a:solidFill>
              <a:srgbClr val="6F2F9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6" name="object 76"/>
            <p:cNvSpPr/>
            <p:nvPr/>
          </p:nvSpPr>
          <p:spPr>
            <a:xfrm>
              <a:off x="5453492" y="4064693"/>
              <a:ext cx="47625" cy="6350"/>
            </a:xfrm>
            <a:custGeom>
              <a:avLst/>
              <a:gdLst/>
              <a:ahLst/>
              <a:cxnLst/>
              <a:rect l="l" t="t" r="r" b="b"/>
              <a:pathLst>
                <a:path w="47625" h="6350">
                  <a:moveTo>
                    <a:pt x="47449" y="5836"/>
                  </a:moveTo>
                  <a:lnTo>
                    <a:pt x="0" y="5836"/>
                  </a:lnTo>
                  <a:lnTo>
                    <a:pt x="0" y="0"/>
                  </a:lnTo>
                  <a:lnTo>
                    <a:pt x="47449" y="0"/>
                  </a:lnTo>
                  <a:lnTo>
                    <a:pt x="47449" y="5836"/>
                  </a:lnTo>
                  <a:close/>
                </a:path>
              </a:pathLst>
            </a:custGeom>
            <a:solidFill>
              <a:srgbClr val="DB843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7" name="object 77"/>
            <p:cNvSpPr/>
            <p:nvPr/>
          </p:nvSpPr>
          <p:spPr>
            <a:xfrm>
              <a:off x="5569490" y="4236857"/>
              <a:ext cx="45085" cy="464184"/>
            </a:xfrm>
            <a:custGeom>
              <a:avLst/>
              <a:gdLst/>
              <a:ahLst/>
              <a:cxnLst/>
              <a:rect l="l" t="t" r="r" b="b"/>
              <a:pathLst>
                <a:path w="45085" h="464185">
                  <a:moveTo>
                    <a:pt x="44814" y="463968"/>
                  </a:moveTo>
                  <a:lnTo>
                    <a:pt x="0" y="463968"/>
                  </a:lnTo>
                  <a:lnTo>
                    <a:pt x="0" y="0"/>
                  </a:lnTo>
                  <a:lnTo>
                    <a:pt x="44814" y="0"/>
                  </a:lnTo>
                  <a:lnTo>
                    <a:pt x="44814" y="463968"/>
                  </a:lnTo>
                  <a:close/>
                </a:path>
              </a:pathLst>
            </a:custGeom>
            <a:solidFill>
              <a:srgbClr val="92D0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8" name="object 78"/>
            <p:cNvSpPr/>
            <p:nvPr/>
          </p:nvSpPr>
          <p:spPr>
            <a:xfrm>
              <a:off x="5569488" y="4099711"/>
              <a:ext cx="45085" cy="137160"/>
            </a:xfrm>
            <a:custGeom>
              <a:avLst/>
              <a:gdLst/>
              <a:ahLst/>
              <a:cxnLst/>
              <a:rect l="l" t="t" r="r" b="b"/>
              <a:pathLst>
                <a:path w="45085" h="137160">
                  <a:moveTo>
                    <a:pt x="44814" y="137148"/>
                  </a:moveTo>
                  <a:lnTo>
                    <a:pt x="0" y="137148"/>
                  </a:lnTo>
                  <a:lnTo>
                    <a:pt x="0" y="0"/>
                  </a:lnTo>
                  <a:lnTo>
                    <a:pt x="44814" y="0"/>
                  </a:lnTo>
                  <a:lnTo>
                    <a:pt x="44814" y="137148"/>
                  </a:lnTo>
                  <a:close/>
                </a:path>
              </a:pathLst>
            </a:custGeom>
            <a:solidFill>
              <a:srgbClr val="FFC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79" name="object 79"/>
            <p:cNvSpPr/>
            <p:nvPr/>
          </p:nvSpPr>
          <p:spPr>
            <a:xfrm>
              <a:off x="5569483" y="4067610"/>
              <a:ext cx="45085" cy="32384"/>
            </a:xfrm>
            <a:custGeom>
              <a:avLst/>
              <a:gdLst/>
              <a:ahLst/>
              <a:cxnLst/>
              <a:rect l="l" t="t" r="r" b="b"/>
              <a:pathLst>
                <a:path w="45085" h="32385">
                  <a:moveTo>
                    <a:pt x="44813" y="32098"/>
                  </a:moveTo>
                  <a:lnTo>
                    <a:pt x="0" y="32098"/>
                  </a:lnTo>
                  <a:lnTo>
                    <a:pt x="0" y="0"/>
                  </a:lnTo>
                  <a:lnTo>
                    <a:pt x="44813" y="0"/>
                  </a:lnTo>
                  <a:lnTo>
                    <a:pt x="44813" y="32098"/>
                  </a:lnTo>
                  <a:close/>
                </a:path>
              </a:pathLst>
            </a:custGeom>
            <a:solidFill>
              <a:srgbClr val="00AFE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0" name="object 80"/>
            <p:cNvSpPr/>
            <p:nvPr/>
          </p:nvSpPr>
          <p:spPr>
            <a:xfrm>
              <a:off x="5569481" y="4047185"/>
              <a:ext cx="45085" cy="20955"/>
            </a:xfrm>
            <a:custGeom>
              <a:avLst/>
              <a:gdLst/>
              <a:ahLst/>
              <a:cxnLst/>
              <a:rect l="l" t="t" r="r" b="b"/>
              <a:pathLst>
                <a:path w="45085" h="20954">
                  <a:moveTo>
                    <a:pt x="44813" y="20426"/>
                  </a:moveTo>
                  <a:lnTo>
                    <a:pt x="0" y="20426"/>
                  </a:lnTo>
                  <a:lnTo>
                    <a:pt x="0" y="0"/>
                  </a:lnTo>
                  <a:lnTo>
                    <a:pt x="44813" y="0"/>
                  </a:lnTo>
                  <a:lnTo>
                    <a:pt x="44813" y="20426"/>
                  </a:lnTo>
                  <a:close/>
                </a:path>
              </a:pathLst>
            </a:custGeom>
            <a:solidFill>
              <a:srgbClr val="FF9999"/>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1" name="object 81"/>
            <p:cNvSpPr/>
            <p:nvPr/>
          </p:nvSpPr>
          <p:spPr>
            <a:xfrm>
              <a:off x="5569481" y="4044267"/>
              <a:ext cx="45085" cy="3175"/>
            </a:xfrm>
            <a:custGeom>
              <a:avLst/>
              <a:gdLst/>
              <a:ahLst/>
              <a:cxnLst/>
              <a:rect l="l" t="t" r="r" b="b"/>
              <a:pathLst>
                <a:path w="45085" h="3175">
                  <a:moveTo>
                    <a:pt x="44813" y="2918"/>
                  </a:moveTo>
                  <a:lnTo>
                    <a:pt x="0" y="2918"/>
                  </a:lnTo>
                  <a:lnTo>
                    <a:pt x="0" y="0"/>
                  </a:lnTo>
                  <a:lnTo>
                    <a:pt x="44813" y="0"/>
                  </a:lnTo>
                  <a:lnTo>
                    <a:pt x="44813" y="2918"/>
                  </a:lnTo>
                  <a:close/>
                </a:path>
              </a:pathLst>
            </a:custGeom>
            <a:solidFill>
              <a:srgbClr val="6F2F9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2" name="object 82"/>
            <p:cNvSpPr/>
            <p:nvPr/>
          </p:nvSpPr>
          <p:spPr>
            <a:xfrm>
              <a:off x="5569481" y="4035513"/>
              <a:ext cx="45085" cy="8890"/>
            </a:xfrm>
            <a:custGeom>
              <a:avLst/>
              <a:gdLst/>
              <a:ahLst/>
              <a:cxnLst/>
              <a:rect l="l" t="t" r="r" b="b"/>
              <a:pathLst>
                <a:path w="45085" h="8889">
                  <a:moveTo>
                    <a:pt x="44813" y="8754"/>
                  </a:moveTo>
                  <a:lnTo>
                    <a:pt x="0" y="8754"/>
                  </a:lnTo>
                  <a:lnTo>
                    <a:pt x="0" y="0"/>
                  </a:lnTo>
                  <a:lnTo>
                    <a:pt x="44813" y="0"/>
                  </a:lnTo>
                  <a:lnTo>
                    <a:pt x="44813" y="8754"/>
                  </a:lnTo>
                  <a:close/>
                </a:path>
              </a:pathLst>
            </a:custGeom>
            <a:solidFill>
              <a:srgbClr val="DB843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3" name="object 83"/>
            <p:cNvSpPr/>
            <p:nvPr/>
          </p:nvSpPr>
          <p:spPr>
            <a:xfrm>
              <a:off x="5685480" y="4242693"/>
              <a:ext cx="45085" cy="458470"/>
            </a:xfrm>
            <a:custGeom>
              <a:avLst/>
              <a:gdLst/>
              <a:ahLst/>
              <a:cxnLst/>
              <a:rect l="l" t="t" r="r" b="b"/>
              <a:pathLst>
                <a:path w="45085" h="458470">
                  <a:moveTo>
                    <a:pt x="44814" y="458132"/>
                  </a:moveTo>
                  <a:lnTo>
                    <a:pt x="0" y="458132"/>
                  </a:lnTo>
                  <a:lnTo>
                    <a:pt x="0" y="0"/>
                  </a:lnTo>
                  <a:lnTo>
                    <a:pt x="44814" y="0"/>
                  </a:lnTo>
                  <a:lnTo>
                    <a:pt x="44814" y="458132"/>
                  </a:lnTo>
                  <a:close/>
                </a:path>
              </a:pathLst>
            </a:custGeom>
            <a:solidFill>
              <a:srgbClr val="92D0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4" name="object 84"/>
            <p:cNvSpPr/>
            <p:nvPr/>
          </p:nvSpPr>
          <p:spPr>
            <a:xfrm>
              <a:off x="5685477" y="4102629"/>
              <a:ext cx="45085" cy="140335"/>
            </a:xfrm>
            <a:custGeom>
              <a:avLst/>
              <a:gdLst/>
              <a:ahLst/>
              <a:cxnLst/>
              <a:rect l="l" t="t" r="r" b="b"/>
              <a:pathLst>
                <a:path w="45085" h="140335">
                  <a:moveTo>
                    <a:pt x="44814" y="140066"/>
                  </a:moveTo>
                  <a:lnTo>
                    <a:pt x="0" y="140066"/>
                  </a:lnTo>
                  <a:lnTo>
                    <a:pt x="0" y="0"/>
                  </a:lnTo>
                  <a:lnTo>
                    <a:pt x="44814" y="0"/>
                  </a:lnTo>
                  <a:lnTo>
                    <a:pt x="44814" y="140066"/>
                  </a:lnTo>
                  <a:close/>
                </a:path>
              </a:pathLst>
            </a:custGeom>
            <a:solidFill>
              <a:srgbClr val="FFC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5" name="object 85"/>
            <p:cNvSpPr/>
            <p:nvPr/>
          </p:nvSpPr>
          <p:spPr>
            <a:xfrm>
              <a:off x="5685472" y="4070528"/>
              <a:ext cx="45085" cy="32384"/>
            </a:xfrm>
            <a:custGeom>
              <a:avLst/>
              <a:gdLst/>
              <a:ahLst/>
              <a:cxnLst/>
              <a:rect l="l" t="t" r="r" b="b"/>
              <a:pathLst>
                <a:path w="45085" h="32385">
                  <a:moveTo>
                    <a:pt x="44813" y="32098"/>
                  </a:moveTo>
                  <a:lnTo>
                    <a:pt x="0" y="32098"/>
                  </a:lnTo>
                  <a:lnTo>
                    <a:pt x="0" y="0"/>
                  </a:lnTo>
                  <a:lnTo>
                    <a:pt x="44813" y="0"/>
                  </a:lnTo>
                  <a:lnTo>
                    <a:pt x="44813" y="32098"/>
                  </a:lnTo>
                  <a:close/>
                </a:path>
              </a:pathLst>
            </a:custGeom>
            <a:solidFill>
              <a:srgbClr val="00AFE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6" name="object 86"/>
            <p:cNvSpPr/>
            <p:nvPr/>
          </p:nvSpPr>
          <p:spPr>
            <a:xfrm>
              <a:off x="5685470" y="4055939"/>
              <a:ext cx="45085" cy="14604"/>
            </a:xfrm>
            <a:custGeom>
              <a:avLst/>
              <a:gdLst/>
              <a:ahLst/>
              <a:cxnLst/>
              <a:rect l="l" t="t" r="r" b="b"/>
              <a:pathLst>
                <a:path w="45085" h="14604">
                  <a:moveTo>
                    <a:pt x="44813" y="14590"/>
                  </a:moveTo>
                  <a:lnTo>
                    <a:pt x="0" y="14590"/>
                  </a:lnTo>
                  <a:lnTo>
                    <a:pt x="0" y="0"/>
                  </a:lnTo>
                  <a:lnTo>
                    <a:pt x="44813" y="0"/>
                  </a:lnTo>
                  <a:lnTo>
                    <a:pt x="44813" y="14590"/>
                  </a:lnTo>
                  <a:close/>
                </a:path>
              </a:pathLst>
            </a:custGeom>
            <a:solidFill>
              <a:srgbClr val="FF9999"/>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7" name="object 87"/>
            <p:cNvSpPr/>
            <p:nvPr/>
          </p:nvSpPr>
          <p:spPr>
            <a:xfrm>
              <a:off x="5685470" y="4050103"/>
              <a:ext cx="45085" cy="6350"/>
            </a:xfrm>
            <a:custGeom>
              <a:avLst/>
              <a:gdLst/>
              <a:ahLst/>
              <a:cxnLst/>
              <a:rect l="l" t="t" r="r" b="b"/>
              <a:pathLst>
                <a:path w="45085" h="6350">
                  <a:moveTo>
                    <a:pt x="44813" y="5836"/>
                  </a:moveTo>
                  <a:lnTo>
                    <a:pt x="0" y="5836"/>
                  </a:lnTo>
                  <a:lnTo>
                    <a:pt x="0" y="0"/>
                  </a:lnTo>
                  <a:lnTo>
                    <a:pt x="44813" y="0"/>
                  </a:lnTo>
                  <a:lnTo>
                    <a:pt x="44813" y="5836"/>
                  </a:lnTo>
                  <a:close/>
                </a:path>
              </a:pathLst>
            </a:custGeom>
            <a:solidFill>
              <a:srgbClr val="6F2F9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8" name="object 88"/>
            <p:cNvSpPr/>
            <p:nvPr/>
          </p:nvSpPr>
          <p:spPr>
            <a:xfrm>
              <a:off x="5685470" y="4044267"/>
              <a:ext cx="45085" cy="6350"/>
            </a:xfrm>
            <a:custGeom>
              <a:avLst/>
              <a:gdLst/>
              <a:ahLst/>
              <a:cxnLst/>
              <a:rect l="l" t="t" r="r" b="b"/>
              <a:pathLst>
                <a:path w="45085" h="6350">
                  <a:moveTo>
                    <a:pt x="44813" y="5836"/>
                  </a:moveTo>
                  <a:lnTo>
                    <a:pt x="0" y="5836"/>
                  </a:lnTo>
                  <a:lnTo>
                    <a:pt x="0" y="0"/>
                  </a:lnTo>
                  <a:lnTo>
                    <a:pt x="44813" y="0"/>
                  </a:lnTo>
                  <a:lnTo>
                    <a:pt x="44813" y="5836"/>
                  </a:lnTo>
                  <a:close/>
                </a:path>
              </a:pathLst>
            </a:custGeom>
            <a:solidFill>
              <a:srgbClr val="DB843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89" name="object 89"/>
            <p:cNvSpPr/>
            <p:nvPr/>
          </p:nvSpPr>
          <p:spPr>
            <a:xfrm>
              <a:off x="5801470" y="4213513"/>
              <a:ext cx="45085" cy="487680"/>
            </a:xfrm>
            <a:custGeom>
              <a:avLst/>
              <a:gdLst/>
              <a:ahLst/>
              <a:cxnLst/>
              <a:rect l="l" t="t" r="r" b="b"/>
              <a:pathLst>
                <a:path w="45085" h="487679">
                  <a:moveTo>
                    <a:pt x="44814" y="487312"/>
                  </a:moveTo>
                  <a:lnTo>
                    <a:pt x="0" y="487312"/>
                  </a:lnTo>
                  <a:lnTo>
                    <a:pt x="0" y="0"/>
                  </a:lnTo>
                  <a:lnTo>
                    <a:pt x="44814" y="0"/>
                  </a:lnTo>
                  <a:lnTo>
                    <a:pt x="44814" y="487312"/>
                  </a:lnTo>
                  <a:close/>
                </a:path>
              </a:pathLst>
            </a:custGeom>
            <a:solidFill>
              <a:srgbClr val="92D0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0" name="object 90"/>
            <p:cNvSpPr/>
            <p:nvPr/>
          </p:nvSpPr>
          <p:spPr>
            <a:xfrm>
              <a:off x="5801467" y="4055940"/>
              <a:ext cx="45085" cy="158115"/>
            </a:xfrm>
            <a:custGeom>
              <a:avLst/>
              <a:gdLst/>
              <a:ahLst/>
              <a:cxnLst/>
              <a:rect l="l" t="t" r="r" b="b"/>
              <a:pathLst>
                <a:path w="45085" h="158114">
                  <a:moveTo>
                    <a:pt x="44814" y="157574"/>
                  </a:moveTo>
                  <a:lnTo>
                    <a:pt x="0" y="157574"/>
                  </a:lnTo>
                  <a:lnTo>
                    <a:pt x="0" y="0"/>
                  </a:lnTo>
                  <a:lnTo>
                    <a:pt x="44814" y="0"/>
                  </a:lnTo>
                  <a:lnTo>
                    <a:pt x="44814" y="157574"/>
                  </a:lnTo>
                  <a:close/>
                </a:path>
              </a:pathLst>
            </a:custGeom>
            <a:solidFill>
              <a:srgbClr val="FFC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1" name="object 91"/>
            <p:cNvSpPr/>
            <p:nvPr/>
          </p:nvSpPr>
          <p:spPr>
            <a:xfrm>
              <a:off x="5801461" y="4029675"/>
              <a:ext cx="45085" cy="26670"/>
            </a:xfrm>
            <a:custGeom>
              <a:avLst/>
              <a:gdLst/>
              <a:ahLst/>
              <a:cxnLst/>
              <a:rect l="l" t="t" r="r" b="b"/>
              <a:pathLst>
                <a:path w="45085" h="26670">
                  <a:moveTo>
                    <a:pt x="44813" y="26262"/>
                  </a:moveTo>
                  <a:lnTo>
                    <a:pt x="0" y="26262"/>
                  </a:lnTo>
                  <a:lnTo>
                    <a:pt x="0" y="0"/>
                  </a:lnTo>
                  <a:lnTo>
                    <a:pt x="44813" y="0"/>
                  </a:lnTo>
                  <a:lnTo>
                    <a:pt x="44813" y="26262"/>
                  </a:lnTo>
                  <a:close/>
                </a:path>
              </a:pathLst>
            </a:custGeom>
            <a:solidFill>
              <a:srgbClr val="00AFE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2" name="object 92"/>
            <p:cNvSpPr/>
            <p:nvPr/>
          </p:nvSpPr>
          <p:spPr>
            <a:xfrm>
              <a:off x="5801459" y="4012169"/>
              <a:ext cx="45085" cy="17780"/>
            </a:xfrm>
            <a:custGeom>
              <a:avLst/>
              <a:gdLst/>
              <a:ahLst/>
              <a:cxnLst/>
              <a:rect l="l" t="t" r="r" b="b"/>
              <a:pathLst>
                <a:path w="45085" h="17779">
                  <a:moveTo>
                    <a:pt x="44814" y="17508"/>
                  </a:moveTo>
                  <a:lnTo>
                    <a:pt x="0" y="17508"/>
                  </a:lnTo>
                  <a:lnTo>
                    <a:pt x="0" y="0"/>
                  </a:lnTo>
                  <a:lnTo>
                    <a:pt x="44814" y="0"/>
                  </a:lnTo>
                  <a:lnTo>
                    <a:pt x="44814" y="17508"/>
                  </a:lnTo>
                  <a:close/>
                </a:path>
              </a:pathLst>
            </a:custGeom>
            <a:solidFill>
              <a:srgbClr val="FF9999"/>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3" name="object 93"/>
            <p:cNvSpPr/>
            <p:nvPr/>
          </p:nvSpPr>
          <p:spPr>
            <a:xfrm>
              <a:off x="5801459" y="4009251"/>
              <a:ext cx="45085" cy="3175"/>
            </a:xfrm>
            <a:custGeom>
              <a:avLst/>
              <a:gdLst/>
              <a:ahLst/>
              <a:cxnLst/>
              <a:rect l="l" t="t" r="r" b="b"/>
              <a:pathLst>
                <a:path w="45085" h="3175">
                  <a:moveTo>
                    <a:pt x="44814" y="2918"/>
                  </a:moveTo>
                  <a:lnTo>
                    <a:pt x="0" y="2918"/>
                  </a:lnTo>
                  <a:lnTo>
                    <a:pt x="0" y="0"/>
                  </a:lnTo>
                  <a:lnTo>
                    <a:pt x="44814" y="0"/>
                  </a:lnTo>
                  <a:lnTo>
                    <a:pt x="44814" y="2918"/>
                  </a:lnTo>
                  <a:close/>
                </a:path>
              </a:pathLst>
            </a:custGeom>
            <a:solidFill>
              <a:srgbClr val="6F2F9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4" name="object 94"/>
            <p:cNvSpPr/>
            <p:nvPr/>
          </p:nvSpPr>
          <p:spPr>
            <a:xfrm>
              <a:off x="5801459" y="4003415"/>
              <a:ext cx="45085" cy="6350"/>
            </a:xfrm>
            <a:custGeom>
              <a:avLst/>
              <a:gdLst/>
              <a:ahLst/>
              <a:cxnLst/>
              <a:rect l="l" t="t" r="r" b="b"/>
              <a:pathLst>
                <a:path w="45085" h="6350">
                  <a:moveTo>
                    <a:pt x="44814" y="5836"/>
                  </a:moveTo>
                  <a:lnTo>
                    <a:pt x="0" y="5836"/>
                  </a:lnTo>
                  <a:lnTo>
                    <a:pt x="0" y="0"/>
                  </a:lnTo>
                  <a:lnTo>
                    <a:pt x="44814" y="0"/>
                  </a:lnTo>
                  <a:lnTo>
                    <a:pt x="44814" y="5836"/>
                  </a:lnTo>
                  <a:close/>
                </a:path>
              </a:pathLst>
            </a:custGeom>
            <a:solidFill>
              <a:srgbClr val="DB843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5" name="object 95"/>
            <p:cNvSpPr/>
            <p:nvPr/>
          </p:nvSpPr>
          <p:spPr>
            <a:xfrm>
              <a:off x="5914823" y="4207677"/>
              <a:ext cx="47625" cy="493395"/>
            </a:xfrm>
            <a:custGeom>
              <a:avLst/>
              <a:gdLst/>
              <a:ahLst/>
              <a:cxnLst/>
              <a:rect l="l" t="t" r="r" b="b"/>
              <a:pathLst>
                <a:path w="47625" h="493395">
                  <a:moveTo>
                    <a:pt x="47450" y="493148"/>
                  </a:moveTo>
                  <a:lnTo>
                    <a:pt x="0" y="493148"/>
                  </a:lnTo>
                  <a:lnTo>
                    <a:pt x="0" y="0"/>
                  </a:lnTo>
                  <a:lnTo>
                    <a:pt x="47450" y="0"/>
                  </a:lnTo>
                  <a:lnTo>
                    <a:pt x="47450" y="493148"/>
                  </a:lnTo>
                  <a:close/>
                </a:path>
              </a:pathLst>
            </a:custGeom>
            <a:solidFill>
              <a:srgbClr val="92D0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6" name="object 96"/>
            <p:cNvSpPr/>
            <p:nvPr/>
          </p:nvSpPr>
          <p:spPr>
            <a:xfrm>
              <a:off x="5914820" y="4070530"/>
              <a:ext cx="47625" cy="137160"/>
            </a:xfrm>
            <a:custGeom>
              <a:avLst/>
              <a:gdLst/>
              <a:ahLst/>
              <a:cxnLst/>
              <a:rect l="l" t="t" r="r" b="b"/>
              <a:pathLst>
                <a:path w="47625" h="137160">
                  <a:moveTo>
                    <a:pt x="47450" y="137148"/>
                  </a:moveTo>
                  <a:lnTo>
                    <a:pt x="0" y="137148"/>
                  </a:lnTo>
                  <a:lnTo>
                    <a:pt x="0" y="0"/>
                  </a:lnTo>
                  <a:lnTo>
                    <a:pt x="47450" y="0"/>
                  </a:lnTo>
                  <a:lnTo>
                    <a:pt x="47450" y="137148"/>
                  </a:lnTo>
                  <a:close/>
                </a:path>
              </a:pathLst>
            </a:custGeom>
            <a:solidFill>
              <a:srgbClr val="FFC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7" name="object 97"/>
            <p:cNvSpPr/>
            <p:nvPr/>
          </p:nvSpPr>
          <p:spPr>
            <a:xfrm>
              <a:off x="5914814" y="4050101"/>
              <a:ext cx="47625" cy="20955"/>
            </a:xfrm>
            <a:custGeom>
              <a:avLst/>
              <a:gdLst/>
              <a:ahLst/>
              <a:cxnLst/>
              <a:rect l="l" t="t" r="r" b="b"/>
              <a:pathLst>
                <a:path w="47625" h="20954">
                  <a:moveTo>
                    <a:pt x="47450" y="20426"/>
                  </a:moveTo>
                  <a:lnTo>
                    <a:pt x="0" y="20426"/>
                  </a:lnTo>
                  <a:lnTo>
                    <a:pt x="0" y="0"/>
                  </a:lnTo>
                  <a:lnTo>
                    <a:pt x="47450" y="0"/>
                  </a:lnTo>
                  <a:lnTo>
                    <a:pt x="47450" y="20426"/>
                  </a:lnTo>
                  <a:close/>
                </a:path>
              </a:pathLst>
            </a:custGeom>
            <a:solidFill>
              <a:srgbClr val="00AFE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8" name="object 98"/>
            <p:cNvSpPr/>
            <p:nvPr/>
          </p:nvSpPr>
          <p:spPr>
            <a:xfrm>
              <a:off x="5914812" y="4038431"/>
              <a:ext cx="47625" cy="12065"/>
            </a:xfrm>
            <a:custGeom>
              <a:avLst/>
              <a:gdLst/>
              <a:ahLst/>
              <a:cxnLst/>
              <a:rect l="l" t="t" r="r" b="b"/>
              <a:pathLst>
                <a:path w="47625" h="12064">
                  <a:moveTo>
                    <a:pt x="47449" y="11672"/>
                  </a:moveTo>
                  <a:lnTo>
                    <a:pt x="0" y="11672"/>
                  </a:lnTo>
                  <a:lnTo>
                    <a:pt x="0" y="0"/>
                  </a:lnTo>
                  <a:lnTo>
                    <a:pt x="47449" y="0"/>
                  </a:lnTo>
                  <a:lnTo>
                    <a:pt x="47449" y="11672"/>
                  </a:lnTo>
                  <a:close/>
                </a:path>
              </a:pathLst>
            </a:custGeom>
            <a:solidFill>
              <a:srgbClr val="FF9999"/>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99" name="object 99"/>
            <p:cNvSpPr/>
            <p:nvPr/>
          </p:nvSpPr>
          <p:spPr>
            <a:xfrm>
              <a:off x="5914812" y="4032595"/>
              <a:ext cx="47625" cy="6350"/>
            </a:xfrm>
            <a:custGeom>
              <a:avLst/>
              <a:gdLst/>
              <a:ahLst/>
              <a:cxnLst/>
              <a:rect l="l" t="t" r="r" b="b"/>
              <a:pathLst>
                <a:path w="47625" h="6350">
                  <a:moveTo>
                    <a:pt x="47449" y="5836"/>
                  </a:moveTo>
                  <a:lnTo>
                    <a:pt x="0" y="5836"/>
                  </a:lnTo>
                  <a:lnTo>
                    <a:pt x="0" y="0"/>
                  </a:lnTo>
                  <a:lnTo>
                    <a:pt x="47449" y="0"/>
                  </a:lnTo>
                  <a:lnTo>
                    <a:pt x="47449" y="5836"/>
                  </a:lnTo>
                  <a:close/>
                </a:path>
              </a:pathLst>
            </a:custGeom>
            <a:solidFill>
              <a:srgbClr val="6F2F9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0" name="object 100"/>
            <p:cNvSpPr/>
            <p:nvPr/>
          </p:nvSpPr>
          <p:spPr>
            <a:xfrm>
              <a:off x="5914812" y="4026759"/>
              <a:ext cx="47625" cy="6350"/>
            </a:xfrm>
            <a:custGeom>
              <a:avLst/>
              <a:gdLst/>
              <a:ahLst/>
              <a:cxnLst/>
              <a:rect l="l" t="t" r="r" b="b"/>
              <a:pathLst>
                <a:path w="47625" h="6350">
                  <a:moveTo>
                    <a:pt x="47449" y="5836"/>
                  </a:moveTo>
                  <a:lnTo>
                    <a:pt x="0" y="5836"/>
                  </a:lnTo>
                  <a:lnTo>
                    <a:pt x="0" y="0"/>
                  </a:lnTo>
                  <a:lnTo>
                    <a:pt x="47449" y="0"/>
                  </a:lnTo>
                  <a:lnTo>
                    <a:pt x="47449" y="5836"/>
                  </a:lnTo>
                  <a:close/>
                </a:path>
              </a:pathLst>
            </a:custGeom>
            <a:solidFill>
              <a:srgbClr val="DB843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1" name="object 101"/>
            <p:cNvSpPr/>
            <p:nvPr/>
          </p:nvSpPr>
          <p:spPr>
            <a:xfrm>
              <a:off x="6030813" y="4216431"/>
              <a:ext cx="47625" cy="484505"/>
            </a:xfrm>
            <a:custGeom>
              <a:avLst/>
              <a:gdLst/>
              <a:ahLst/>
              <a:cxnLst/>
              <a:rect l="l" t="t" r="r" b="b"/>
              <a:pathLst>
                <a:path w="47625" h="484504">
                  <a:moveTo>
                    <a:pt x="47450" y="484394"/>
                  </a:moveTo>
                  <a:lnTo>
                    <a:pt x="0" y="484394"/>
                  </a:lnTo>
                  <a:lnTo>
                    <a:pt x="0" y="0"/>
                  </a:lnTo>
                  <a:lnTo>
                    <a:pt x="47450" y="0"/>
                  </a:lnTo>
                  <a:lnTo>
                    <a:pt x="47450" y="484394"/>
                  </a:lnTo>
                  <a:close/>
                </a:path>
              </a:pathLst>
            </a:custGeom>
            <a:solidFill>
              <a:srgbClr val="92D0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2" name="object 102"/>
            <p:cNvSpPr/>
            <p:nvPr/>
          </p:nvSpPr>
          <p:spPr>
            <a:xfrm>
              <a:off x="6030810" y="4085121"/>
              <a:ext cx="47625" cy="131445"/>
            </a:xfrm>
            <a:custGeom>
              <a:avLst/>
              <a:gdLst/>
              <a:ahLst/>
              <a:cxnLst/>
              <a:rect l="l" t="t" r="r" b="b"/>
              <a:pathLst>
                <a:path w="47625" h="131445">
                  <a:moveTo>
                    <a:pt x="47450" y="131312"/>
                  </a:moveTo>
                  <a:lnTo>
                    <a:pt x="0" y="131312"/>
                  </a:lnTo>
                  <a:lnTo>
                    <a:pt x="0" y="0"/>
                  </a:lnTo>
                  <a:lnTo>
                    <a:pt x="47450" y="0"/>
                  </a:lnTo>
                  <a:lnTo>
                    <a:pt x="47450" y="131312"/>
                  </a:lnTo>
                  <a:close/>
                </a:path>
              </a:pathLst>
            </a:custGeom>
            <a:solidFill>
              <a:srgbClr val="FFC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3" name="object 103"/>
            <p:cNvSpPr/>
            <p:nvPr/>
          </p:nvSpPr>
          <p:spPr>
            <a:xfrm>
              <a:off x="6030803" y="4064692"/>
              <a:ext cx="47625" cy="20955"/>
            </a:xfrm>
            <a:custGeom>
              <a:avLst/>
              <a:gdLst/>
              <a:ahLst/>
              <a:cxnLst/>
              <a:rect l="l" t="t" r="r" b="b"/>
              <a:pathLst>
                <a:path w="47625" h="20954">
                  <a:moveTo>
                    <a:pt x="47449" y="20426"/>
                  </a:moveTo>
                  <a:lnTo>
                    <a:pt x="0" y="20426"/>
                  </a:lnTo>
                  <a:lnTo>
                    <a:pt x="0" y="0"/>
                  </a:lnTo>
                  <a:lnTo>
                    <a:pt x="47449" y="0"/>
                  </a:lnTo>
                  <a:lnTo>
                    <a:pt x="47449" y="20426"/>
                  </a:lnTo>
                  <a:close/>
                </a:path>
              </a:pathLst>
            </a:custGeom>
            <a:solidFill>
              <a:srgbClr val="00AFE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4" name="object 104"/>
            <p:cNvSpPr/>
            <p:nvPr/>
          </p:nvSpPr>
          <p:spPr>
            <a:xfrm>
              <a:off x="6030801" y="4055939"/>
              <a:ext cx="47625" cy="8890"/>
            </a:xfrm>
            <a:custGeom>
              <a:avLst/>
              <a:gdLst/>
              <a:ahLst/>
              <a:cxnLst/>
              <a:rect l="l" t="t" r="r" b="b"/>
              <a:pathLst>
                <a:path w="47625" h="8889">
                  <a:moveTo>
                    <a:pt x="47449" y="8754"/>
                  </a:moveTo>
                  <a:lnTo>
                    <a:pt x="0" y="8754"/>
                  </a:lnTo>
                  <a:lnTo>
                    <a:pt x="0" y="0"/>
                  </a:lnTo>
                  <a:lnTo>
                    <a:pt x="47449" y="0"/>
                  </a:lnTo>
                  <a:lnTo>
                    <a:pt x="47449" y="8754"/>
                  </a:lnTo>
                  <a:close/>
                </a:path>
              </a:pathLst>
            </a:custGeom>
            <a:solidFill>
              <a:srgbClr val="FF9999"/>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5" name="object 105"/>
            <p:cNvSpPr/>
            <p:nvPr/>
          </p:nvSpPr>
          <p:spPr>
            <a:xfrm>
              <a:off x="6030801" y="4053021"/>
              <a:ext cx="47625" cy="3175"/>
            </a:xfrm>
            <a:custGeom>
              <a:avLst/>
              <a:gdLst/>
              <a:ahLst/>
              <a:cxnLst/>
              <a:rect l="l" t="t" r="r" b="b"/>
              <a:pathLst>
                <a:path w="47625" h="3175">
                  <a:moveTo>
                    <a:pt x="47449" y="2918"/>
                  </a:moveTo>
                  <a:lnTo>
                    <a:pt x="0" y="2918"/>
                  </a:lnTo>
                  <a:lnTo>
                    <a:pt x="0" y="0"/>
                  </a:lnTo>
                  <a:lnTo>
                    <a:pt x="47449" y="0"/>
                  </a:lnTo>
                  <a:lnTo>
                    <a:pt x="47449" y="2918"/>
                  </a:lnTo>
                  <a:close/>
                </a:path>
              </a:pathLst>
            </a:custGeom>
            <a:solidFill>
              <a:srgbClr val="6F2F9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6" name="object 106"/>
            <p:cNvSpPr/>
            <p:nvPr/>
          </p:nvSpPr>
          <p:spPr>
            <a:xfrm>
              <a:off x="6030801" y="4047185"/>
              <a:ext cx="47625" cy="6350"/>
            </a:xfrm>
            <a:custGeom>
              <a:avLst/>
              <a:gdLst/>
              <a:ahLst/>
              <a:cxnLst/>
              <a:rect l="l" t="t" r="r" b="b"/>
              <a:pathLst>
                <a:path w="47625" h="6350">
                  <a:moveTo>
                    <a:pt x="47449" y="5836"/>
                  </a:moveTo>
                  <a:lnTo>
                    <a:pt x="0" y="5836"/>
                  </a:lnTo>
                  <a:lnTo>
                    <a:pt x="0" y="0"/>
                  </a:lnTo>
                  <a:lnTo>
                    <a:pt x="47449" y="0"/>
                  </a:lnTo>
                  <a:lnTo>
                    <a:pt x="47449" y="5836"/>
                  </a:lnTo>
                  <a:close/>
                </a:path>
              </a:pathLst>
            </a:custGeom>
            <a:solidFill>
              <a:srgbClr val="DB843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7" name="object 107"/>
            <p:cNvSpPr/>
            <p:nvPr/>
          </p:nvSpPr>
          <p:spPr>
            <a:xfrm>
              <a:off x="6146803" y="4207677"/>
              <a:ext cx="47625" cy="493395"/>
            </a:xfrm>
            <a:custGeom>
              <a:avLst/>
              <a:gdLst/>
              <a:ahLst/>
              <a:cxnLst/>
              <a:rect l="l" t="t" r="r" b="b"/>
              <a:pathLst>
                <a:path w="47625" h="493395">
                  <a:moveTo>
                    <a:pt x="47450" y="493148"/>
                  </a:moveTo>
                  <a:lnTo>
                    <a:pt x="0" y="493148"/>
                  </a:lnTo>
                  <a:lnTo>
                    <a:pt x="0" y="0"/>
                  </a:lnTo>
                  <a:lnTo>
                    <a:pt x="47450" y="0"/>
                  </a:lnTo>
                  <a:lnTo>
                    <a:pt x="47450" y="493148"/>
                  </a:lnTo>
                  <a:close/>
                </a:path>
              </a:pathLst>
            </a:custGeom>
            <a:solidFill>
              <a:srgbClr val="92D0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8" name="object 108"/>
            <p:cNvSpPr/>
            <p:nvPr/>
          </p:nvSpPr>
          <p:spPr>
            <a:xfrm>
              <a:off x="6146799" y="4067612"/>
              <a:ext cx="47625" cy="140335"/>
            </a:xfrm>
            <a:custGeom>
              <a:avLst/>
              <a:gdLst/>
              <a:ahLst/>
              <a:cxnLst/>
              <a:rect l="l" t="t" r="r" b="b"/>
              <a:pathLst>
                <a:path w="47625" h="140335">
                  <a:moveTo>
                    <a:pt x="47450" y="140066"/>
                  </a:moveTo>
                  <a:lnTo>
                    <a:pt x="0" y="140066"/>
                  </a:lnTo>
                  <a:lnTo>
                    <a:pt x="0" y="0"/>
                  </a:lnTo>
                  <a:lnTo>
                    <a:pt x="47450" y="0"/>
                  </a:lnTo>
                  <a:lnTo>
                    <a:pt x="47450" y="140066"/>
                  </a:lnTo>
                  <a:close/>
                </a:path>
              </a:pathLst>
            </a:custGeom>
            <a:solidFill>
              <a:srgbClr val="FFC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09" name="object 109"/>
            <p:cNvSpPr/>
            <p:nvPr/>
          </p:nvSpPr>
          <p:spPr>
            <a:xfrm>
              <a:off x="6146792" y="4050101"/>
              <a:ext cx="47625" cy="17780"/>
            </a:xfrm>
            <a:custGeom>
              <a:avLst/>
              <a:gdLst/>
              <a:ahLst/>
              <a:cxnLst/>
              <a:rect l="l" t="t" r="r" b="b"/>
              <a:pathLst>
                <a:path w="47625" h="17779">
                  <a:moveTo>
                    <a:pt x="47450" y="17508"/>
                  </a:moveTo>
                  <a:lnTo>
                    <a:pt x="0" y="17508"/>
                  </a:lnTo>
                  <a:lnTo>
                    <a:pt x="0" y="0"/>
                  </a:lnTo>
                  <a:lnTo>
                    <a:pt x="47450" y="0"/>
                  </a:lnTo>
                  <a:lnTo>
                    <a:pt x="47450" y="17508"/>
                  </a:lnTo>
                  <a:close/>
                </a:path>
              </a:pathLst>
            </a:custGeom>
            <a:solidFill>
              <a:srgbClr val="00AFE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0" name="object 110"/>
            <p:cNvSpPr/>
            <p:nvPr/>
          </p:nvSpPr>
          <p:spPr>
            <a:xfrm>
              <a:off x="6146789" y="4038431"/>
              <a:ext cx="47625" cy="12065"/>
            </a:xfrm>
            <a:custGeom>
              <a:avLst/>
              <a:gdLst/>
              <a:ahLst/>
              <a:cxnLst/>
              <a:rect l="l" t="t" r="r" b="b"/>
              <a:pathLst>
                <a:path w="47625" h="12064">
                  <a:moveTo>
                    <a:pt x="47449" y="11672"/>
                  </a:moveTo>
                  <a:lnTo>
                    <a:pt x="0" y="11672"/>
                  </a:lnTo>
                  <a:lnTo>
                    <a:pt x="0" y="0"/>
                  </a:lnTo>
                  <a:lnTo>
                    <a:pt x="47449" y="0"/>
                  </a:lnTo>
                  <a:lnTo>
                    <a:pt x="47449" y="11672"/>
                  </a:lnTo>
                  <a:close/>
                </a:path>
              </a:pathLst>
            </a:custGeom>
            <a:solidFill>
              <a:srgbClr val="FF9999"/>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1" name="object 111"/>
            <p:cNvSpPr/>
            <p:nvPr/>
          </p:nvSpPr>
          <p:spPr>
            <a:xfrm>
              <a:off x="6146789" y="4035513"/>
              <a:ext cx="47625" cy="3175"/>
            </a:xfrm>
            <a:custGeom>
              <a:avLst/>
              <a:gdLst/>
              <a:ahLst/>
              <a:cxnLst/>
              <a:rect l="l" t="t" r="r" b="b"/>
              <a:pathLst>
                <a:path w="47625" h="3175">
                  <a:moveTo>
                    <a:pt x="47449" y="2918"/>
                  </a:moveTo>
                  <a:lnTo>
                    <a:pt x="0" y="2918"/>
                  </a:lnTo>
                  <a:lnTo>
                    <a:pt x="0" y="0"/>
                  </a:lnTo>
                  <a:lnTo>
                    <a:pt x="47449" y="0"/>
                  </a:lnTo>
                  <a:lnTo>
                    <a:pt x="47449" y="2918"/>
                  </a:lnTo>
                  <a:close/>
                </a:path>
              </a:pathLst>
            </a:custGeom>
            <a:solidFill>
              <a:srgbClr val="6F2F9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2" name="object 112"/>
            <p:cNvSpPr/>
            <p:nvPr/>
          </p:nvSpPr>
          <p:spPr>
            <a:xfrm>
              <a:off x="6146789" y="4029677"/>
              <a:ext cx="47625" cy="8890"/>
            </a:xfrm>
            <a:custGeom>
              <a:avLst/>
              <a:gdLst/>
              <a:ahLst/>
              <a:cxnLst/>
              <a:rect l="l" t="t" r="r" b="b"/>
              <a:pathLst>
                <a:path w="47625" h="8889">
                  <a:moveTo>
                    <a:pt x="47449" y="8754"/>
                  </a:moveTo>
                  <a:lnTo>
                    <a:pt x="0" y="8754"/>
                  </a:lnTo>
                  <a:lnTo>
                    <a:pt x="0" y="0"/>
                  </a:lnTo>
                  <a:lnTo>
                    <a:pt x="47449" y="0"/>
                  </a:lnTo>
                  <a:lnTo>
                    <a:pt x="47449" y="8754"/>
                  </a:lnTo>
                  <a:close/>
                </a:path>
              </a:pathLst>
            </a:custGeom>
            <a:solidFill>
              <a:srgbClr val="DB843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3" name="object 113"/>
            <p:cNvSpPr/>
            <p:nvPr/>
          </p:nvSpPr>
          <p:spPr>
            <a:xfrm>
              <a:off x="6262792" y="4190169"/>
              <a:ext cx="45085" cy="511175"/>
            </a:xfrm>
            <a:custGeom>
              <a:avLst/>
              <a:gdLst/>
              <a:ahLst/>
              <a:cxnLst/>
              <a:rect l="l" t="t" r="r" b="b"/>
              <a:pathLst>
                <a:path w="45085" h="511175">
                  <a:moveTo>
                    <a:pt x="44814" y="510657"/>
                  </a:moveTo>
                  <a:lnTo>
                    <a:pt x="0" y="510657"/>
                  </a:lnTo>
                  <a:lnTo>
                    <a:pt x="0" y="0"/>
                  </a:lnTo>
                  <a:lnTo>
                    <a:pt x="44814" y="0"/>
                  </a:lnTo>
                  <a:lnTo>
                    <a:pt x="44814" y="510657"/>
                  </a:lnTo>
                  <a:close/>
                </a:path>
              </a:pathLst>
            </a:custGeom>
            <a:solidFill>
              <a:srgbClr val="92D0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4" name="object 114"/>
            <p:cNvSpPr/>
            <p:nvPr/>
          </p:nvSpPr>
          <p:spPr>
            <a:xfrm>
              <a:off x="6262789" y="4055940"/>
              <a:ext cx="45085" cy="134620"/>
            </a:xfrm>
            <a:custGeom>
              <a:avLst/>
              <a:gdLst/>
              <a:ahLst/>
              <a:cxnLst/>
              <a:rect l="l" t="t" r="r" b="b"/>
              <a:pathLst>
                <a:path w="45085" h="134620">
                  <a:moveTo>
                    <a:pt x="44814" y="134230"/>
                  </a:moveTo>
                  <a:lnTo>
                    <a:pt x="0" y="134230"/>
                  </a:lnTo>
                  <a:lnTo>
                    <a:pt x="0" y="0"/>
                  </a:lnTo>
                  <a:lnTo>
                    <a:pt x="44814" y="0"/>
                  </a:lnTo>
                  <a:lnTo>
                    <a:pt x="44814" y="134230"/>
                  </a:lnTo>
                  <a:close/>
                </a:path>
              </a:pathLst>
            </a:custGeom>
            <a:solidFill>
              <a:srgbClr val="FFC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5" name="object 115"/>
            <p:cNvSpPr/>
            <p:nvPr/>
          </p:nvSpPr>
          <p:spPr>
            <a:xfrm>
              <a:off x="6262781" y="4041347"/>
              <a:ext cx="45085" cy="14604"/>
            </a:xfrm>
            <a:custGeom>
              <a:avLst/>
              <a:gdLst/>
              <a:ahLst/>
              <a:cxnLst/>
              <a:rect l="l" t="t" r="r" b="b"/>
              <a:pathLst>
                <a:path w="45085" h="14604">
                  <a:moveTo>
                    <a:pt x="44813" y="14590"/>
                  </a:moveTo>
                  <a:lnTo>
                    <a:pt x="0" y="14590"/>
                  </a:lnTo>
                  <a:lnTo>
                    <a:pt x="0" y="0"/>
                  </a:lnTo>
                  <a:lnTo>
                    <a:pt x="44813" y="0"/>
                  </a:lnTo>
                  <a:lnTo>
                    <a:pt x="44813" y="14590"/>
                  </a:lnTo>
                  <a:close/>
                </a:path>
              </a:pathLst>
            </a:custGeom>
            <a:solidFill>
              <a:srgbClr val="00AFE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6" name="object 116"/>
            <p:cNvSpPr/>
            <p:nvPr/>
          </p:nvSpPr>
          <p:spPr>
            <a:xfrm>
              <a:off x="6262778" y="4029677"/>
              <a:ext cx="45085" cy="12065"/>
            </a:xfrm>
            <a:custGeom>
              <a:avLst/>
              <a:gdLst/>
              <a:ahLst/>
              <a:cxnLst/>
              <a:rect l="l" t="t" r="r" b="b"/>
              <a:pathLst>
                <a:path w="45085" h="12064">
                  <a:moveTo>
                    <a:pt x="44813" y="11672"/>
                  </a:moveTo>
                  <a:lnTo>
                    <a:pt x="0" y="11672"/>
                  </a:lnTo>
                  <a:lnTo>
                    <a:pt x="0" y="0"/>
                  </a:lnTo>
                  <a:lnTo>
                    <a:pt x="44813" y="0"/>
                  </a:lnTo>
                  <a:lnTo>
                    <a:pt x="44813" y="11672"/>
                  </a:lnTo>
                  <a:close/>
                </a:path>
              </a:pathLst>
            </a:custGeom>
            <a:solidFill>
              <a:srgbClr val="FF9999"/>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7" name="object 117"/>
            <p:cNvSpPr/>
            <p:nvPr/>
          </p:nvSpPr>
          <p:spPr>
            <a:xfrm>
              <a:off x="6262778" y="4026759"/>
              <a:ext cx="45085" cy="3175"/>
            </a:xfrm>
            <a:custGeom>
              <a:avLst/>
              <a:gdLst/>
              <a:ahLst/>
              <a:cxnLst/>
              <a:rect l="l" t="t" r="r" b="b"/>
              <a:pathLst>
                <a:path w="45085" h="3175">
                  <a:moveTo>
                    <a:pt x="44813" y="2918"/>
                  </a:moveTo>
                  <a:lnTo>
                    <a:pt x="0" y="2918"/>
                  </a:lnTo>
                  <a:lnTo>
                    <a:pt x="0" y="0"/>
                  </a:lnTo>
                  <a:lnTo>
                    <a:pt x="44813" y="0"/>
                  </a:lnTo>
                  <a:lnTo>
                    <a:pt x="44813" y="2918"/>
                  </a:lnTo>
                  <a:close/>
                </a:path>
              </a:pathLst>
            </a:custGeom>
            <a:solidFill>
              <a:srgbClr val="6F2F9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8" name="object 118"/>
            <p:cNvSpPr/>
            <p:nvPr/>
          </p:nvSpPr>
          <p:spPr>
            <a:xfrm>
              <a:off x="6262778" y="4020923"/>
              <a:ext cx="45085" cy="6350"/>
            </a:xfrm>
            <a:custGeom>
              <a:avLst/>
              <a:gdLst/>
              <a:ahLst/>
              <a:cxnLst/>
              <a:rect l="l" t="t" r="r" b="b"/>
              <a:pathLst>
                <a:path w="45085" h="6350">
                  <a:moveTo>
                    <a:pt x="44813" y="5836"/>
                  </a:moveTo>
                  <a:lnTo>
                    <a:pt x="0" y="5836"/>
                  </a:lnTo>
                  <a:lnTo>
                    <a:pt x="0" y="0"/>
                  </a:lnTo>
                  <a:lnTo>
                    <a:pt x="44813" y="0"/>
                  </a:lnTo>
                  <a:lnTo>
                    <a:pt x="44813" y="5836"/>
                  </a:lnTo>
                  <a:close/>
                </a:path>
              </a:pathLst>
            </a:custGeom>
            <a:solidFill>
              <a:srgbClr val="DB843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19" name="object 119"/>
            <p:cNvSpPr/>
            <p:nvPr/>
          </p:nvSpPr>
          <p:spPr>
            <a:xfrm>
              <a:off x="6378782" y="4193087"/>
              <a:ext cx="45085" cy="508000"/>
            </a:xfrm>
            <a:custGeom>
              <a:avLst/>
              <a:gdLst/>
              <a:ahLst/>
              <a:cxnLst/>
              <a:rect l="l" t="t" r="r" b="b"/>
              <a:pathLst>
                <a:path w="45085" h="508000">
                  <a:moveTo>
                    <a:pt x="44814" y="507739"/>
                  </a:moveTo>
                  <a:lnTo>
                    <a:pt x="0" y="507739"/>
                  </a:lnTo>
                  <a:lnTo>
                    <a:pt x="0" y="0"/>
                  </a:lnTo>
                  <a:lnTo>
                    <a:pt x="44814" y="0"/>
                  </a:lnTo>
                  <a:lnTo>
                    <a:pt x="44814" y="507739"/>
                  </a:lnTo>
                  <a:close/>
                </a:path>
              </a:pathLst>
            </a:custGeom>
            <a:solidFill>
              <a:srgbClr val="92D0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0" name="object 120"/>
            <p:cNvSpPr/>
            <p:nvPr/>
          </p:nvSpPr>
          <p:spPr>
            <a:xfrm>
              <a:off x="6378778" y="4061776"/>
              <a:ext cx="45085" cy="131445"/>
            </a:xfrm>
            <a:custGeom>
              <a:avLst/>
              <a:gdLst/>
              <a:ahLst/>
              <a:cxnLst/>
              <a:rect l="l" t="t" r="r" b="b"/>
              <a:pathLst>
                <a:path w="45085" h="131445">
                  <a:moveTo>
                    <a:pt x="44814" y="131312"/>
                  </a:moveTo>
                  <a:lnTo>
                    <a:pt x="0" y="131312"/>
                  </a:lnTo>
                  <a:lnTo>
                    <a:pt x="0" y="0"/>
                  </a:lnTo>
                  <a:lnTo>
                    <a:pt x="44814" y="0"/>
                  </a:lnTo>
                  <a:lnTo>
                    <a:pt x="44814" y="131312"/>
                  </a:lnTo>
                  <a:close/>
                </a:path>
              </a:pathLst>
            </a:custGeom>
            <a:solidFill>
              <a:srgbClr val="FFC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1" name="object 121"/>
            <p:cNvSpPr/>
            <p:nvPr/>
          </p:nvSpPr>
          <p:spPr>
            <a:xfrm>
              <a:off x="6378770" y="4047183"/>
              <a:ext cx="45085" cy="14604"/>
            </a:xfrm>
            <a:custGeom>
              <a:avLst/>
              <a:gdLst/>
              <a:ahLst/>
              <a:cxnLst/>
              <a:rect l="l" t="t" r="r" b="b"/>
              <a:pathLst>
                <a:path w="45085" h="14604">
                  <a:moveTo>
                    <a:pt x="44813" y="14590"/>
                  </a:moveTo>
                  <a:lnTo>
                    <a:pt x="0" y="14590"/>
                  </a:lnTo>
                  <a:lnTo>
                    <a:pt x="0" y="0"/>
                  </a:lnTo>
                  <a:lnTo>
                    <a:pt x="44813" y="0"/>
                  </a:lnTo>
                  <a:lnTo>
                    <a:pt x="44813" y="14590"/>
                  </a:lnTo>
                  <a:close/>
                </a:path>
              </a:pathLst>
            </a:custGeom>
            <a:solidFill>
              <a:srgbClr val="00AFE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2" name="object 122"/>
            <p:cNvSpPr/>
            <p:nvPr/>
          </p:nvSpPr>
          <p:spPr>
            <a:xfrm>
              <a:off x="6378767" y="4035513"/>
              <a:ext cx="45085" cy="12065"/>
            </a:xfrm>
            <a:custGeom>
              <a:avLst/>
              <a:gdLst/>
              <a:ahLst/>
              <a:cxnLst/>
              <a:rect l="l" t="t" r="r" b="b"/>
              <a:pathLst>
                <a:path w="45085" h="12064">
                  <a:moveTo>
                    <a:pt x="44814" y="11672"/>
                  </a:moveTo>
                  <a:lnTo>
                    <a:pt x="0" y="11672"/>
                  </a:lnTo>
                  <a:lnTo>
                    <a:pt x="0" y="0"/>
                  </a:lnTo>
                  <a:lnTo>
                    <a:pt x="44814" y="0"/>
                  </a:lnTo>
                  <a:lnTo>
                    <a:pt x="44814" y="11672"/>
                  </a:lnTo>
                  <a:close/>
                </a:path>
              </a:pathLst>
            </a:custGeom>
            <a:solidFill>
              <a:srgbClr val="FF9999"/>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3" name="object 123"/>
            <p:cNvSpPr/>
            <p:nvPr/>
          </p:nvSpPr>
          <p:spPr>
            <a:xfrm>
              <a:off x="6378767" y="4032595"/>
              <a:ext cx="45085" cy="3175"/>
            </a:xfrm>
            <a:custGeom>
              <a:avLst/>
              <a:gdLst/>
              <a:ahLst/>
              <a:cxnLst/>
              <a:rect l="l" t="t" r="r" b="b"/>
              <a:pathLst>
                <a:path w="45085" h="3175">
                  <a:moveTo>
                    <a:pt x="44814" y="2918"/>
                  </a:moveTo>
                  <a:lnTo>
                    <a:pt x="0" y="2918"/>
                  </a:lnTo>
                  <a:lnTo>
                    <a:pt x="0" y="0"/>
                  </a:lnTo>
                  <a:lnTo>
                    <a:pt x="44814" y="0"/>
                  </a:lnTo>
                  <a:lnTo>
                    <a:pt x="44814" y="2918"/>
                  </a:lnTo>
                  <a:close/>
                </a:path>
              </a:pathLst>
            </a:custGeom>
            <a:solidFill>
              <a:srgbClr val="6F2F9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4" name="object 124"/>
            <p:cNvSpPr/>
            <p:nvPr/>
          </p:nvSpPr>
          <p:spPr>
            <a:xfrm>
              <a:off x="6378767" y="4026759"/>
              <a:ext cx="45085" cy="8890"/>
            </a:xfrm>
            <a:custGeom>
              <a:avLst/>
              <a:gdLst/>
              <a:ahLst/>
              <a:cxnLst/>
              <a:rect l="l" t="t" r="r" b="b"/>
              <a:pathLst>
                <a:path w="45085" h="8889">
                  <a:moveTo>
                    <a:pt x="44814" y="8754"/>
                  </a:moveTo>
                  <a:lnTo>
                    <a:pt x="0" y="8754"/>
                  </a:lnTo>
                  <a:lnTo>
                    <a:pt x="0" y="0"/>
                  </a:lnTo>
                  <a:lnTo>
                    <a:pt x="44814" y="0"/>
                  </a:lnTo>
                  <a:lnTo>
                    <a:pt x="44814" y="8754"/>
                  </a:lnTo>
                  <a:close/>
                </a:path>
              </a:pathLst>
            </a:custGeom>
            <a:solidFill>
              <a:srgbClr val="DB843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5" name="object 125"/>
            <p:cNvSpPr/>
            <p:nvPr/>
          </p:nvSpPr>
          <p:spPr>
            <a:xfrm>
              <a:off x="6494772" y="4181415"/>
              <a:ext cx="45085" cy="519430"/>
            </a:xfrm>
            <a:custGeom>
              <a:avLst/>
              <a:gdLst/>
              <a:ahLst/>
              <a:cxnLst/>
              <a:rect l="l" t="t" r="r" b="b"/>
              <a:pathLst>
                <a:path w="45084" h="519429">
                  <a:moveTo>
                    <a:pt x="44814" y="519411"/>
                  </a:moveTo>
                  <a:lnTo>
                    <a:pt x="0" y="519411"/>
                  </a:lnTo>
                  <a:lnTo>
                    <a:pt x="0" y="0"/>
                  </a:lnTo>
                  <a:lnTo>
                    <a:pt x="44814" y="0"/>
                  </a:lnTo>
                  <a:lnTo>
                    <a:pt x="44814" y="519411"/>
                  </a:lnTo>
                  <a:close/>
                </a:path>
              </a:pathLst>
            </a:custGeom>
            <a:solidFill>
              <a:srgbClr val="92D0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6" name="object 126"/>
            <p:cNvSpPr/>
            <p:nvPr/>
          </p:nvSpPr>
          <p:spPr>
            <a:xfrm>
              <a:off x="6494768" y="4061776"/>
              <a:ext cx="45085" cy="120014"/>
            </a:xfrm>
            <a:custGeom>
              <a:avLst/>
              <a:gdLst/>
              <a:ahLst/>
              <a:cxnLst/>
              <a:rect l="l" t="t" r="r" b="b"/>
              <a:pathLst>
                <a:path w="45084" h="120014">
                  <a:moveTo>
                    <a:pt x="44814" y="119639"/>
                  </a:moveTo>
                  <a:lnTo>
                    <a:pt x="0" y="119639"/>
                  </a:lnTo>
                  <a:lnTo>
                    <a:pt x="0" y="0"/>
                  </a:lnTo>
                  <a:lnTo>
                    <a:pt x="44814" y="0"/>
                  </a:lnTo>
                  <a:lnTo>
                    <a:pt x="44814" y="119639"/>
                  </a:lnTo>
                  <a:close/>
                </a:path>
              </a:pathLst>
            </a:custGeom>
            <a:solidFill>
              <a:srgbClr val="FFC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7" name="object 127"/>
            <p:cNvSpPr/>
            <p:nvPr/>
          </p:nvSpPr>
          <p:spPr>
            <a:xfrm>
              <a:off x="6494759" y="4047183"/>
              <a:ext cx="45085" cy="14604"/>
            </a:xfrm>
            <a:custGeom>
              <a:avLst/>
              <a:gdLst/>
              <a:ahLst/>
              <a:cxnLst/>
              <a:rect l="l" t="t" r="r" b="b"/>
              <a:pathLst>
                <a:path w="45084" h="14604">
                  <a:moveTo>
                    <a:pt x="44813" y="14590"/>
                  </a:moveTo>
                  <a:lnTo>
                    <a:pt x="0" y="14590"/>
                  </a:lnTo>
                  <a:lnTo>
                    <a:pt x="0" y="0"/>
                  </a:lnTo>
                  <a:lnTo>
                    <a:pt x="44813" y="0"/>
                  </a:lnTo>
                  <a:lnTo>
                    <a:pt x="44813" y="14590"/>
                  </a:lnTo>
                  <a:close/>
                </a:path>
              </a:pathLst>
            </a:custGeom>
            <a:solidFill>
              <a:srgbClr val="00AFE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8" name="object 128"/>
            <p:cNvSpPr/>
            <p:nvPr/>
          </p:nvSpPr>
          <p:spPr>
            <a:xfrm>
              <a:off x="6494756" y="4035513"/>
              <a:ext cx="45085" cy="12065"/>
            </a:xfrm>
            <a:custGeom>
              <a:avLst/>
              <a:gdLst/>
              <a:ahLst/>
              <a:cxnLst/>
              <a:rect l="l" t="t" r="r" b="b"/>
              <a:pathLst>
                <a:path w="45084" h="12064">
                  <a:moveTo>
                    <a:pt x="44813" y="11672"/>
                  </a:moveTo>
                  <a:lnTo>
                    <a:pt x="0" y="11672"/>
                  </a:lnTo>
                  <a:lnTo>
                    <a:pt x="0" y="0"/>
                  </a:lnTo>
                  <a:lnTo>
                    <a:pt x="44813" y="0"/>
                  </a:lnTo>
                  <a:lnTo>
                    <a:pt x="44813" y="11672"/>
                  </a:lnTo>
                  <a:close/>
                </a:path>
              </a:pathLst>
            </a:custGeom>
            <a:solidFill>
              <a:srgbClr val="FF9999"/>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29" name="object 129"/>
            <p:cNvSpPr/>
            <p:nvPr/>
          </p:nvSpPr>
          <p:spPr>
            <a:xfrm>
              <a:off x="6494756" y="4026759"/>
              <a:ext cx="45085" cy="8890"/>
            </a:xfrm>
            <a:custGeom>
              <a:avLst/>
              <a:gdLst/>
              <a:ahLst/>
              <a:cxnLst/>
              <a:rect l="l" t="t" r="r" b="b"/>
              <a:pathLst>
                <a:path w="45084" h="8889">
                  <a:moveTo>
                    <a:pt x="44813" y="8754"/>
                  </a:moveTo>
                  <a:lnTo>
                    <a:pt x="0" y="8754"/>
                  </a:lnTo>
                  <a:lnTo>
                    <a:pt x="0" y="0"/>
                  </a:lnTo>
                  <a:lnTo>
                    <a:pt x="44813" y="0"/>
                  </a:lnTo>
                  <a:lnTo>
                    <a:pt x="44813" y="8754"/>
                  </a:lnTo>
                  <a:close/>
                </a:path>
              </a:pathLst>
            </a:custGeom>
            <a:solidFill>
              <a:srgbClr val="DB843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0" name="object 130"/>
            <p:cNvSpPr/>
            <p:nvPr/>
          </p:nvSpPr>
          <p:spPr>
            <a:xfrm>
              <a:off x="6608125" y="4231021"/>
              <a:ext cx="47625" cy="469900"/>
            </a:xfrm>
            <a:custGeom>
              <a:avLst/>
              <a:gdLst/>
              <a:ahLst/>
              <a:cxnLst/>
              <a:rect l="l" t="t" r="r" b="b"/>
              <a:pathLst>
                <a:path w="47625" h="469900">
                  <a:moveTo>
                    <a:pt x="47450" y="469804"/>
                  </a:moveTo>
                  <a:lnTo>
                    <a:pt x="0" y="469804"/>
                  </a:lnTo>
                  <a:lnTo>
                    <a:pt x="0" y="0"/>
                  </a:lnTo>
                  <a:lnTo>
                    <a:pt x="47450" y="0"/>
                  </a:lnTo>
                  <a:lnTo>
                    <a:pt x="47450" y="469804"/>
                  </a:lnTo>
                  <a:close/>
                </a:path>
              </a:pathLst>
            </a:custGeom>
            <a:solidFill>
              <a:srgbClr val="92D0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1" name="object 131"/>
            <p:cNvSpPr/>
            <p:nvPr/>
          </p:nvSpPr>
          <p:spPr>
            <a:xfrm>
              <a:off x="6608121" y="4128891"/>
              <a:ext cx="47625" cy="102235"/>
            </a:xfrm>
            <a:custGeom>
              <a:avLst/>
              <a:gdLst/>
              <a:ahLst/>
              <a:cxnLst/>
              <a:rect l="l" t="t" r="r" b="b"/>
              <a:pathLst>
                <a:path w="47625" h="102235">
                  <a:moveTo>
                    <a:pt x="47450" y="102131"/>
                  </a:moveTo>
                  <a:lnTo>
                    <a:pt x="0" y="102131"/>
                  </a:lnTo>
                  <a:lnTo>
                    <a:pt x="0" y="0"/>
                  </a:lnTo>
                  <a:lnTo>
                    <a:pt x="47450" y="0"/>
                  </a:lnTo>
                  <a:lnTo>
                    <a:pt x="47450" y="102131"/>
                  </a:lnTo>
                  <a:close/>
                </a:path>
              </a:pathLst>
            </a:custGeom>
            <a:solidFill>
              <a:srgbClr val="FFC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2" name="object 132"/>
            <p:cNvSpPr/>
            <p:nvPr/>
          </p:nvSpPr>
          <p:spPr>
            <a:xfrm>
              <a:off x="6608112" y="4114298"/>
              <a:ext cx="47625" cy="14604"/>
            </a:xfrm>
            <a:custGeom>
              <a:avLst/>
              <a:gdLst/>
              <a:ahLst/>
              <a:cxnLst/>
              <a:rect l="l" t="t" r="r" b="b"/>
              <a:pathLst>
                <a:path w="47625" h="14604">
                  <a:moveTo>
                    <a:pt x="47449" y="14590"/>
                  </a:moveTo>
                  <a:lnTo>
                    <a:pt x="0" y="14590"/>
                  </a:lnTo>
                  <a:lnTo>
                    <a:pt x="0" y="0"/>
                  </a:lnTo>
                  <a:lnTo>
                    <a:pt x="47449" y="0"/>
                  </a:lnTo>
                  <a:lnTo>
                    <a:pt x="47449" y="14590"/>
                  </a:lnTo>
                  <a:close/>
                </a:path>
              </a:pathLst>
            </a:custGeom>
            <a:solidFill>
              <a:srgbClr val="00AFE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3" name="object 133"/>
            <p:cNvSpPr/>
            <p:nvPr/>
          </p:nvSpPr>
          <p:spPr>
            <a:xfrm>
              <a:off x="6608109" y="4108464"/>
              <a:ext cx="47625" cy="6350"/>
            </a:xfrm>
            <a:custGeom>
              <a:avLst/>
              <a:gdLst/>
              <a:ahLst/>
              <a:cxnLst/>
              <a:rect l="l" t="t" r="r" b="b"/>
              <a:pathLst>
                <a:path w="47625" h="6350">
                  <a:moveTo>
                    <a:pt x="47449" y="5836"/>
                  </a:moveTo>
                  <a:lnTo>
                    <a:pt x="0" y="5836"/>
                  </a:lnTo>
                  <a:lnTo>
                    <a:pt x="0" y="0"/>
                  </a:lnTo>
                  <a:lnTo>
                    <a:pt x="47449" y="0"/>
                  </a:lnTo>
                  <a:lnTo>
                    <a:pt x="47449" y="5836"/>
                  </a:lnTo>
                  <a:close/>
                </a:path>
              </a:pathLst>
            </a:custGeom>
            <a:solidFill>
              <a:srgbClr val="FF9999"/>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4" name="object 134"/>
            <p:cNvSpPr/>
            <p:nvPr/>
          </p:nvSpPr>
          <p:spPr>
            <a:xfrm>
              <a:off x="6608109" y="4105546"/>
              <a:ext cx="47625" cy="3175"/>
            </a:xfrm>
            <a:custGeom>
              <a:avLst/>
              <a:gdLst/>
              <a:ahLst/>
              <a:cxnLst/>
              <a:rect l="l" t="t" r="r" b="b"/>
              <a:pathLst>
                <a:path w="47625" h="3175">
                  <a:moveTo>
                    <a:pt x="47449" y="2918"/>
                  </a:moveTo>
                  <a:lnTo>
                    <a:pt x="0" y="2918"/>
                  </a:lnTo>
                  <a:lnTo>
                    <a:pt x="0" y="0"/>
                  </a:lnTo>
                  <a:lnTo>
                    <a:pt x="47449" y="0"/>
                  </a:lnTo>
                  <a:lnTo>
                    <a:pt x="47449" y="2918"/>
                  </a:lnTo>
                  <a:close/>
                </a:path>
              </a:pathLst>
            </a:custGeom>
            <a:solidFill>
              <a:srgbClr val="6F2F9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5" name="object 135"/>
            <p:cNvSpPr/>
            <p:nvPr/>
          </p:nvSpPr>
          <p:spPr>
            <a:xfrm>
              <a:off x="6608109" y="4099710"/>
              <a:ext cx="47625" cy="6350"/>
            </a:xfrm>
            <a:custGeom>
              <a:avLst/>
              <a:gdLst/>
              <a:ahLst/>
              <a:cxnLst/>
              <a:rect l="l" t="t" r="r" b="b"/>
              <a:pathLst>
                <a:path w="47625" h="6350">
                  <a:moveTo>
                    <a:pt x="47449" y="5836"/>
                  </a:moveTo>
                  <a:lnTo>
                    <a:pt x="0" y="5836"/>
                  </a:lnTo>
                  <a:lnTo>
                    <a:pt x="0" y="0"/>
                  </a:lnTo>
                  <a:lnTo>
                    <a:pt x="47449" y="0"/>
                  </a:lnTo>
                  <a:lnTo>
                    <a:pt x="47449" y="5836"/>
                  </a:lnTo>
                  <a:close/>
                </a:path>
              </a:pathLst>
            </a:custGeom>
            <a:solidFill>
              <a:srgbClr val="DB843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6" name="object 136"/>
            <p:cNvSpPr/>
            <p:nvPr/>
          </p:nvSpPr>
          <p:spPr>
            <a:xfrm>
              <a:off x="6724115" y="4181415"/>
              <a:ext cx="47625" cy="519430"/>
            </a:xfrm>
            <a:custGeom>
              <a:avLst/>
              <a:gdLst/>
              <a:ahLst/>
              <a:cxnLst/>
              <a:rect l="l" t="t" r="r" b="b"/>
              <a:pathLst>
                <a:path w="47625" h="519429">
                  <a:moveTo>
                    <a:pt x="47450" y="519411"/>
                  </a:moveTo>
                  <a:lnTo>
                    <a:pt x="0" y="519411"/>
                  </a:lnTo>
                  <a:lnTo>
                    <a:pt x="0" y="0"/>
                  </a:lnTo>
                  <a:lnTo>
                    <a:pt x="47450" y="0"/>
                  </a:lnTo>
                  <a:lnTo>
                    <a:pt x="47450" y="519411"/>
                  </a:lnTo>
                  <a:close/>
                </a:path>
              </a:pathLst>
            </a:custGeom>
            <a:solidFill>
              <a:srgbClr val="92D0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7" name="object 137"/>
            <p:cNvSpPr/>
            <p:nvPr/>
          </p:nvSpPr>
          <p:spPr>
            <a:xfrm>
              <a:off x="6724111" y="4055940"/>
              <a:ext cx="47625" cy="125730"/>
            </a:xfrm>
            <a:custGeom>
              <a:avLst/>
              <a:gdLst/>
              <a:ahLst/>
              <a:cxnLst/>
              <a:rect l="l" t="t" r="r" b="b"/>
              <a:pathLst>
                <a:path w="47625" h="125729">
                  <a:moveTo>
                    <a:pt x="47450" y="125475"/>
                  </a:moveTo>
                  <a:lnTo>
                    <a:pt x="0" y="125475"/>
                  </a:lnTo>
                  <a:lnTo>
                    <a:pt x="0" y="0"/>
                  </a:lnTo>
                  <a:lnTo>
                    <a:pt x="47450" y="0"/>
                  </a:lnTo>
                  <a:lnTo>
                    <a:pt x="47450" y="125475"/>
                  </a:lnTo>
                  <a:close/>
                </a:path>
              </a:pathLst>
            </a:custGeom>
            <a:solidFill>
              <a:srgbClr val="FFC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8" name="object 138"/>
            <p:cNvSpPr/>
            <p:nvPr/>
          </p:nvSpPr>
          <p:spPr>
            <a:xfrm>
              <a:off x="6724101" y="4044265"/>
              <a:ext cx="47625" cy="12065"/>
            </a:xfrm>
            <a:custGeom>
              <a:avLst/>
              <a:gdLst/>
              <a:ahLst/>
              <a:cxnLst/>
              <a:rect l="l" t="t" r="r" b="b"/>
              <a:pathLst>
                <a:path w="47625" h="12064">
                  <a:moveTo>
                    <a:pt x="47450" y="11672"/>
                  </a:moveTo>
                  <a:lnTo>
                    <a:pt x="0" y="11672"/>
                  </a:lnTo>
                  <a:lnTo>
                    <a:pt x="0" y="0"/>
                  </a:lnTo>
                  <a:lnTo>
                    <a:pt x="47450" y="0"/>
                  </a:lnTo>
                  <a:lnTo>
                    <a:pt x="47450" y="11672"/>
                  </a:lnTo>
                  <a:close/>
                </a:path>
              </a:pathLst>
            </a:custGeom>
            <a:solidFill>
              <a:srgbClr val="00AFE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39" name="object 139"/>
            <p:cNvSpPr/>
            <p:nvPr/>
          </p:nvSpPr>
          <p:spPr>
            <a:xfrm>
              <a:off x="6724098" y="4035513"/>
              <a:ext cx="47625" cy="8890"/>
            </a:xfrm>
            <a:custGeom>
              <a:avLst/>
              <a:gdLst/>
              <a:ahLst/>
              <a:cxnLst/>
              <a:rect l="l" t="t" r="r" b="b"/>
              <a:pathLst>
                <a:path w="47625" h="8889">
                  <a:moveTo>
                    <a:pt x="47449" y="8754"/>
                  </a:moveTo>
                  <a:lnTo>
                    <a:pt x="0" y="8754"/>
                  </a:lnTo>
                  <a:lnTo>
                    <a:pt x="0" y="0"/>
                  </a:lnTo>
                  <a:lnTo>
                    <a:pt x="47449" y="0"/>
                  </a:lnTo>
                  <a:lnTo>
                    <a:pt x="47449" y="8754"/>
                  </a:lnTo>
                  <a:close/>
                </a:path>
              </a:pathLst>
            </a:custGeom>
            <a:solidFill>
              <a:srgbClr val="FF9999"/>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0" name="object 140"/>
            <p:cNvSpPr/>
            <p:nvPr/>
          </p:nvSpPr>
          <p:spPr>
            <a:xfrm>
              <a:off x="6724098" y="4032595"/>
              <a:ext cx="47625" cy="3175"/>
            </a:xfrm>
            <a:custGeom>
              <a:avLst/>
              <a:gdLst/>
              <a:ahLst/>
              <a:cxnLst/>
              <a:rect l="l" t="t" r="r" b="b"/>
              <a:pathLst>
                <a:path w="47625" h="3175">
                  <a:moveTo>
                    <a:pt x="47449" y="2918"/>
                  </a:moveTo>
                  <a:lnTo>
                    <a:pt x="0" y="2918"/>
                  </a:lnTo>
                  <a:lnTo>
                    <a:pt x="0" y="0"/>
                  </a:lnTo>
                  <a:lnTo>
                    <a:pt x="47449" y="0"/>
                  </a:lnTo>
                  <a:lnTo>
                    <a:pt x="47449" y="2918"/>
                  </a:lnTo>
                  <a:close/>
                </a:path>
              </a:pathLst>
            </a:custGeom>
            <a:solidFill>
              <a:srgbClr val="6F2F9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1" name="object 141"/>
            <p:cNvSpPr/>
            <p:nvPr/>
          </p:nvSpPr>
          <p:spPr>
            <a:xfrm>
              <a:off x="6724098" y="4026759"/>
              <a:ext cx="47625" cy="8890"/>
            </a:xfrm>
            <a:custGeom>
              <a:avLst/>
              <a:gdLst/>
              <a:ahLst/>
              <a:cxnLst/>
              <a:rect l="l" t="t" r="r" b="b"/>
              <a:pathLst>
                <a:path w="47625" h="8889">
                  <a:moveTo>
                    <a:pt x="47449" y="8754"/>
                  </a:moveTo>
                  <a:lnTo>
                    <a:pt x="0" y="8754"/>
                  </a:lnTo>
                  <a:lnTo>
                    <a:pt x="0" y="0"/>
                  </a:lnTo>
                  <a:lnTo>
                    <a:pt x="47449" y="0"/>
                  </a:lnTo>
                  <a:lnTo>
                    <a:pt x="47449" y="8754"/>
                  </a:lnTo>
                  <a:close/>
                </a:path>
              </a:pathLst>
            </a:custGeom>
            <a:solidFill>
              <a:srgbClr val="DB843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2" name="object 142"/>
            <p:cNvSpPr/>
            <p:nvPr/>
          </p:nvSpPr>
          <p:spPr>
            <a:xfrm>
              <a:off x="6805823" y="3489844"/>
              <a:ext cx="0" cy="1211580"/>
            </a:xfrm>
            <a:custGeom>
              <a:avLst/>
              <a:gdLst/>
              <a:ahLst/>
              <a:cxnLst/>
              <a:rect l="l" t="t" r="r" b="b"/>
              <a:pathLst>
                <a:path h="1211579">
                  <a:moveTo>
                    <a:pt x="0" y="1210976"/>
                  </a:moveTo>
                  <a:lnTo>
                    <a:pt x="0" y="0"/>
                  </a:lnTo>
                </a:path>
              </a:pathLst>
            </a:custGeom>
            <a:ln w="4393">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3" name="object 143"/>
            <p:cNvSpPr/>
            <p:nvPr/>
          </p:nvSpPr>
          <p:spPr>
            <a:xfrm>
              <a:off x="6792642" y="3489839"/>
              <a:ext cx="13335" cy="1211580"/>
            </a:xfrm>
            <a:custGeom>
              <a:avLst/>
              <a:gdLst/>
              <a:ahLst/>
              <a:cxnLst/>
              <a:rect l="l" t="t" r="r" b="b"/>
              <a:pathLst>
                <a:path w="13334" h="1211579">
                  <a:moveTo>
                    <a:pt x="0" y="1210976"/>
                  </a:moveTo>
                  <a:lnTo>
                    <a:pt x="13180" y="1210976"/>
                  </a:lnTo>
                </a:path>
                <a:path w="13334" h="1211579">
                  <a:moveTo>
                    <a:pt x="0" y="968781"/>
                  </a:moveTo>
                  <a:lnTo>
                    <a:pt x="13180" y="968781"/>
                  </a:lnTo>
                </a:path>
                <a:path w="13334" h="1211579">
                  <a:moveTo>
                    <a:pt x="0" y="726586"/>
                  </a:moveTo>
                  <a:lnTo>
                    <a:pt x="13180" y="726586"/>
                  </a:lnTo>
                </a:path>
                <a:path w="13334" h="1211579">
                  <a:moveTo>
                    <a:pt x="0" y="484390"/>
                  </a:moveTo>
                  <a:lnTo>
                    <a:pt x="13180" y="484390"/>
                  </a:lnTo>
                </a:path>
                <a:path w="13334" h="1211579">
                  <a:moveTo>
                    <a:pt x="0" y="242195"/>
                  </a:moveTo>
                  <a:lnTo>
                    <a:pt x="13180" y="242195"/>
                  </a:lnTo>
                </a:path>
                <a:path w="13334" h="1211579">
                  <a:moveTo>
                    <a:pt x="0" y="0"/>
                  </a:moveTo>
                  <a:lnTo>
                    <a:pt x="13180" y="0"/>
                  </a:lnTo>
                </a:path>
              </a:pathLst>
            </a:custGeom>
            <a:ln w="4628">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4" name="object 144"/>
            <p:cNvSpPr/>
            <p:nvPr/>
          </p:nvSpPr>
          <p:spPr>
            <a:xfrm>
              <a:off x="4264606" y="4700820"/>
              <a:ext cx="2541270" cy="0"/>
            </a:xfrm>
            <a:custGeom>
              <a:avLst/>
              <a:gdLst/>
              <a:ahLst/>
              <a:cxnLst/>
              <a:rect l="l" t="t" r="r" b="b"/>
              <a:pathLst>
                <a:path w="2541270">
                  <a:moveTo>
                    <a:pt x="0" y="0"/>
                  </a:moveTo>
                  <a:lnTo>
                    <a:pt x="2541201" y="0"/>
                  </a:lnTo>
                </a:path>
              </a:pathLst>
            </a:custGeom>
            <a:ln w="4863">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5" name="object 145"/>
            <p:cNvSpPr/>
            <p:nvPr/>
          </p:nvSpPr>
          <p:spPr>
            <a:xfrm>
              <a:off x="4264606" y="4686230"/>
              <a:ext cx="2541270" cy="14604"/>
            </a:xfrm>
            <a:custGeom>
              <a:avLst/>
              <a:gdLst/>
              <a:ahLst/>
              <a:cxnLst/>
              <a:rect l="l" t="t" r="r" b="b"/>
              <a:pathLst>
                <a:path w="2541270" h="14604">
                  <a:moveTo>
                    <a:pt x="0" y="0"/>
                  </a:moveTo>
                  <a:lnTo>
                    <a:pt x="0" y="14590"/>
                  </a:lnTo>
                </a:path>
                <a:path w="2541270" h="14604">
                  <a:moveTo>
                    <a:pt x="113352" y="0"/>
                  </a:moveTo>
                  <a:lnTo>
                    <a:pt x="113352" y="14590"/>
                  </a:lnTo>
                </a:path>
                <a:path w="2541270" h="14604">
                  <a:moveTo>
                    <a:pt x="229340" y="0"/>
                  </a:moveTo>
                  <a:lnTo>
                    <a:pt x="229340" y="14590"/>
                  </a:lnTo>
                </a:path>
                <a:path w="2541270" h="14604">
                  <a:moveTo>
                    <a:pt x="345329" y="0"/>
                  </a:moveTo>
                  <a:lnTo>
                    <a:pt x="345329" y="14590"/>
                  </a:lnTo>
                </a:path>
                <a:path w="2541270" h="14604">
                  <a:moveTo>
                    <a:pt x="461317" y="0"/>
                  </a:moveTo>
                  <a:lnTo>
                    <a:pt x="461317" y="14590"/>
                  </a:lnTo>
                </a:path>
                <a:path w="2541270" h="14604">
                  <a:moveTo>
                    <a:pt x="577306" y="0"/>
                  </a:moveTo>
                  <a:lnTo>
                    <a:pt x="577306" y="14590"/>
                  </a:lnTo>
                </a:path>
                <a:path w="2541270" h="14604">
                  <a:moveTo>
                    <a:pt x="693294" y="0"/>
                  </a:moveTo>
                  <a:lnTo>
                    <a:pt x="693294" y="14590"/>
                  </a:lnTo>
                </a:path>
                <a:path w="2541270" h="14604">
                  <a:moveTo>
                    <a:pt x="806647" y="0"/>
                  </a:moveTo>
                  <a:lnTo>
                    <a:pt x="806647" y="14590"/>
                  </a:lnTo>
                </a:path>
                <a:path w="2541270" h="14604">
                  <a:moveTo>
                    <a:pt x="922635" y="0"/>
                  </a:moveTo>
                  <a:lnTo>
                    <a:pt x="922635" y="14590"/>
                  </a:lnTo>
                </a:path>
                <a:path w="2541270" h="14604">
                  <a:moveTo>
                    <a:pt x="1038623" y="0"/>
                  </a:moveTo>
                  <a:lnTo>
                    <a:pt x="1038623" y="14590"/>
                  </a:lnTo>
                </a:path>
                <a:path w="2541270" h="14604">
                  <a:moveTo>
                    <a:pt x="1154612" y="0"/>
                  </a:moveTo>
                  <a:lnTo>
                    <a:pt x="1154612" y="14590"/>
                  </a:lnTo>
                </a:path>
                <a:path w="2541270" h="14604">
                  <a:moveTo>
                    <a:pt x="1270600" y="0"/>
                  </a:moveTo>
                  <a:lnTo>
                    <a:pt x="1270600" y="14590"/>
                  </a:lnTo>
                </a:path>
                <a:path w="2541270" h="14604">
                  <a:moveTo>
                    <a:pt x="1386589" y="0"/>
                  </a:moveTo>
                  <a:lnTo>
                    <a:pt x="1386589" y="14590"/>
                  </a:lnTo>
                </a:path>
                <a:path w="2541270" h="14604">
                  <a:moveTo>
                    <a:pt x="1499941" y="0"/>
                  </a:moveTo>
                  <a:lnTo>
                    <a:pt x="1499941" y="14590"/>
                  </a:lnTo>
                </a:path>
                <a:path w="2541270" h="14604">
                  <a:moveTo>
                    <a:pt x="1615930" y="0"/>
                  </a:moveTo>
                  <a:lnTo>
                    <a:pt x="1615930" y="14590"/>
                  </a:lnTo>
                </a:path>
                <a:path w="2541270" h="14604">
                  <a:moveTo>
                    <a:pt x="1731918" y="0"/>
                  </a:moveTo>
                  <a:lnTo>
                    <a:pt x="1731918" y="14590"/>
                  </a:lnTo>
                </a:path>
                <a:path w="2541270" h="14604">
                  <a:moveTo>
                    <a:pt x="1847906" y="0"/>
                  </a:moveTo>
                  <a:lnTo>
                    <a:pt x="1847906" y="14590"/>
                  </a:lnTo>
                </a:path>
                <a:path w="2541270" h="14604">
                  <a:moveTo>
                    <a:pt x="1963895" y="0"/>
                  </a:moveTo>
                  <a:lnTo>
                    <a:pt x="1963895" y="14590"/>
                  </a:lnTo>
                </a:path>
                <a:path w="2541270" h="14604">
                  <a:moveTo>
                    <a:pt x="2079883" y="0"/>
                  </a:moveTo>
                  <a:lnTo>
                    <a:pt x="2079883" y="14590"/>
                  </a:lnTo>
                </a:path>
                <a:path w="2541270" h="14604">
                  <a:moveTo>
                    <a:pt x="2193236" y="0"/>
                  </a:moveTo>
                  <a:lnTo>
                    <a:pt x="2193236" y="14590"/>
                  </a:lnTo>
                </a:path>
                <a:path w="2541270" h="14604">
                  <a:moveTo>
                    <a:pt x="2309224" y="0"/>
                  </a:moveTo>
                  <a:lnTo>
                    <a:pt x="2309224" y="14590"/>
                  </a:lnTo>
                </a:path>
                <a:path w="2541270" h="14604">
                  <a:moveTo>
                    <a:pt x="2425213" y="0"/>
                  </a:moveTo>
                  <a:lnTo>
                    <a:pt x="2425213" y="14590"/>
                  </a:lnTo>
                </a:path>
                <a:path w="2541270" h="14604">
                  <a:moveTo>
                    <a:pt x="2541201" y="0"/>
                  </a:moveTo>
                  <a:lnTo>
                    <a:pt x="2541201" y="14590"/>
                  </a:lnTo>
                </a:path>
              </a:pathLst>
            </a:custGeom>
            <a:ln w="4628">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6" name="object 146"/>
            <p:cNvSpPr/>
            <p:nvPr/>
          </p:nvSpPr>
          <p:spPr>
            <a:xfrm>
              <a:off x="4321282" y="3751003"/>
              <a:ext cx="2428240" cy="365125"/>
            </a:xfrm>
            <a:custGeom>
              <a:avLst/>
              <a:gdLst/>
              <a:ahLst/>
              <a:cxnLst/>
              <a:rect l="l" t="t" r="r" b="b"/>
              <a:pathLst>
                <a:path w="2428240" h="365125">
                  <a:moveTo>
                    <a:pt x="0" y="364754"/>
                  </a:moveTo>
                  <a:lnTo>
                    <a:pt x="115988" y="353082"/>
                  </a:lnTo>
                  <a:lnTo>
                    <a:pt x="231977" y="344328"/>
                  </a:lnTo>
                  <a:lnTo>
                    <a:pt x="347966" y="326820"/>
                  </a:lnTo>
                  <a:lnTo>
                    <a:pt x="461319" y="309312"/>
                  </a:lnTo>
                  <a:lnTo>
                    <a:pt x="577307" y="265541"/>
                  </a:lnTo>
                  <a:lnTo>
                    <a:pt x="693296" y="256787"/>
                  </a:lnTo>
                  <a:lnTo>
                    <a:pt x="809285" y="201344"/>
                  </a:lnTo>
                  <a:lnTo>
                    <a:pt x="925274" y="183836"/>
                  </a:lnTo>
                  <a:lnTo>
                    <a:pt x="1041263" y="137147"/>
                  </a:lnTo>
                  <a:lnTo>
                    <a:pt x="1154615" y="134229"/>
                  </a:lnTo>
                  <a:lnTo>
                    <a:pt x="1270604" y="102131"/>
                  </a:lnTo>
                  <a:lnTo>
                    <a:pt x="1386593" y="105049"/>
                  </a:lnTo>
                  <a:lnTo>
                    <a:pt x="1502582" y="102131"/>
                  </a:lnTo>
                  <a:lnTo>
                    <a:pt x="1618571" y="61278"/>
                  </a:lnTo>
                  <a:lnTo>
                    <a:pt x="1734559" y="49606"/>
                  </a:lnTo>
                  <a:lnTo>
                    <a:pt x="1847912" y="58360"/>
                  </a:lnTo>
                  <a:lnTo>
                    <a:pt x="1963901" y="37934"/>
                  </a:lnTo>
                  <a:lnTo>
                    <a:pt x="2079890" y="35016"/>
                  </a:lnTo>
                  <a:lnTo>
                    <a:pt x="2195879" y="11672"/>
                  </a:lnTo>
                  <a:lnTo>
                    <a:pt x="2311867" y="0"/>
                  </a:lnTo>
                  <a:lnTo>
                    <a:pt x="2427856" y="14590"/>
                  </a:lnTo>
                </a:path>
              </a:pathLst>
            </a:custGeom>
            <a:ln w="8735">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7" name="object 147"/>
            <p:cNvSpPr/>
            <p:nvPr/>
          </p:nvSpPr>
          <p:spPr>
            <a:xfrm>
              <a:off x="4306997" y="4100978"/>
              <a:ext cx="21590" cy="23495"/>
            </a:xfrm>
            <a:custGeom>
              <a:avLst/>
              <a:gdLst/>
              <a:ahLst/>
              <a:cxnLst/>
              <a:rect l="l" t="t" r="r" b="b"/>
              <a:pathLst>
                <a:path w="21589" h="23495">
                  <a:moveTo>
                    <a:pt x="21096" y="23346"/>
                  </a:moveTo>
                  <a:lnTo>
                    <a:pt x="0" y="23346"/>
                  </a:lnTo>
                  <a:lnTo>
                    <a:pt x="0" y="0"/>
                  </a:lnTo>
                  <a:lnTo>
                    <a:pt x="21096" y="0"/>
                  </a:lnTo>
                  <a:lnTo>
                    <a:pt x="21096" y="23346"/>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8" name="object 148"/>
            <p:cNvSpPr/>
            <p:nvPr/>
          </p:nvSpPr>
          <p:spPr>
            <a:xfrm>
              <a:off x="4306997" y="4100978"/>
              <a:ext cx="21590" cy="23495"/>
            </a:xfrm>
            <a:custGeom>
              <a:avLst/>
              <a:gdLst/>
              <a:ahLst/>
              <a:cxnLst/>
              <a:rect l="l" t="t" r="r" b="b"/>
              <a:pathLst>
                <a:path w="21589" h="23495">
                  <a:moveTo>
                    <a:pt x="0" y="0"/>
                  </a:moveTo>
                  <a:lnTo>
                    <a:pt x="21096" y="0"/>
                  </a:lnTo>
                  <a:lnTo>
                    <a:pt x="21096" y="23346"/>
                  </a:lnTo>
                  <a:lnTo>
                    <a:pt x="0" y="23346"/>
                  </a:lnTo>
                  <a:lnTo>
                    <a:pt x="0" y="0"/>
                  </a:lnTo>
                  <a:close/>
                </a:path>
              </a:pathLst>
            </a:custGeom>
            <a:ln w="3175">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49" name="object 149"/>
            <p:cNvSpPr/>
            <p:nvPr/>
          </p:nvSpPr>
          <p:spPr>
            <a:xfrm>
              <a:off x="4422986" y="4089306"/>
              <a:ext cx="21590" cy="23495"/>
            </a:xfrm>
            <a:custGeom>
              <a:avLst/>
              <a:gdLst/>
              <a:ahLst/>
              <a:cxnLst/>
              <a:rect l="l" t="t" r="r" b="b"/>
              <a:pathLst>
                <a:path w="21589" h="23495">
                  <a:moveTo>
                    <a:pt x="21096" y="23346"/>
                  </a:moveTo>
                  <a:lnTo>
                    <a:pt x="0" y="23346"/>
                  </a:lnTo>
                  <a:lnTo>
                    <a:pt x="0" y="0"/>
                  </a:lnTo>
                  <a:lnTo>
                    <a:pt x="21096" y="0"/>
                  </a:lnTo>
                  <a:lnTo>
                    <a:pt x="21096" y="23346"/>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0" name="object 150"/>
            <p:cNvSpPr/>
            <p:nvPr/>
          </p:nvSpPr>
          <p:spPr>
            <a:xfrm>
              <a:off x="4422986" y="4089306"/>
              <a:ext cx="21590" cy="23495"/>
            </a:xfrm>
            <a:custGeom>
              <a:avLst/>
              <a:gdLst/>
              <a:ahLst/>
              <a:cxnLst/>
              <a:rect l="l" t="t" r="r" b="b"/>
              <a:pathLst>
                <a:path w="21589" h="23495">
                  <a:moveTo>
                    <a:pt x="0" y="0"/>
                  </a:moveTo>
                  <a:lnTo>
                    <a:pt x="21096" y="0"/>
                  </a:lnTo>
                  <a:lnTo>
                    <a:pt x="21096" y="23346"/>
                  </a:lnTo>
                  <a:lnTo>
                    <a:pt x="0" y="23346"/>
                  </a:lnTo>
                  <a:lnTo>
                    <a:pt x="0" y="0"/>
                  </a:lnTo>
                  <a:close/>
                </a:path>
              </a:pathLst>
            </a:custGeom>
            <a:ln w="3175">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1" name="object 151"/>
            <p:cNvSpPr/>
            <p:nvPr/>
          </p:nvSpPr>
          <p:spPr>
            <a:xfrm>
              <a:off x="4538975" y="4080551"/>
              <a:ext cx="21590" cy="23495"/>
            </a:xfrm>
            <a:custGeom>
              <a:avLst/>
              <a:gdLst/>
              <a:ahLst/>
              <a:cxnLst/>
              <a:rect l="l" t="t" r="r" b="b"/>
              <a:pathLst>
                <a:path w="21589" h="23495">
                  <a:moveTo>
                    <a:pt x="21096" y="23346"/>
                  </a:moveTo>
                  <a:lnTo>
                    <a:pt x="0" y="23346"/>
                  </a:lnTo>
                  <a:lnTo>
                    <a:pt x="0" y="0"/>
                  </a:lnTo>
                  <a:lnTo>
                    <a:pt x="21096" y="0"/>
                  </a:lnTo>
                  <a:lnTo>
                    <a:pt x="21096" y="23346"/>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2" name="object 152"/>
            <p:cNvSpPr/>
            <p:nvPr/>
          </p:nvSpPr>
          <p:spPr>
            <a:xfrm>
              <a:off x="4538975" y="4080551"/>
              <a:ext cx="21590" cy="23495"/>
            </a:xfrm>
            <a:custGeom>
              <a:avLst/>
              <a:gdLst/>
              <a:ahLst/>
              <a:cxnLst/>
              <a:rect l="l" t="t" r="r" b="b"/>
              <a:pathLst>
                <a:path w="21589" h="23495">
                  <a:moveTo>
                    <a:pt x="0" y="0"/>
                  </a:moveTo>
                  <a:lnTo>
                    <a:pt x="21096" y="0"/>
                  </a:lnTo>
                  <a:lnTo>
                    <a:pt x="21096" y="23346"/>
                  </a:lnTo>
                  <a:lnTo>
                    <a:pt x="0" y="23346"/>
                  </a:lnTo>
                  <a:lnTo>
                    <a:pt x="0" y="0"/>
                  </a:lnTo>
                  <a:close/>
                </a:path>
              </a:pathLst>
            </a:custGeom>
            <a:ln w="3175">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3" name="object 153"/>
            <p:cNvSpPr/>
            <p:nvPr/>
          </p:nvSpPr>
          <p:spPr>
            <a:xfrm>
              <a:off x="4654964" y="4063043"/>
              <a:ext cx="21590" cy="23495"/>
            </a:xfrm>
            <a:custGeom>
              <a:avLst/>
              <a:gdLst/>
              <a:ahLst/>
              <a:cxnLst/>
              <a:rect l="l" t="t" r="r" b="b"/>
              <a:pathLst>
                <a:path w="21589" h="23495">
                  <a:moveTo>
                    <a:pt x="21096" y="23346"/>
                  </a:moveTo>
                  <a:lnTo>
                    <a:pt x="0" y="23346"/>
                  </a:lnTo>
                  <a:lnTo>
                    <a:pt x="0" y="0"/>
                  </a:lnTo>
                  <a:lnTo>
                    <a:pt x="21096" y="0"/>
                  </a:lnTo>
                  <a:lnTo>
                    <a:pt x="21096" y="23346"/>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4" name="object 154"/>
            <p:cNvSpPr/>
            <p:nvPr/>
          </p:nvSpPr>
          <p:spPr>
            <a:xfrm>
              <a:off x="4654964" y="4063042"/>
              <a:ext cx="21590" cy="23495"/>
            </a:xfrm>
            <a:custGeom>
              <a:avLst/>
              <a:gdLst/>
              <a:ahLst/>
              <a:cxnLst/>
              <a:rect l="l" t="t" r="r" b="b"/>
              <a:pathLst>
                <a:path w="21589" h="23495">
                  <a:moveTo>
                    <a:pt x="0" y="0"/>
                  </a:moveTo>
                  <a:lnTo>
                    <a:pt x="21096" y="0"/>
                  </a:lnTo>
                  <a:lnTo>
                    <a:pt x="21096" y="23346"/>
                  </a:lnTo>
                  <a:lnTo>
                    <a:pt x="0" y="23346"/>
                  </a:lnTo>
                  <a:lnTo>
                    <a:pt x="0" y="0"/>
                  </a:lnTo>
                  <a:close/>
                </a:path>
              </a:pathLst>
            </a:custGeom>
            <a:ln w="3175">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5" name="object 155"/>
            <p:cNvSpPr/>
            <p:nvPr/>
          </p:nvSpPr>
          <p:spPr>
            <a:xfrm>
              <a:off x="4768317" y="4045534"/>
              <a:ext cx="21590" cy="23495"/>
            </a:xfrm>
            <a:custGeom>
              <a:avLst/>
              <a:gdLst/>
              <a:ahLst/>
              <a:cxnLst/>
              <a:rect l="l" t="t" r="r" b="b"/>
              <a:pathLst>
                <a:path w="21589" h="23495">
                  <a:moveTo>
                    <a:pt x="21096" y="23346"/>
                  </a:moveTo>
                  <a:lnTo>
                    <a:pt x="0" y="23346"/>
                  </a:lnTo>
                  <a:lnTo>
                    <a:pt x="0" y="0"/>
                  </a:lnTo>
                  <a:lnTo>
                    <a:pt x="21096" y="0"/>
                  </a:lnTo>
                  <a:lnTo>
                    <a:pt x="21096" y="23346"/>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6" name="object 156"/>
            <p:cNvSpPr/>
            <p:nvPr/>
          </p:nvSpPr>
          <p:spPr>
            <a:xfrm>
              <a:off x="4768317" y="4045534"/>
              <a:ext cx="21590" cy="23495"/>
            </a:xfrm>
            <a:custGeom>
              <a:avLst/>
              <a:gdLst/>
              <a:ahLst/>
              <a:cxnLst/>
              <a:rect l="l" t="t" r="r" b="b"/>
              <a:pathLst>
                <a:path w="21589" h="23495">
                  <a:moveTo>
                    <a:pt x="0" y="0"/>
                  </a:moveTo>
                  <a:lnTo>
                    <a:pt x="21096" y="0"/>
                  </a:lnTo>
                  <a:lnTo>
                    <a:pt x="21096" y="23346"/>
                  </a:lnTo>
                  <a:lnTo>
                    <a:pt x="0" y="23346"/>
                  </a:lnTo>
                  <a:lnTo>
                    <a:pt x="0" y="0"/>
                  </a:lnTo>
                  <a:close/>
                </a:path>
              </a:pathLst>
            </a:custGeom>
            <a:ln w="3175">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7" name="object 157"/>
            <p:cNvSpPr/>
            <p:nvPr/>
          </p:nvSpPr>
          <p:spPr>
            <a:xfrm>
              <a:off x="4884306" y="4001763"/>
              <a:ext cx="21590" cy="23495"/>
            </a:xfrm>
            <a:custGeom>
              <a:avLst/>
              <a:gdLst/>
              <a:ahLst/>
              <a:cxnLst/>
              <a:rect l="l" t="t" r="r" b="b"/>
              <a:pathLst>
                <a:path w="21589" h="23495">
                  <a:moveTo>
                    <a:pt x="21096" y="23346"/>
                  </a:moveTo>
                  <a:lnTo>
                    <a:pt x="0" y="23346"/>
                  </a:lnTo>
                  <a:lnTo>
                    <a:pt x="0" y="0"/>
                  </a:lnTo>
                  <a:lnTo>
                    <a:pt x="21096" y="0"/>
                  </a:lnTo>
                  <a:lnTo>
                    <a:pt x="21096" y="23346"/>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8" name="object 158"/>
            <p:cNvSpPr/>
            <p:nvPr/>
          </p:nvSpPr>
          <p:spPr>
            <a:xfrm>
              <a:off x="4884306" y="4001763"/>
              <a:ext cx="21590" cy="23495"/>
            </a:xfrm>
            <a:custGeom>
              <a:avLst/>
              <a:gdLst/>
              <a:ahLst/>
              <a:cxnLst/>
              <a:rect l="l" t="t" r="r" b="b"/>
              <a:pathLst>
                <a:path w="21589" h="23495">
                  <a:moveTo>
                    <a:pt x="0" y="0"/>
                  </a:moveTo>
                  <a:lnTo>
                    <a:pt x="21096" y="0"/>
                  </a:lnTo>
                  <a:lnTo>
                    <a:pt x="21096" y="23346"/>
                  </a:lnTo>
                  <a:lnTo>
                    <a:pt x="0" y="23346"/>
                  </a:lnTo>
                  <a:lnTo>
                    <a:pt x="0" y="0"/>
                  </a:lnTo>
                  <a:close/>
                </a:path>
              </a:pathLst>
            </a:custGeom>
            <a:ln w="3175">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59" name="object 159"/>
            <p:cNvSpPr/>
            <p:nvPr/>
          </p:nvSpPr>
          <p:spPr>
            <a:xfrm>
              <a:off x="5000295" y="3993009"/>
              <a:ext cx="21590" cy="23495"/>
            </a:xfrm>
            <a:custGeom>
              <a:avLst/>
              <a:gdLst/>
              <a:ahLst/>
              <a:cxnLst/>
              <a:rect l="l" t="t" r="r" b="b"/>
              <a:pathLst>
                <a:path w="21589" h="23495">
                  <a:moveTo>
                    <a:pt x="21096" y="23346"/>
                  </a:moveTo>
                  <a:lnTo>
                    <a:pt x="0" y="23346"/>
                  </a:lnTo>
                  <a:lnTo>
                    <a:pt x="0" y="0"/>
                  </a:lnTo>
                  <a:lnTo>
                    <a:pt x="21096" y="0"/>
                  </a:lnTo>
                  <a:lnTo>
                    <a:pt x="21096" y="23346"/>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0" name="object 160"/>
            <p:cNvSpPr/>
            <p:nvPr/>
          </p:nvSpPr>
          <p:spPr>
            <a:xfrm>
              <a:off x="5000295" y="3993009"/>
              <a:ext cx="21590" cy="23495"/>
            </a:xfrm>
            <a:custGeom>
              <a:avLst/>
              <a:gdLst/>
              <a:ahLst/>
              <a:cxnLst/>
              <a:rect l="l" t="t" r="r" b="b"/>
              <a:pathLst>
                <a:path w="21589" h="23495">
                  <a:moveTo>
                    <a:pt x="0" y="0"/>
                  </a:moveTo>
                  <a:lnTo>
                    <a:pt x="21096" y="0"/>
                  </a:lnTo>
                  <a:lnTo>
                    <a:pt x="21096" y="23346"/>
                  </a:lnTo>
                  <a:lnTo>
                    <a:pt x="0" y="23346"/>
                  </a:lnTo>
                  <a:lnTo>
                    <a:pt x="0" y="0"/>
                  </a:lnTo>
                  <a:close/>
                </a:path>
              </a:pathLst>
            </a:custGeom>
            <a:ln w="3175">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1" name="object 161"/>
            <p:cNvSpPr/>
            <p:nvPr/>
          </p:nvSpPr>
          <p:spPr>
            <a:xfrm>
              <a:off x="5116284" y="3937566"/>
              <a:ext cx="21590" cy="23495"/>
            </a:xfrm>
            <a:custGeom>
              <a:avLst/>
              <a:gdLst/>
              <a:ahLst/>
              <a:cxnLst/>
              <a:rect l="l" t="t" r="r" b="b"/>
              <a:pathLst>
                <a:path w="21589" h="23495">
                  <a:moveTo>
                    <a:pt x="21096" y="23346"/>
                  </a:moveTo>
                  <a:lnTo>
                    <a:pt x="0" y="23346"/>
                  </a:lnTo>
                  <a:lnTo>
                    <a:pt x="0" y="0"/>
                  </a:lnTo>
                  <a:lnTo>
                    <a:pt x="21096" y="0"/>
                  </a:lnTo>
                  <a:lnTo>
                    <a:pt x="21096" y="23346"/>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2" name="object 162"/>
            <p:cNvSpPr/>
            <p:nvPr/>
          </p:nvSpPr>
          <p:spPr>
            <a:xfrm>
              <a:off x="5116284" y="3937566"/>
              <a:ext cx="21590" cy="23495"/>
            </a:xfrm>
            <a:custGeom>
              <a:avLst/>
              <a:gdLst/>
              <a:ahLst/>
              <a:cxnLst/>
              <a:rect l="l" t="t" r="r" b="b"/>
              <a:pathLst>
                <a:path w="21589" h="23495">
                  <a:moveTo>
                    <a:pt x="0" y="0"/>
                  </a:moveTo>
                  <a:lnTo>
                    <a:pt x="21096" y="0"/>
                  </a:lnTo>
                  <a:lnTo>
                    <a:pt x="21096" y="23346"/>
                  </a:lnTo>
                  <a:lnTo>
                    <a:pt x="0" y="23346"/>
                  </a:lnTo>
                  <a:lnTo>
                    <a:pt x="0" y="0"/>
                  </a:lnTo>
                  <a:close/>
                </a:path>
              </a:pathLst>
            </a:custGeom>
            <a:ln w="3175">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3" name="object 163"/>
            <p:cNvSpPr/>
            <p:nvPr/>
          </p:nvSpPr>
          <p:spPr>
            <a:xfrm>
              <a:off x="5232273" y="3920058"/>
              <a:ext cx="21590" cy="23495"/>
            </a:xfrm>
            <a:custGeom>
              <a:avLst/>
              <a:gdLst/>
              <a:ahLst/>
              <a:cxnLst/>
              <a:rect l="l" t="t" r="r" b="b"/>
              <a:pathLst>
                <a:path w="21589" h="23495">
                  <a:moveTo>
                    <a:pt x="21096" y="23346"/>
                  </a:moveTo>
                  <a:lnTo>
                    <a:pt x="0" y="23346"/>
                  </a:lnTo>
                  <a:lnTo>
                    <a:pt x="0" y="0"/>
                  </a:lnTo>
                  <a:lnTo>
                    <a:pt x="21096" y="0"/>
                  </a:lnTo>
                  <a:lnTo>
                    <a:pt x="21096" y="23346"/>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4" name="object 164"/>
            <p:cNvSpPr/>
            <p:nvPr/>
          </p:nvSpPr>
          <p:spPr>
            <a:xfrm>
              <a:off x="5232273" y="3920058"/>
              <a:ext cx="21590" cy="23495"/>
            </a:xfrm>
            <a:custGeom>
              <a:avLst/>
              <a:gdLst/>
              <a:ahLst/>
              <a:cxnLst/>
              <a:rect l="l" t="t" r="r" b="b"/>
              <a:pathLst>
                <a:path w="21589" h="23495">
                  <a:moveTo>
                    <a:pt x="0" y="0"/>
                  </a:moveTo>
                  <a:lnTo>
                    <a:pt x="21096" y="0"/>
                  </a:lnTo>
                  <a:lnTo>
                    <a:pt x="21096" y="23346"/>
                  </a:lnTo>
                  <a:lnTo>
                    <a:pt x="0" y="23346"/>
                  </a:lnTo>
                  <a:lnTo>
                    <a:pt x="0" y="0"/>
                  </a:lnTo>
                  <a:close/>
                </a:path>
              </a:pathLst>
            </a:custGeom>
            <a:ln w="3175">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5" name="object 165"/>
            <p:cNvSpPr/>
            <p:nvPr/>
          </p:nvSpPr>
          <p:spPr>
            <a:xfrm>
              <a:off x="5348262" y="3873369"/>
              <a:ext cx="21590" cy="23495"/>
            </a:xfrm>
            <a:custGeom>
              <a:avLst/>
              <a:gdLst/>
              <a:ahLst/>
              <a:cxnLst/>
              <a:rect l="l" t="t" r="r" b="b"/>
              <a:pathLst>
                <a:path w="21589" h="23495">
                  <a:moveTo>
                    <a:pt x="21096" y="23346"/>
                  </a:moveTo>
                  <a:lnTo>
                    <a:pt x="0" y="23346"/>
                  </a:lnTo>
                  <a:lnTo>
                    <a:pt x="0" y="0"/>
                  </a:lnTo>
                  <a:lnTo>
                    <a:pt x="21096" y="0"/>
                  </a:lnTo>
                  <a:lnTo>
                    <a:pt x="21096" y="23346"/>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6" name="object 166"/>
            <p:cNvSpPr/>
            <p:nvPr/>
          </p:nvSpPr>
          <p:spPr>
            <a:xfrm>
              <a:off x="5348261" y="3873369"/>
              <a:ext cx="21590" cy="23495"/>
            </a:xfrm>
            <a:custGeom>
              <a:avLst/>
              <a:gdLst/>
              <a:ahLst/>
              <a:cxnLst/>
              <a:rect l="l" t="t" r="r" b="b"/>
              <a:pathLst>
                <a:path w="21589" h="23495">
                  <a:moveTo>
                    <a:pt x="0" y="0"/>
                  </a:moveTo>
                  <a:lnTo>
                    <a:pt x="21096" y="0"/>
                  </a:lnTo>
                  <a:lnTo>
                    <a:pt x="21096" y="23346"/>
                  </a:lnTo>
                  <a:lnTo>
                    <a:pt x="0" y="23346"/>
                  </a:lnTo>
                  <a:lnTo>
                    <a:pt x="0" y="0"/>
                  </a:lnTo>
                  <a:close/>
                </a:path>
              </a:pathLst>
            </a:custGeom>
            <a:ln w="3175">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7" name="object 167"/>
            <p:cNvSpPr/>
            <p:nvPr/>
          </p:nvSpPr>
          <p:spPr>
            <a:xfrm>
              <a:off x="5461614" y="3870450"/>
              <a:ext cx="21590" cy="23495"/>
            </a:xfrm>
            <a:custGeom>
              <a:avLst/>
              <a:gdLst/>
              <a:ahLst/>
              <a:cxnLst/>
              <a:rect l="l" t="t" r="r" b="b"/>
              <a:pathLst>
                <a:path w="21589" h="23495">
                  <a:moveTo>
                    <a:pt x="21096" y="23346"/>
                  </a:moveTo>
                  <a:lnTo>
                    <a:pt x="0" y="23346"/>
                  </a:lnTo>
                  <a:lnTo>
                    <a:pt x="0" y="0"/>
                  </a:lnTo>
                  <a:lnTo>
                    <a:pt x="21096" y="0"/>
                  </a:lnTo>
                  <a:lnTo>
                    <a:pt x="21096" y="23346"/>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8" name="object 168"/>
            <p:cNvSpPr/>
            <p:nvPr/>
          </p:nvSpPr>
          <p:spPr>
            <a:xfrm>
              <a:off x="5461614" y="3870450"/>
              <a:ext cx="21590" cy="23495"/>
            </a:xfrm>
            <a:custGeom>
              <a:avLst/>
              <a:gdLst/>
              <a:ahLst/>
              <a:cxnLst/>
              <a:rect l="l" t="t" r="r" b="b"/>
              <a:pathLst>
                <a:path w="21589" h="23495">
                  <a:moveTo>
                    <a:pt x="0" y="0"/>
                  </a:moveTo>
                  <a:lnTo>
                    <a:pt x="21096" y="0"/>
                  </a:lnTo>
                  <a:lnTo>
                    <a:pt x="21096" y="23346"/>
                  </a:lnTo>
                  <a:lnTo>
                    <a:pt x="0" y="23346"/>
                  </a:lnTo>
                  <a:lnTo>
                    <a:pt x="0" y="0"/>
                  </a:lnTo>
                  <a:close/>
                </a:path>
              </a:pathLst>
            </a:custGeom>
            <a:ln w="3175">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69" name="object 169"/>
            <p:cNvSpPr/>
            <p:nvPr/>
          </p:nvSpPr>
          <p:spPr>
            <a:xfrm>
              <a:off x="5577604" y="3838351"/>
              <a:ext cx="21590" cy="23495"/>
            </a:xfrm>
            <a:custGeom>
              <a:avLst/>
              <a:gdLst/>
              <a:ahLst/>
              <a:cxnLst/>
              <a:rect l="l" t="t" r="r" b="b"/>
              <a:pathLst>
                <a:path w="21589" h="23495">
                  <a:moveTo>
                    <a:pt x="21096" y="23346"/>
                  </a:moveTo>
                  <a:lnTo>
                    <a:pt x="0" y="23346"/>
                  </a:lnTo>
                  <a:lnTo>
                    <a:pt x="0" y="0"/>
                  </a:lnTo>
                  <a:lnTo>
                    <a:pt x="21096" y="0"/>
                  </a:lnTo>
                  <a:lnTo>
                    <a:pt x="21096" y="23346"/>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0" name="object 170"/>
            <p:cNvSpPr/>
            <p:nvPr/>
          </p:nvSpPr>
          <p:spPr>
            <a:xfrm>
              <a:off x="5577604" y="3838351"/>
              <a:ext cx="21590" cy="23495"/>
            </a:xfrm>
            <a:custGeom>
              <a:avLst/>
              <a:gdLst/>
              <a:ahLst/>
              <a:cxnLst/>
              <a:rect l="l" t="t" r="r" b="b"/>
              <a:pathLst>
                <a:path w="21589" h="23495">
                  <a:moveTo>
                    <a:pt x="0" y="0"/>
                  </a:moveTo>
                  <a:lnTo>
                    <a:pt x="21096" y="0"/>
                  </a:lnTo>
                  <a:lnTo>
                    <a:pt x="21096" y="23346"/>
                  </a:lnTo>
                  <a:lnTo>
                    <a:pt x="0" y="23346"/>
                  </a:lnTo>
                  <a:lnTo>
                    <a:pt x="0" y="0"/>
                  </a:lnTo>
                  <a:close/>
                </a:path>
              </a:pathLst>
            </a:custGeom>
            <a:ln w="3175">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1" name="object 171"/>
            <p:cNvSpPr/>
            <p:nvPr/>
          </p:nvSpPr>
          <p:spPr>
            <a:xfrm>
              <a:off x="5693593" y="3841269"/>
              <a:ext cx="21590" cy="23495"/>
            </a:xfrm>
            <a:custGeom>
              <a:avLst/>
              <a:gdLst/>
              <a:ahLst/>
              <a:cxnLst/>
              <a:rect l="l" t="t" r="r" b="b"/>
              <a:pathLst>
                <a:path w="21589" h="23495">
                  <a:moveTo>
                    <a:pt x="21096" y="23346"/>
                  </a:moveTo>
                  <a:lnTo>
                    <a:pt x="0" y="23346"/>
                  </a:lnTo>
                  <a:lnTo>
                    <a:pt x="0" y="0"/>
                  </a:lnTo>
                  <a:lnTo>
                    <a:pt x="21096" y="0"/>
                  </a:lnTo>
                  <a:lnTo>
                    <a:pt x="21096" y="23346"/>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2" name="object 172"/>
            <p:cNvSpPr/>
            <p:nvPr/>
          </p:nvSpPr>
          <p:spPr>
            <a:xfrm>
              <a:off x="5693593" y="3841269"/>
              <a:ext cx="21590" cy="23495"/>
            </a:xfrm>
            <a:custGeom>
              <a:avLst/>
              <a:gdLst/>
              <a:ahLst/>
              <a:cxnLst/>
              <a:rect l="l" t="t" r="r" b="b"/>
              <a:pathLst>
                <a:path w="21589" h="23495">
                  <a:moveTo>
                    <a:pt x="0" y="0"/>
                  </a:moveTo>
                  <a:lnTo>
                    <a:pt x="21096" y="0"/>
                  </a:lnTo>
                  <a:lnTo>
                    <a:pt x="21096" y="23346"/>
                  </a:lnTo>
                  <a:lnTo>
                    <a:pt x="0" y="23346"/>
                  </a:lnTo>
                  <a:lnTo>
                    <a:pt x="0" y="0"/>
                  </a:lnTo>
                  <a:close/>
                </a:path>
              </a:pathLst>
            </a:custGeom>
            <a:ln w="3175">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3" name="object 173"/>
            <p:cNvSpPr/>
            <p:nvPr/>
          </p:nvSpPr>
          <p:spPr>
            <a:xfrm>
              <a:off x="5809582" y="3838351"/>
              <a:ext cx="21590" cy="23495"/>
            </a:xfrm>
            <a:custGeom>
              <a:avLst/>
              <a:gdLst/>
              <a:ahLst/>
              <a:cxnLst/>
              <a:rect l="l" t="t" r="r" b="b"/>
              <a:pathLst>
                <a:path w="21589" h="23495">
                  <a:moveTo>
                    <a:pt x="21096" y="23346"/>
                  </a:moveTo>
                  <a:lnTo>
                    <a:pt x="0" y="23346"/>
                  </a:lnTo>
                  <a:lnTo>
                    <a:pt x="0" y="0"/>
                  </a:lnTo>
                  <a:lnTo>
                    <a:pt x="21096" y="0"/>
                  </a:lnTo>
                  <a:lnTo>
                    <a:pt x="21096" y="23346"/>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4" name="object 174"/>
            <p:cNvSpPr/>
            <p:nvPr/>
          </p:nvSpPr>
          <p:spPr>
            <a:xfrm>
              <a:off x="5809581" y="3838350"/>
              <a:ext cx="21590" cy="23495"/>
            </a:xfrm>
            <a:custGeom>
              <a:avLst/>
              <a:gdLst/>
              <a:ahLst/>
              <a:cxnLst/>
              <a:rect l="l" t="t" r="r" b="b"/>
              <a:pathLst>
                <a:path w="21589" h="23495">
                  <a:moveTo>
                    <a:pt x="0" y="0"/>
                  </a:moveTo>
                  <a:lnTo>
                    <a:pt x="21096" y="0"/>
                  </a:lnTo>
                  <a:lnTo>
                    <a:pt x="21096" y="23346"/>
                  </a:lnTo>
                  <a:lnTo>
                    <a:pt x="0" y="23346"/>
                  </a:lnTo>
                  <a:lnTo>
                    <a:pt x="0" y="0"/>
                  </a:lnTo>
                  <a:close/>
                </a:path>
              </a:pathLst>
            </a:custGeom>
            <a:ln w="3175">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5" name="object 175"/>
            <p:cNvSpPr/>
            <p:nvPr/>
          </p:nvSpPr>
          <p:spPr>
            <a:xfrm>
              <a:off x="5925570" y="3797498"/>
              <a:ext cx="21590" cy="23495"/>
            </a:xfrm>
            <a:custGeom>
              <a:avLst/>
              <a:gdLst/>
              <a:ahLst/>
              <a:cxnLst/>
              <a:rect l="l" t="t" r="r" b="b"/>
              <a:pathLst>
                <a:path w="21589" h="23495">
                  <a:moveTo>
                    <a:pt x="21096" y="23346"/>
                  </a:moveTo>
                  <a:lnTo>
                    <a:pt x="0" y="23346"/>
                  </a:lnTo>
                  <a:lnTo>
                    <a:pt x="0" y="0"/>
                  </a:lnTo>
                  <a:lnTo>
                    <a:pt x="21096" y="0"/>
                  </a:lnTo>
                  <a:lnTo>
                    <a:pt x="21096" y="23346"/>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6" name="object 176"/>
            <p:cNvSpPr/>
            <p:nvPr/>
          </p:nvSpPr>
          <p:spPr>
            <a:xfrm>
              <a:off x="5925570" y="3797498"/>
              <a:ext cx="21590" cy="23495"/>
            </a:xfrm>
            <a:custGeom>
              <a:avLst/>
              <a:gdLst/>
              <a:ahLst/>
              <a:cxnLst/>
              <a:rect l="l" t="t" r="r" b="b"/>
              <a:pathLst>
                <a:path w="21589" h="23495">
                  <a:moveTo>
                    <a:pt x="0" y="0"/>
                  </a:moveTo>
                  <a:lnTo>
                    <a:pt x="21096" y="0"/>
                  </a:lnTo>
                  <a:lnTo>
                    <a:pt x="21096" y="23346"/>
                  </a:lnTo>
                  <a:lnTo>
                    <a:pt x="0" y="23346"/>
                  </a:lnTo>
                  <a:lnTo>
                    <a:pt x="0" y="0"/>
                  </a:lnTo>
                  <a:close/>
                </a:path>
              </a:pathLst>
            </a:custGeom>
            <a:ln w="3175">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7" name="object 177"/>
            <p:cNvSpPr/>
            <p:nvPr/>
          </p:nvSpPr>
          <p:spPr>
            <a:xfrm>
              <a:off x="6041560" y="3785825"/>
              <a:ext cx="21590" cy="23495"/>
            </a:xfrm>
            <a:custGeom>
              <a:avLst/>
              <a:gdLst/>
              <a:ahLst/>
              <a:cxnLst/>
              <a:rect l="l" t="t" r="r" b="b"/>
              <a:pathLst>
                <a:path w="21589" h="23495">
                  <a:moveTo>
                    <a:pt x="21096" y="23346"/>
                  </a:moveTo>
                  <a:lnTo>
                    <a:pt x="0" y="23346"/>
                  </a:lnTo>
                  <a:lnTo>
                    <a:pt x="0" y="0"/>
                  </a:lnTo>
                  <a:lnTo>
                    <a:pt x="21096" y="0"/>
                  </a:lnTo>
                  <a:lnTo>
                    <a:pt x="21096" y="23346"/>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8" name="object 178"/>
            <p:cNvSpPr/>
            <p:nvPr/>
          </p:nvSpPr>
          <p:spPr>
            <a:xfrm>
              <a:off x="6041560" y="3785825"/>
              <a:ext cx="21590" cy="23495"/>
            </a:xfrm>
            <a:custGeom>
              <a:avLst/>
              <a:gdLst/>
              <a:ahLst/>
              <a:cxnLst/>
              <a:rect l="l" t="t" r="r" b="b"/>
              <a:pathLst>
                <a:path w="21589" h="23495">
                  <a:moveTo>
                    <a:pt x="0" y="0"/>
                  </a:moveTo>
                  <a:lnTo>
                    <a:pt x="21096" y="0"/>
                  </a:lnTo>
                  <a:lnTo>
                    <a:pt x="21096" y="23346"/>
                  </a:lnTo>
                  <a:lnTo>
                    <a:pt x="0" y="23346"/>
                  </a:lnTo>
                  <a:lnTo>
                    <a:pt x="0" y="0"/>
                  </a:lnTo>
                  <a:close/>
                </a:path>
              </a:pathLst>
            </a:custGeom>
            <a:ln w="3175">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79" name="object 179"/>
            <p:cNvSpPr/>
            <p:nvPr/>
          </p:nvSpPr>
          <p:spPr>
            <a:xfrm>
              <a:off x="6154913" y="3794579"/>
              <a:ext cx="21590" cy="23495"/>
            </a:xfrm>
            <a:custGeom>
              <a:avLst/>
              <a:gdLst/>
              <a:ahLst/>
              <a:cxnLst/>
              <a:rect l="l" t="t" r="r" b="b"/>
              <a:pathLst>
                <a:path w="21589" h="23495">
                  <a:moveTo>
                    <a:pt x="21096" y="23346"/>
                  </a:moveTo>
                  <a:lnTo>
                    <a:pt x="0" y="23346"/>
                  </a:lnTo>
                  <a:lnTo>
                    <a:pt x="0" y="0"/>
                  </a:lnTo>
                  <a:lnTo>
                    <a:pt x="21096" y="0"/>
                  </a:lnTo>
                  <a:lnTo>
                    <a:pt x="21096" y="23346"/>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0" name="object 180"/>
            <p:cNvSpPr/>
            <p:nvPr/>
          </p:nvSpPr>
          <p:spPr>
            <a:xfrm>
              <a:off x="6154913" y="3794579"/>
              <a:ext cx="21590" cy="23495"/>
            </a:xfrm>
            <a:custGeom>
              <a:avLst/>
              <a:gdLst/>
              <a:ahLst/>
              <a:cxnLst/>
              <a:rect l="l" t="t" r="r" b="b"/>
              <a:pathLst>
                <a:path w="21589" h="23495">
                  <a:moveTo>
                    <a:pt x="0" y="0"/>
                  </a:moveTo>
                  <a:lnTo>
                    <a:pt x="21096" y="0"/>
                  </a:lnTo>
                  <a:lnTo>
                    <a:pt x="21096" y="23346"/>
                  </a:lnTo>
                  <a:lnTo>
                    <a:pt x="0" y="23346"/>
                  </a:lnTo>
                  <a:lnTo>
                    <a:pt x="0" y="0"/>
                  </a:lnTo>
                  <a:close/>
                </a:path>
              </a:pathLst>
            </a:custGeom>
            <a:ln w="3175">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1" name="object 181"/>
            <p:cNvSpPr/>
            <p:nvPr/>
          </p:nvSpPr>
          <p:spPr>
            <a:xfrm>
              <a:off x="6270902" y="3774153"/>
              <a:ext cx="21590" cy="23495"/>
            </a:xfrm>
            <a:custGeom>
              <a:avLst/>
              <a:gdLst/>
              <a:ahLst/>
              <a:cxnLst/>
              <a:rect l="l" t="t" r="r" b="b"/>
              <a:pathLst>
                <a:path w="21589" h="23495">
                  <a:moveTo>
                    <a:pt x="21096" y="23346"/>
                  </a:moveTo>
                  <a:lnTo>
                    <a:pt x="0" y="23346"/>
                  </a:lnTo>
                  <a:lnTo>
                    <a:pt x="0" y="0"/>
                  </a:lnTo>
                  <a:lnTo>
                    <a:pt x="21096" y="0"/>
                  </a:lnTo>
                  <a:lnTo>
                    <a:pt x="21096" y="23346"/>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2" name="object 182"/>
            <p:cNvSpPr/>
            <p:nvPr/>
          </p:nvSpPr>
          <p:spPr>
            <a:xfrm>
              <a:off x="6270902" y="3774152"/>
              <a:ext cx="21590" cy="23495"/>
            </a:xfrm>
            <a:custGeom>
              <a:avLst/>
              <a:gdLst/>
              <a:ahLst/>
              <a:cxnLst/>
              <a:rect l="l" t="t" r="r" b="b"/>
              <a:pathLst>
                <a:path w="21589" h="23495">
                  <a:moveTo>
                    <a:pt x="0" y="0"/>
                  </a:moveTo>
                  <a:lnTo>
                    <a:pt x="21096" y="0"/>
                  </a:lnTo>
                  <a:lnTo>
                    <a:pt x="21096" y="23346"/>
                  </a:lnTo>
                  <a:lnTo>
                    <a:pt x="0" y="23346"/>
                  </a:lnTo>
                  <a:lnTo>
                    <a:pt x="0" y="0"/>
                  </a:lnTo>
                  <a:close/>
                </a:path>
              </a:pathLst>
            </a:custGeom>
            <a:ln w="3175">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3" name="object 183"/>
            <p:cNvSpPr/>
            <p:nvPr/>
          </p:nvSpPr>
          <p:spPr>
            <a:xfrm>
              <a:off x="6386891" y="3771234"/>
              <a:ext cx="21590" cy="23495"/>
            </a:xfrm>
            <a:custGeom>
              <a:avLst/>
              <a:gdLst/>
              <a:ahLst/>
              <a:cxnLst/>
              <a:rect l="l" t="t" r="r" b="b"/>
              <a:pathLst>
                <a:path w="21589" h="23495">
                  <a:moveTo>
                    <a:pt x="21096" y="23346"/>
                  </a:moveTo>
                  <a:lnTo>
                    <a:pt x="0" y="23346"/>
                  </a:lnTo>
                  <a:lnTo>
                    <a:pt x="0" y="0"/>
                  </a:lnTo>
                  <a:lnTo>
                    <a:pt x="21096" y="0"/>
                  </a:lnTo>
                  <a:lnTo>
                    <a:pt x="21096" y="23346"/>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4" name="object 184"/>
            <p:cNvSpPr/>
            <p:nvPr/>
          </p:nvSpPr>
          <p:spPr>
            <a:xfrm>
              <a:off x="6386891" y="3771234"/>
              <a:ext cx="21590" cy="23495"/>
            </a:xfrm>
            <a:custGeom>
              <a:avLst/>
              <a:gdLst/>
              <a:ahLst/>
              <a:cxnLst/>
              <a:rect l="l" t="t" r="r" b="b"/>
              <a:pathLst>
                <a:path w="21589" h="23495">
                  <a:moveTo>
                    <a:pt x="0" y="0"/>
                  </a:moveTo>
                  <a:lnTo>
                    <a:pt x="21096" y="0"/>
                  </a:lnTo>
                  <a:lnTo>
                    <a:pt x="21096" y="23346"/>
                  </a:lnTo>
                  <a:lnTo>
                    <a:pt x="0" y="23346"/>
                  </a:lnTo>
                  <a:lnTo>
                    <a:pt x="0" y="0"/>
                  </a:lnTo>
                  <a:close/>
                </a:path>
              </a:pathLst>
            </a:custGeom>
            <a:ln w="3175">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5" name="object 185"/>
            <p:cNvSpPr/>
            <p:nvPr/>
          </p:nvSpPr>
          <p:spPr>
            <a:xfrm>
              <a:off x="6502880" y="3747890"/>
              <a:ext cx="21590" cy="23495"/>
            </a:xfrm>
            <a:custGeom>
              <a:avLst/>
              <a:gdLst/>
              <a:ahLst/>
              <a:cxnLst/>
              <a:rect l="l" t="t" r="r" b="b"/>
              <a:pathLst>
                <a:path w="21590" h="23495">
                  <a:moveTo>
                    <a:pt x="21096" y="23346"/>
                  </a:moveTo>
                  <a:lnTo>
                    <a:pt x="0" y="23346"/>
                  </a:lnTo>
                  <a:lnTo>
                    <a:pt x="0" y="0"/>
                  </a:lnTo>
                  <a:lnTo>
                    <a:pt x="21096" y="0"/>
                  </a:lnTo>
                  <a:lnTo>
                    <a:pt x="21096" y="23346"/>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6" name="object 186"/>
            <p:cNvSpPr/>
            <p:nvPr/>
          </p:nvSpPr>
          <p:spPr>
            <a:xfrm>
              <a:off x="6502880" y="3747889"/>
              <a:ext cx="21590" cy="23495"/>
            </a:xfrm>
            <a:custGeom>
              <a:avLst/>
              <a:gdLst/>
              <a:ahLst/>
              <a:cxnLst/>
              <a:rect l="l" t="t" r="r" b="b"/>
              <a:pathLst>
                <a:path w="21590" h="23495">
                  <a:moveTo>
                    <a:pt x="0" y="0"/>
                  </a:moveTo>
                  <a:lnTo>
                    <a:pt x="21096" y="0"/>
                  </a:lnTo>
                  <a:lnTo>
                    <a:pt x="21096" y="23346"/>
                  </a:lnTo>
                  <a:lnTo>
                    <a:pt x="0" y="23346"/>
                  </a:lnTo>
                  <a:lnTo>
                    <a:pt x="0" y="0"/>
                  </a:lnTo>
                  <a:close/>
                </a:path>
              </a:pathLst>
            </a:custGeom>
            <a:ln w="3175">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7" name="object 187"/>
            <p:cNvSpPr/>
            <p:nvPr/>
          </p:nvSpPr>
          <p:spPr>
            <a:xfrm>
              <a:off x="6618869" y="3736217"/>
              <a:ext cx="21590" cy="23495"/>
            </a:xfrm>
            <a:custGeom>
              <a:avLst/>
              <a:gdLst/>
              <a:ahLst/>
              <a:cxnLst/>
              <a:rect l="l" t="t" r="r" b="b"/>
              <a:pathLst>
                <a:path w="21590" h="23495">
                  <a:moveTo>
                    <a:pt x="21096" y="23346"/>
                  </a:moveTo>
                  <a:lnTo>
                    <a:pt x="0" y="23346"/>
                  </a:lnTo>
                  <a:lnTo>
                    <a:pt x="0" y="0"/>
                  </a:lnTo>
                  <a:lnTo>
                    <a:pt x="21096" y="0"/>
                  </a:lnTo>
                  <a:lnTo>
                    <a:pt x="21096" y="23346"/>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8" name="object 188"/>
            <p:cNvSpPr/>
            <p:nvPr/>
          </p:nvSpPr>
          <p:spPr>
            <a:xfrm>
              <a:off x="6618869" y="3736217"/>
              <a:ext cx="21590" cy="23495"/>
            </a:xfrm>
            <a:custGeom>
              <a:avLst/>
              <a:gdLst/>
              <a:ahLst/>
              <a:cxnLst/>
              <a:rect l="l" t="t" r="r" b="b"/>
              <a:pathLst>
                <a:path w="21590" h="23495">
                  <a:moveTo>
                    <a:pt x="0" y="0"/>
                  </a:moveTo>
                  <a:lnTo>
                    <a:pt x="21096" y="0"/>
                  </a:lnTo>
                  <a:lnTo>
                    <a:pt x="21096" y="23346"/>
                  </a:lnTo>
                  <a:lnTo>
                    <a:pt x="0" y="23346"/>
                  </a:lnTo>
                  <a:lnTo>
                    <a:pt x="0" y="0"/>
                  </a:lnTo>
                  <a:close/>
                </a:path>
              </a:pathLst>
            </a:custGeom>
            <a:ln w="3175">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89" name="object 189"/>
            <p:cNvSpPr/>
            <p:nvPr/>
          </p:nvSpPr>
          <p:spPr>
            <a:xfrm>
              <a:off x="6734858" y="3750807"/>
              <a:ext cx="21590" cy="23495"/>
            </a:xfrm>
            <a:custGeom>
              <a:avLst/>
              <a:gdLst/>
              <a:ahLst/>
              <a:cxnLst/>
              <a:rect l="l" t="t" r="r" b="b"/>
              <a:pathLst>
                <a:path w="21590" h="23495">
                  <a:moveTo>
                    <a:pt x="21096" y="23346"/>
                  </a:moveTo>
                  <a:lnTo>
                    <a:pt x="0" y="23346"/>
                  </a:lnTo>
                  <a:lnTo>
                    <a:pt x="0" y="0"/>
                  </a:lnTo>
                  <a:lnTo>
                    <a:pt x="21096" y="0"/>
                  </a:lnTo>
                  <a:lnTo>
                    <a:pt x="21096" y="23346"/>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90" name="object 190"/>
            <p:cNvSpPr/>
            <p:nvPr/>
          </p:nvSpPr>
          <p:spPr>
            <a:xfrm>
              <a:off x="6734858" y="3750807"/>
              <a:ext cx="21590" cy="23495"/>
            </a:xfrm>
            <a:custGeom>
              <a:avLst/>
              <a:gdLst/>
              <a:ahLst/>
              <a:cxnLst/>
              <a:rect l="l" t="t" r="r" b="b"/>
              <a:pathLst>
                <a:path w="21590" h="23495">
                  <a:moveTo>
                    <a:pt x="0" y="0"/>
                  </a:moveTo>
                  <a:lnTo>
                    <a:pt x="21096" y="0"/>
                  </a:lnTo>
                  <a:lnTo>
                    <a:pt x="21096" y="23346"/>
                  </a:lnTo>
                  <a:lnTo>
                    <a:pt x="0" y="23346"/>
                  </a:lnTo>
                  <a:lnTo>
                    <a:pt x="0" y="0"/>
                  </a:lnTo>
                  <a:close/>
                </a:path>
              </a:pathLst>
            </a:custGeom>
            <a:ln w="3175">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191" name="object 191"/>
          <p:cNvSpPr txBox="1"/>
          <p:nvPr/>
        </p:nvSpPr>
        <p:spPr>
          <a:xfrm>
            <a:off x="4259872" y="4397573"/>
            <a:ext cx="120650" cy="68608"/>
          </a:xfrm>
          <a:prstGeom prst="rect">
            <a:avLst/>
          </a:prstGeom>
        </p:spPr>
        <p:txBody>
          <a:bodyPr vert="horz" wrap="square" lIns="0" tIns="14604" rIns="0" bIns="0" rtlCol="0">
            <a:spAutoFit/>
          </a:bodyPr>
          <a:lstStyle/>
          <a:p>
            <a:pPr marL="12700">
              <a:lnSpc>
                <a:spcPct val="100000"/>
              </a:lnSpc>
              <a:spcBef>
                <a:spcPts val="114"/>
              </a:spcBef>
            </a:pPr>
            <a:r>
              <a:rPr sz="350" spc="-15" dirty="0">
                <a:latin typeface="Microsoft YaHei UI" panose="020B0503020204020204" pitchFamily="34" charset="-122"/>
                <a:ea typeface="Microsoft YaHei UI" panose="020B0503020204020204" pitchFamily="34" charset="-122"/>
                <a:cs typeface="Calibri"/>
              </a:rPr>
              <a:t>1</a:t>
            </a:r>
            <a:r>
              <a:rPr sz="350" spc="-5" dirty="0">
                <a:latin typeface="Microsoft YaHei UI" panose="020B0503020204020204" pitchFamily="34" charset="-122"/>
                <a:ea typeface="Microsoft YaHei UI" panose="020B0503020204020204" pitchFamily="34" charset="-122"/>
                <a:cs typeface="Calibri"/>
              </a:rPr>
              <a:t>,</a:t>
            </a:r>
            <a:r>
              <a:rPr sz="350" spc="-15" dirty="0">
                <a:latin typeface="Microsoft YaHei UI" panose="020B0503020204020204" pitchFamily="34" charset="-122"/>
                <a:ea typeface="Microsoft YaHei UI" panose="020B0503020204020204" pitchFamily="34" charset="-122"/>
                <a:cs typeface="Calibri"/>
              </a:rPr>
              <a:t>280</a:t>
            </a:r>
            <a:endParaRPr sz="350">
              <a:latin typeface="Microsoft YaHei UI" panose="020B0503020204020204" pitchFamily="34" charset="-122"/>
              <a:ea typeface="Microsoft YaHei UI" panose="020B0503020204020204" pitchFamily="34" charset="-122"/>
              <a:cs typeface="Calibri"/>
            </a:endParaRPr>
          </a:p>
        </p:txBody>
      </p:sp>
      <p:sp>
        <p:nvSpPr>
          <p:cNvPr id="192" name="object 192"/>
          <p:cNvSpPr txBox="1"/>
          <p:nvPr/>
        </p:nvSpPr>
        <p:spPr>
          <a:xfrm>
            <a:off x="4837588" y="4422353"/>
            <a:ext cx="120650" cy="68608"/>
          </a:xfrm>
          <a:prstGeom prst="rect">
            <a:avLst/>
          </a:prstGeom>
        </p:spPr>
        <p:txBody>
          <a:bodyPr vert="horz" wrap="square" lIns="0" tIns="14604" rIns="0" bIns="0" rtlCol="0">
            <a:spAutoFit/>
          </a:bodyPr>
          <a:lstStyle/>
          <a:p>
            <a:pPr marL="12700">
              <a:lnSpc>
                <a:spcPct val="100000"/>
              </a:lnSpc>
              <a:spcBef>
                <a:spcPts val="114"/>
              </a:spcBef>
            </a:pPr>
            <a:r>
              <a:rPr sz="350" spc="-15" dirty="0">
                <a:latin typeface="Microsoft YaHei UI" panose="020B0503020204020204" pitchFamily="34" charset="-122"/>
                <a:ea typeface="Microsoft YaHei UI" panose="020B0503020204020204" pitchFamily="34" charset="-122"/>
                <a:cs typeface="Calibri"/>
              </a:rPr>
              <a:t>1</a:t>
            </a:r>
            <a:r>
              <a:rPr sz="350" spc="-5" dirty="0">
                <a:latin typeface="Microsoft YaHei UI" panose="020B0503020204020204" pitchFamily="34" charset="-122"/>
                <a:ea typeface="Microsoft YaHei UI" panose="020B0503020204020204" pitchFamily="34" charset="-122"/>
                <a:cs typeface="Calibri"/>
              </a:rPr>
              <a:t>,</a:t>
            </a:r>
            <a:r>
              <a:rPr sz="350" spc="-15" dirty="0">
                <a:latin typeface="Microsoft YaHei UI" panose="020B0503020204020204" pitchFamily="34" charset="-122"/>
                <a:ea typeface="Microsoft YaHei UI" panose="020B0503020204020204" pitchFamily="34" charset="-122"/>
                <a:cs typeface="Calibri"/>
              </a:rPr>
              <a:t>157</a:t>
            </a:r>
            <a:endParaRPr sz="350">
              <a:latin typeface="Microsoft YaHei UI" panose="020B0503020204020204" pitchFamily="34" charset="-122"/>
              <a:ea typeface="Microsoft YaHei UI" panose="020B0503020204020204" pitchFamily="34" charset="-122"/>
              <a:cs typeface="Calibri"/>
            </a:endParaRPr>
          </a:p>
        </p:txBody>
      </p:sp>
      <p:sp>
        <p:nvSpPr>
          <p:cNvPr id="193" name="object 193"/>
          <p:cNvSpPr txBox="1"/>
          <p:nvPr/>
        </p:nvSpPr>
        <p:spPr>
          <a:xfrm>
            <a:off x="5993020" y="4413608"/>
            <a:ext cx="120650" cy="68608"/>
          </a:xfrm>
          <a:prstGeom prst="rect">
            <a:avLst/>
          </a:prstGeom>
        </p:spPr>
        <p:txBody>
          <a:bodyPr vert="horz" wrap="square" lIns="0" tIns="14604" rIns="0" bIns="0" rtlCol="0">
            <a:spAutoFit/>
          </a:bodyPr>
          <a:lstStyle/>
          <a:p>
            <a:pPr marL="12700">
              <a:lnSpc>
                <a:spcPct val="100000"/>
              </a:lnSpc>
              <a:spcBef>
                <a:spcPts val="114"/>
              </a:spcBef>
            </a:pPr>
            <a:r>
              <a:rPr sz="350" spc="-15" dirty="0">
                <a:latin typeface="Microsoft YaHei UI" panose="020B0503020204020204" pitchFamily="34" charset="-122"/>
                <a:ea typeface="Microsoft YaHei UI" panose="020B0503020204020204" pitchFamily="34" charset="-122"/>
                <a:cs typeface="Calibri"/>
              </a:rPr>
              <a:t>1</a:t>
            </a:r>
            <a:r>
              <a:rPr sz="350" spc="-5" dirty="0">
                <a:latin typeface="Microsoft YaHei UI" panose="020B0503020204020204" pitchFamily="34" charset="-122"/>
                <a:ea typeface="Microsoft YaHei UI" panose="020B0503020204020204" pitchFamily="34" charset="-122"/>
                <a:cs typeface="Calibri"/>
              </a:rPr>
              <a:t>,</a:t>
            </a:r>
            <a:r>
              <a:rPr sz="350" spc="-15" dirty="0">
                <a:latin typeface="Microsoft YaHei UI" panose="020B0503020204020204" pitchFamily="34" charset="-122"/>
                <a:ea typeface="Microsoft YaHei UI" panose="020B0503020204020204" pitchFamily="34" charset="-122"/>
                <a:cs typeface="Calibri"/>
              </a:rPr>
              <a:t>200</a:t>
            </a:r>
            <a:endParaRPr sz="350">
              <a:latin typeface="Microsoft YaHei UI" panose="020B0503020204020204" pitchFamily="34" charset="-122"/>
              <a:ea typeface="Microsoft YaHei UI" panose="020B0503020204020204" pitchFamily="34" charset="-122"/>
              <a:cs typeface="Calibri"/>
            </a:endParaRPr>
          </a:p>
        </p:txBody>
      </p:sp>
      <p:sp>
        <p:nvSpPr>
          <p:cNvPr id="194" name="object 194"/>
          <p:cNvSpPr txBox="1"/>
          <p:nvPr/>
        </p:nvSpPr>
        <p:spPr>
          <a:xfrm>
            <a:off x="4837588" y="3780400"/>
            <a:ext cx="120650" cy="68608"/>
          </a:xfrm>
          <a:prstGeom prst="rect">
            <a:avLst/>
          </a:prstGeom>
        </p:spPr>
        <p:txBody>
          <a:bodyPr vert="horz" wrap="square" lIns="0" tIns="14604" rIns="0" bIns="0" rtlCol="0">
            <a:spAutoFit/>
          </a:bodyPr>
          <a:lstStyle/>
          <a:p>
            <a:pPr marL="12700">
              <a:lnSpc>
                <a:spcPct val="100000"/>
              </a:lnSpc>
              <a:spcBef>
                <a:spcPts val="114"/>
              </a:spcBef>
            </a:pPr>
            <a:r>
              <a:rPr sz="350" spc="-15" dirty="0">
                <a:latin typeface="Microsoft YaHei UI" panose="020B0503020204020204" pitchFamily="34" charset="-122"/>
                <a:ea typeface="Microsoft YaHei UI" panose="020B0503020204020204" pitchFamily="34" charset="-122"/>
                <a:cs typeface="Calibri"/>
              </a:rPr>
              <a:t>2</a:t>
            </a:r>
            <a:r>
              <a:rPr sz="350" spc="-5" dirty="0">
                <a:latin typeface="Microsoft YaHei UI" panose="020B0503020204020204" pitchFamily="34" charset="-122"/>
                <a:ea typeface="Microsoft YaHei UI" panose="020B0503020204020204" pitchFamily="34" charset="-122"/>
                <a:cs typeface="Calibri"/>
              </a:rPr>
              <a:t>,</a:t>
            </a:r>
            <a:r>
              <a:rPr sz="350" spc="-15" dirty="0">
                <a:latin typeface="Microsoft YaHei UI" panose="020B0503020204020204" pitchFamily="34" charset="-122"/>
                <a:ea typeface="Microsoft YaHei UI" panose="020B0503020204020204" pitchFamily="34" charset="-122"/>
                <a:cs typeface="Calibri"/>
              </a:rPr>
              <a:t>054</a:t>
            </a:r>
            <a:endParaRPr sz="350">
              <a:latin typeface="Microsoft YaHei UI" panose="020B0503020204020204" pitchFamily="34" charset="-122"/>
              <a:ea typeface="Microsoft YaHei UI" panose="020B0503020204020204" pitchFamily="34" charset="-122"/>
              <a:cs typeface="Calibri"/>
            </a:endParaRPr>
          </a:p>
        </p:txBody>
      </p:sp>
      <p:sp>
        <p:nvSpPr>
          <p:cNvPr id="195" name="object 195"/>
          <p:cNvSpPr txBox="1"/>
          <p:nvPr/>
        </p:nvSpPr>
        <p:spPr>
          <a:xfrm>
            <a:off x="5415303" y="3973388"/>
            <a:ext cx="120650" cy="68608"/>
          </a:xfrm>
          <a:prstGeom prst="rect">
            <a:avLst/>
          </a:prstGeom>
        </p:spPr>
        <p:txBody>
          <a:bodyPr vert="horz" wrap="square" lIns="0" tIns="14604" rIns="0" bIns="0" rtlCol="0">
            <a:spAutoFit/>
          </a:bodyPr>
          <a:lstStyle/>
          <a:p>
            <a:pPr marL="12700">
              <a:lnSpc>
                <a:spcPct val="100000"/>
              </a:lnSpc>
              <a:spcBef>
                <a:spcPts val="114"/>
              </a:spcBef>
            </a:pPr>
            <a:r>
              <a:rPr sz="350" spc="-15" dirty="0">
                <a:latin typeface="Microsoft YaHei UI" panose="020B0503020204020204" pitchFamily="34" charset="-122"/>
                <a:ea typeface="Microsoft YaHei UI" panose="020B0503020204020204" pitchFamily="34" charset="-122"/>
                <a:cs typeface="Calibri"/>
              </a:rPr>
              <a:t>1</a:t>
            </a:r>
            <a:r>
              <a:rPr sz="350" spc="-5" dirty="0">
                <a:latin typeface="Microsoft YaHei UI" panose="020B0503020204020204" pitchFamily="34" charset="-122"/>
                <a:ea typeface="Microsoft YaHei UI" panose="020B0503020204020204" pitchFamily="34" charset="-122"/>
                <a:cs typeface="Calibri"/>
              </a:rPr>
              <a:t>,</a:t>
            </a:r>
            <a:r>
              <a:rPr sz="350" spc="-15" dirty="0">
                <a:latin typeface="Microsoft YaHei UI" panose="020B0503020204020204" pitchFamily="34" charset="-122"/>
                <a:ea typeface="Microsoft YaHei UI" panose="020B0503020204020204" pitchFamily="34" charset="-122"/>
                <a:cs typeface="Calibri"/>
              </a:rPr>
              <a:t>576</a:t>
            </a:r>
            <a:endParaRPr sz="350">
              <a:latin typeface="Microsoft YaHei UI" panose="020B0503020204020204" pitchFamily="34" charset="-122"/>
              <a:ea typeface="Microsoft YaHei UI" panose="020B0503020204020204" pitchFamily="34" charset="-122"/>
              <a:cs typeface="Calibri"/>
            </a:endParaRPr>
          </a:p>
        </p:txBody>
      </p:sp>
      <p:sp>
        <p:nvSpPr>
          <p:cNvPr id="196" name="object 196"/>
          <p:cNvSpPr txBox="1"/>
          <p:nvPr/>
        </p:nvSpPr>
        <p:spPr>
          <a:xfrm>
            <a:off x="5993020" y="3956463"/>
            <a:ext cx="120650" cy="68608"/>
          </a:xfrm>
          <a:prstGeom prst="rect">
            <a:avLst/>
          </a:prstGeom>
        </p:spPr>
        <p:txBody>
          <a:bodyPr vert="horz" wrap="square" lIns="0" tIns="14604" rIns="0" bIns="0" rtlCol="0">
            <a:spAutoFit/>
          </a:bodyPr>
          <a:lstStyle/>
          <a:p>
            <a:pPr marL="12700">
              <a:lnSpc>
                <a:spcPct val="100000"/>
              </a:lnSpc>
              <a:spcBef>
                <a:spcPts val="114"/>
              </a:spcBef>
            </a:pPr>
            <a:r>
              <a:rPr sz="350" spc="-15" dirty="0">
                <a:latin typeface="Microsoft YaHei UI" panose="020B0503020204020204" pitchFamily="34" charset="-122"/>
                <a:ea typeface="Microsoft YaHei UI" panose="020B0503020204020204" pitchFamily="34" charset="-122"/>
                <a:cs typeface="Calibri"/>
              </a:rPr>
              <a:t>1</a:t>
            </a:r>
            <a:r>
              <a:rPr sz="350" spc="-5" dirty="0">
                <a:latin typeface="Microsoft YaHei UI" panose="020B0503020204020204" pitchFamily="34" charset="-122"/>
                <a:ea typeface="Microsoft YaHei UI" panose="020B0503020204020204" pitchFamily="34" charset="-122"/>
                <a:cs typeface="Calibri"/>
              </a:rPr>
              <a:t>,</a:t>
            </a:r>
            <a:r>
              <a:rPr sz="350" spc="-15" dirty="0">
                <a:latin typeface="Microsoft YaHei UI" panose="020B0503020204020204" pitchFamily="34" charset="-122"/>
                <a:ea typeface="Microsoft YaHei UI" panose="020B0503020204020204" pitchFamily="34" charset="-122"/>
                <a:cs typeface="Calibri"/>
              </a:rPr>
              <a:t>618</a:t>
            </a:r>
            <a:endParaRPr sz="350">
              <a:latin typeface="Microsoft YaHei UI" panose="020B0503020204020204" pitchFamily="34" charset="-122"/>
              <a:ea typeface="Microsoft YaHei UI" panose="020B0503020204020204" pitchFamily="34" charset="-122"/>
              <a:cs typeface="Calibri"/>
            </a:endParaRPr>
          </a:p>
        </p:txBody>
      </p:sp>
      <p:sp>
        <p:nvSpPr>
          <p:cNvPr id="197" name="object 197"/>
          <p:cNvSpPr txBox="1"/>
          <p:nvPr/>
        </p:nvSpPr>
        <p:spPr>
          <a:xfrm>
            <a:off x="6570737" y="4010183"/>
            <a:ext cx="120650" cy="68608"/>
          </a:xfrm>
          <a:prstGeom prst="rect">
            <a:avLst/>
          </a:prstGeom>
        </p:spPr>
        <p:txBody>
          <a:bodyPr vert="horz" wrap="square" lIns="0" tIns="14604" rIns="0" bIns="0" rtlCol="0">
            <a:spAutoFit/>
          </a:bodyPr>
          <a:lstStyle/>
          <a:p>
            <a:pPr marL="12700">
              <a:lnSpc>
                <a:spcPct val="100000"/>
              </a:lnSpc>
              <a:spcBef>
                <a:spcPts val="114"/>
              </a:spcBef>
            </a:pPr>
            <a:r>
              <a:rPr sz="350" spc="-15" dirty="0">
                <a:latin typeface="Microsoft YaHei UI" panose="020B0503020204020204" pitchFamily="34" charset="-122"/>
                <a:ea typeface="Microsoft YaHei UI" panose="020B0503020204020204" pitchFamily="34" charset="-122"/>
                <a:cs typeface="Calibri"/>
              </a:rPr>
              <a:t>1</a:t>
            </a:r>
            <a:r>
              <a:rPr sz="350" spc="-5" dirty="0">
                <a:latin typeface="Microsoft YaHei UI" panose="020B0503020204020204" pitchFamily="34" charset="-122"/>
                <a:ea typeface="Microsoft YaHei UI" panose="020B0503020204020204" pitchFamily="34" charset="-122"/>
                <a:cs typeface="Calibri"/>
              </a:rPr>
              <a:t>,</a:t>
            </a:r>
            <a:r>
              <a:rPr sz="350" spc="-15" dirty="0">
                <a:latin typeface="Microsoft YaHei UI" panose="020B0503020204020204" pitchFamily="34" charset="-122"/>
                <a:ea typeface="Microsoft YaHei UI" panose="020B0503020204020204" pitchFamily="34" charset="-122"/>
                <a:cs typeface="Calibri"/>
              </a:rPr>
              <a:t>485</a:t>
            </a:r>
            <a:endParaRPr sz="350">
              <a:latin typeface="Microsoft YaHei UI" panose="020B0503020204020204" pitchFamily="34" charset="-122"/>
              <a:ea typeface="Microsoft YaHei UI" panose="020B0503020204020204" pitchFamily="34" charset="-122"/>
              <a:cs typeface="Calibri"/>
            </a:endParaRPr>
          </a:p>
        </p:txBody>
      </p:sp>
      <p:sp>
        <p:nvSpPr>
          <p:cNvPr id="198" name="object 198"/>
          <p:cNvSpPr/>
          <p:nvPr/>
        </p:nvSpPr>
        <p:spPr>
          <a:xfrm>
            <a:off x="6693788" y="3666380"/>
            <a:ext cx="95250" cy="70485"/>
          </a:xfrm>
          <a:custGeom>
            <a:avLst/>
            <a:gdLst/>
            <a:ahLst/>
            <a:cxnLst/>
            <a:rect l="l" t="t" r="r" b="b"/>
            <a:pathLst>
              <a:path w="95250" h="70485">
                <a:moveTo>
                  <a:pt x="0" y="0"/>
                </a:moveTo>
                <a:lnTo>
                  <a:pt x="94901" y="0"/>
                </a:lnTo>
                <a:lnTo>
                  <a:pt x="94901" y="70034"/>
                </a:lnTo>
                <a:lnTo>
                  <a:pt x="0" y="70034"/>
                </a:lnTo>
                <a:lnTo>
                  <a:pt x="0" y="0"/>
                </a:lnTo>
                <a:close/>
              </a:path>
            </a:pathLst>
          </a:custGeom>
          <a:ln w="3175">
            <a:solidFill>
              <a:srgbClr val="00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199" name="object 199"/>
          <p:cNvSpPr txBox="1"/>
          <p:nvPr/>
        </p:nvSpPr>
        <p:spPr>
          <a:xfrm>
            <a:off x="6545336" y="4421465"/>
            <a:ext cx="380365" cy="68608"/>
          </a:xfrm>
          <a:prstGeom prst="rect">
            <a:avLst/>
          </a:prstGeom>
        </p:spPr>
        <p:txBody>
          <a:bodyPr vert="horz" wrap="square" lIns="0" tIns="14604" rIns="0" bIns="0" rtlCol="0">
            <a:spAutoFit/>
          </a:bodyPr>
          <a:lstStyle/>
          <a:p>
            <a:pPr marL="38100">
              <a:lnSpc>
                <a:spcPct val="100000"/>
              </a:lnSpc>
              <a:spcBef>
                <a:spcPts val="114"/>
              </a:spcBef>
            </a:pPr>
            <a:r>
              <a:rPr sz="350" spc="-15" dirty="0">
                <a:latin typeface="Microsoft YaHei UI" panose="020B0503020204020204" pitchFamily="34" charset="-122"/>
                <a:ea typeface="Microsoft YaHei UI" panose="020B0503020204020204" pitchFamily="34" charset="-122"/>
                <a:cs typeface="Calibri"/>
              </a:rPr>
              <a:t>1,162</a:t>
            </a:r>
            <a:r>
              <a:rPr sz="350" spc="114" dirty="0">
                <a:latin typeface="Microsoft YaHei UI" panose="020B0503020204020204" pitchFamily="34" charset="-122"/>
                <a:ea typeface="Microsoft YaHei UI" panose="020B0503020204020204" pitchFamily="34" charset="-122"/>
                <a:cs typeface="Calibri"/>
              </a:rPr>
              <a:t> </a:t>
            </a:r>
            <a:r>
              <a:rPr sz="525" spc="-22" baseline="31746" dirty="0">
                <a:latin typeface="Microsoft YaHei UI" panose="020B0503020204020204" pitchFamily="34" charset="-122"/>
                <a:ea typeface="Microsoft YaHei UI" panose="020B0503020204020204" pitchFamily="34" charset="-122"/>
                <a:cs typeface="Calibri"/>
              </a:rPr>
              <a:t>1,286</a:t>
            </a:r>
            <a:r>
              <a:rPr sz="525" spc="75" baseline="31746" dirty="0">
                <a:latin typeface="Microsoft YaHei UI" panose="020B0503020204020204" pitchFamily="34" charset="-122"/>
                <a:ea typeface="Microsoft YaHei UI" panose="020B0503020204020204" pitchFamily="34" charset="-122"/>
                <a:cs typeface="Calibri"/>
              </a:rPr>
              <a:t>  </a:t>
            </a:r>
            <a:r>
              <a:rPr sz="525" spc="82" baseline="31746" dirty="0">
                <a:latin typeface="Microsoft YaHei UI" panose="020B0503020204020204" pitchFamily="34" charset="-122"/>
                <a:ea typeface="Microsoft YaHei UI" panose="020B0503020204020204" pitchFamily="34" charset="-122"/>
                <a:cs typeface="Calibri"/>
              </a:rPr>
              <a:t> </a:t>
            </a:r>
            <a:r>
              <a:rPr sz="525" spc="-22" baseline="15873" dirty="0">
                <a:latin typeface="Microsoft YaHei UI" panose="020B0503020204020204" pitchFamily="34" charset="-122"/>
                <a:ea typeface="Microsoft YaHei UI" panose="020B0503020204020204" pitchFamily="34" charset="-122"/>
                <a:cs typeface="Calibri"/>
              </a:rPr>
              <a:t>20</a:t>
            </a:r>
            <a:endParaRPr sz="525" baseline="15873">
              <a:latin typeface="Microsoft YaHei UI" panose="020B0503020204020204" pitchFamily="34" charset="-122"/>
              <a:ea typeface="Microsoft YaHei UI" panose="020B0503020204020204" pitchFamily="34" charset="-122"/>
              <a:cs typeface="Calibri"/>
            </a:endParaRPr>
          </a:p>
        </p:txBody>
      </p:sp>
      <p:sp>
        <p:nvSpPr>
          <p:cNvPr id="200" name="object 200"/>
          <p:cNvSpPr txBox="1"/>
          <p:nvPr/>
        </p:nvSpPr>
        <p:spPr>
          <a:xfrm>
            <a:off x="6660879" y="3937520"/>
            <a:ext cx="264795" cy="68608"/>
          </a:xfrm>
          <a:prstGeom prst="rect">
            <a:avLst/>
          </a:prstGeom>
        </p:spPr>
        <p:txBody>
          <a:bodyPr vert="horz" wrap="square" lIns="0" tIns="14604" rIns="0" bIns="0" rtlCol="0">
            <a:spAutoFit/>
          </a:bodyPr>
          <a:lstStyle/>
          <a:p>
            <a:pPr marL="38100">
              <a:lnSpc>
                <a:spcPct val="100000"/>
              </a:lnSpc>
              <a:spcBef>
                <a:spcPts val="114"/>
              </a:spcBef>
            </a:pPr>
            <a:r>
              <a:rPr sz="350" spc="-15" dirty="0">
                <a:latin typeface="Microsoft YaHei UI" panose="020B0503020204020204" pitchFamily="34" charset="-122"/>
                <a:ea typeface="Microsoft YaHei UI" panose="020B0503020204020204" pitchFamily="34" charset="-122"/>
                <a:cs typeface="Calibri"/>
              </a:rPr>
              <a:t>1,665</a:t>
            </a:r>
            <a:r>
              <a:rPr sz="350" spc="55" dirty="0">
                <a:latin typeface="Microsoft YaHei UI" panose="020B0503020204020204" pitchFamily="34" charset="-122"/>
                <a:ea typeface="Microsoft YaHei UI" panose="020B0503020204020204" pitchFamily="34" charset="-122"/>
                <a:cs typeface="Calibri"/>
              </a:rPr>
              <a:t> </a:t>
            </a:r>
            <a:r>
              <a:rPr sz="350" spc="195" dirty="0">
                <a:latin typeface="Microsoft YaHei UI" panose="020B0503020204020204" pitchFamily="34" charset="-122"/>
                <a:ea typeface="Microsoft YaHei UI" panose="020B0503020204020204" pitchFamily="34" charset="-122"/>
                <a:cs typeface="Calibri"/>
              </a:rPr>
              <a:t> </a:t>
            </a:r>
            <a:r>
              <a:rPr sz="525" spc="-22" baseline="15873" dirty="0">
                <a:latin typeface="Microsoft YaHei UI" panose="020B0503020204020204" pitchFamily="34" charset="-122"/>
                <a:ea typeface="Microsoft YaHei UI" panose="020B0503020204020204" pitchFamily="34" charset="-122"/>
                <a:cs typeface="Calibri"/>
              </a:rPr>
              <a:t>60</a:t>
            </a:r>
            <a:endParaRPr sz="525" baseline="15873">
              <a:latin typeface="Microsoft YaHei UI" panose="020B0503020204020204" pitchFamily="34" charset="-122"/>
              <a:ea typeface="Microsoft YaHei UI" panose="020B0503020204020204" pitchFamily="34" charset="-122"/>
              <a:cs typeface="Calibri"/>
            </a:endParaRPr>
          </a:p>
        </p:txBody>
      </p:sp>
      <p:sp>
        <p:nvSpPr>
          <p:cNvPr id="201" name="object 201"/>
          <p:cNvSpPr txBox="1"/>
          <p:nvPr/>
        </p:nvSpPr>
        <p:spPr>
          <a:xfrm>
            <a:off x="6664878" y="3657808"/>
            <a:ext cx="260350" cy="68608"/>
          </a:xfrm>
          <a:prstGeom prst="rect">
            <a:avLst/>
          </a:prstGeom>
        </p:spPr>
        <p:txBody>
          <a:bodyPr vert="horz" wrap="square" lIns="0" tIns="14604" rIns="0" bIns="0" rtlCol="0">
            <a:spAutoFit/>
          </a:bodyPr>
          <a:lstStyle/>
          <a:p>
            <a:pPr marL="38100">
              <a:lnSpc>
                <a:spcPct val="100000"/>
              </a:lnSpc>
              <a:spcBef>
                <a:spcPts val="114"/>
              </a:spcBef>
            </a:pPr>
            <a:r>
              <a:rPr sz="350" spc="-15" dirty="0">
                <a:latin typeface="Microsoft YaHei UI" panose="020B0503020204020204" pitchFamily="34" charset="-122"/>
                <a:ea typeface="Microsoft YaHei UI" panose="020B0503020204020204" pitchFamily="34" charset="-122"/>
                <a:cs typeface="Calibri"/>
              </a:rPr>
              <a:t>77.2</a:t>
            </a:r>
            <a:r>
              <a:rPr sz="350" spc="55" dirty="0">
                <a:latin typeface="Microsoft YaHei UI" panose="020B0503020204020204" pitchFamily="34" charset="-122"/>
                <a:ea typeface="Microsoft YaHei UI" panose="020B0503020204020204" pitchFamily="34" charset="-122"/>
                <a:cs typeface="Calibri"/>
              </a:rPr>
              <a:t>    </a:t>
            </a:r>
            <a:r>
              <a:rPr sz="525" spc="-22" baseline="-31746" dirty="0">
                <a:latin typeface="Microsoft YaHei UI" panose="020B0503020204020204" pitchFamily="34" charset="-122"/>
                <a:ea typeface="Microsoft YaHei UI" panose="020B0503020204020204" pitchFamily="34" charset="-122"/>
                <a:cs typeface="Calibri"/>
              </a:rPr>
              <a:t>80</a:t>
            </a:r>
            <a:endParaRPr sz="525" baseline="-31746">
              <a:latin typeface="Microsoft YaHei UI" panose="020B0503020204020204" pitchFamily="34" charset="-122"/>
              <a:ea typeface="Microsoft YaHei UI" panose="020B0503020204020204" pitchFamily="34" charset="-122"/>
              <a:cs typeface="Calibri"/>
            </a:endParaRPr>
          </a:p>
        </p:txBody>
      </p:sp>
      <p:sp>
        <p:nvSpPr>
          <p:cNvPr id="202" name="object 202"/>
          <p:cNvSpPr txBox="1"/>
          <p:nvPr/>
        </p:nvSpPr>
        <p:spPr>
          <a:xfrm>
            <a:off x="4076730" y="3364045"/>
            <a:ext cx="335280" cy="224420"/>
          </a:xfrm>
          <a:prstGeom prst="rect">
            <a:avLst/>
          </a:prstGeom>
        </p:spPr>
        <p:txBody>
          <a:bodyPr vert="horz" wrap="square" lIns="0" tIns="24130" rIns="0" bIns="0" rtlCol="0">
            <a:spAutoFit/>
          </a:bodyPr>
          <a:lstStyle/>
          <a:p>
            <a:pPr marL="38100">
              <a:lnSpc>
                <a:spcPct val="100000"/>
              </a:lnSpc>
              <a:spcBef>
                <a:spcPts val="190"/>
              </a:spcBef>
            </a:pPr>
            <a:r>
              <a:rPr sz="350" spc="-10" dirty="0">
                <a:latin typeface="Microsoft YaHei UI" panose="020B0503020204020204" pitchFamily="34" charset="-122"/>
                <a:ea typeface="Microsoft YaHei UI" panose="020B0503020204020204" pitchFamily="34" charset="-122"/>
                <a:cs typeface="MS PGothic"/>
              </a:rPr>
              <a:t>（</a:t>
            </a:r>
            <a:r>
              <a:rPr sz="350" spc="-40" dirty="0">
                <a:latin typeface="Microsoft YaHei UI" panose="020B0503020204020204" pitchFamily="34" charset="-122"/>
                <a:ea typeface="Microsoft YaHei UI" panose="020B0503020204020204" pitchFamily="34" charset="-122"/>
                <a:cs typeface="MS PGothic"/>
              </a:rPr>
              <a:t>万</a:t>
            </a:r>
            <a:r>
              <a:rPr sz="350" spc="-35" dirty="0">
                <a:latin typeface="Microsoft YaHei UI" panose="020B0503020204020204" pitchFamily="34" charset="-122"/>
                <a:ea typeface="Microsoft YaHei UI" panose="020B0503020204020204" pitchFamily="34" charset="-122"/>
                <a:cs typeface="MS PGothic"/>
              </a:rPr>
              <a:t>m</a:t>
            </a:r>
            <a:r>
              <a:rPr sz="300" baseline="27777" dirty="0">
                <a:latin typeface="Microsoft YaHei UI" panose="020B0503020204020204" pitchFamily="34" charset="-122"/>
                <a:ea typeface="Microsoft YaHei UI" panose="020B0503020204020204" pitchFamily="34" charset="-122"/>
                <a:cs typeface="MS PGothic"/>
              </a:rPr>
              <a:t>3</a:t>
            </a:r>
            <a:r>
              <a:rPr sz="350" spc="-20" dirty="0">
                <a:latin typeface="Microsoft YaHei UI" panose="020B0503020204020204" pitchFamily="34" charset="-122"/>
                <a:ea typeface="Microsoft YaHei UI" panose="020B0503020204020204" pitchFamily="34" charset="-122"/>
                <a:cs typeface="MS PGothic"/>
              </a:rPr>
              <a:t>）</a:t>
            </a:r>
            <a:endParaRPr sz="350">
              <a:latin typeface="Microsoft YaHei UI" panose="020B0503020204020204" pitchFamily="34" charset="-122"/>
              <a:ea typeface="Microsoft YaHei UI" panose="020B0503020204020204" pitchFamily="34" charset="-122"/>
              <a:cs typeface="MS PGothic"/>
            </a:endParaRPr>
          </a:p>
          <a:p>
            <a:pPr marL="41910">
              <a:lnSpc>
                <a:spcPct val="100000"/>
              </a:lnSpc>
              <a:spcBef>
                <a:spcPts val="120"/>
              </a:spcBef>
            </a:pPr>
            <a:r>
              <a:rPr sz="350" spc="-15" dirty="0">
                <a:latin typeface="Microsoft YaHei UI" panose="020B0503020204020204" pitchFamily="34" charset="-122"/>
                <a:ea typeface="Microsoft YaHei UI" panose="020B0503020204020204" pitchFamily="34" charset="-122"/>
                <a:cs typeface="Calibri"/>
              </a:rPr>
              <a:t>3,000</a:t>
            </a:r>
            <a:endParaRPr sz="350">
              <a:latin typeface="Microsoft YaHei UI" panose="020B0503020204020204" pitchFamily="34" charset="-122"/>
              <a:ea typeface="Microsoft YaHei UI" panose="020B0503020204020204" pitchFamily="34" charset="-122"/>
              <a:cs typeface="Calibri"/>
            </a:endParaRPr>
          </a:p>
          <a:p>
            <a:pPr marL="201930">
              <a:lnSpc>
                <a:spcPct val="100000"/>
              </a:lnSpc>
              <a:spcBef>
                <a:spcPts val="180"/>
              </a:spcBef>
            </a:pPr>
            <a:r>
              <a:rPr sz="350" spc="-15" dirty="0">
                <a:latin typeface="Microsoft YaHei UI" panose="020B0503020204020204" pitchFamily="34" charset="-122"/>
                <a:ea typeface="Microsoft YaHei UI" panose="020B0503020204020204" pitchFamily="34" charset="-122"/>
                <a:cs typeface="Calibri"/>
              </a:rPr>
              <a:t>2,653</a:t>
            </a:r>
            <a:endParaRPr sz="350">
              <a:latin typeface="Microsoft YaHei UI" panose="020B0503020204020204" pitchFamily="34" charset="-122"/>
              <a:ea typeface="Microsoft YaHei UI" panose="020B0503020204020204" pitchFamily="34" charset="-122"/>
              <a:cs typeface="Calibri"/>
            </a:endParaRPr>
          </a:p>
        </p:txBody>
      </p:sp>
      <p:sp>
        <p:nvSpPr>
          <p:cNvPr id="203" name="object 203"/>
          <p:cNvSpPr txBox="1"/>
          <p:nvPr/>
        </p:nvSpPr>
        <p:spPr>
          <a:xfrm>
            <a:off x="6832099" y="4653456"/>
            <a:ext cx="46990" cy="68608"/>
          </a:xfrm>
          <a:prstGeom prst="rect">
            <a:avLst/>
          </a:prstGeom>
        </p:spPr>
        <p:txBody>
          <a:bodyPr vert="horz" wrap="square" lIns="0" tIns="14604" rIns="0" bIns="0" rtlCol="0">
            <a:spAutoFit/>
          </a:bodyPr>
          <a:lstStyle/>
          <a:p>
            <a:pPr marL="12700">
              <a:lnSpc>
                <a:spcPct val="100000"/>
              </a:lnSpc>
              <a:spcBef>
                <a:spcPts val="114"/>
              </a:spcBef>
            </a:pPr>
            <a:r>
              <a:rPr sz="350" spc="-10" dirty="0">
                <a:latin typeface="Microsoft YaHei UI" panose="020B0503020204020204" pitchFamily="34" charset="-122"/>
                <a:ea typeface="Microsoft YaHei UI" panose="020B0503020204020204" pitchFamily="34" charset="-122"/>
                <a:cs typeface="Calibri"/>
              </a:rPr>
              <a:t>0</a:t>
            </a:r>
            <a:endParaRPr sz="350">
              <a:latin typeface="Microsoft YaHei UI" panose="020B0503020204020204" pitchFamily="34" charset="-122"/>
              <a:ea typeface="Microsoft YaHei UI" panose="020B0503020204020204" pitchFamily="34" charset="-122"/>
              <a:cs typeface="Calibri"/>
            </a:endParaRPr>
          </a:p>
        </p:txBody>
      </p:sp>
      <p:sp>
        <p:nvSpPr>
          <p:cNvPr id="204" name="object 204"/>
          <p:cNvSpPr txBox="1"/>
          <p:nvPr/>
        </p:nvSpPr>
        <p:spPr>
          <a:xfrm>
            <a:off x="6832100" y="4168767"/>
            <a:ext cx="67945" cy="68608"/>
          </a:xfrm>
          <a:prstGeom prst="rect">
            <a:avLst/>
          </a:prstGeom>
        </p:spPr>
        <p:txBody>
          <a:bodyPr vert="horz" wrap="square" lIns="0" tIns="14604" rIns="0" bIns="0" rtlCol="0">
            <a:spAutoFit/>
          </a:bodyPr>
          <a:lstStyle/>
          <a:p>
            <a:pPr marL="12700">
              <a:lnSpc>
                <a:spcPct val="100000"/>
              </a:lnSpc>
              <a:spcBef>
                <a:spcPts val="114"/>
              </a:spcBef>
            </a:pPr>
            <a:r>
              <a:rPr sz="350" spc="-15" dirty="0">
                <a:latin typeface="Microsoft YaHei UI" panose="020B0503020204020204" pitchFamily="34" charset="-122"/>
                <a:ea typeface="Microsoft YaHei UI" panose="020B0503020204020204" pitchFamily="34" charset="-122"/>
                <a:cs typeface="Calibri"/>
              </a:rPr>
              <a:t>40</a:t>
            </a:r>
            <a:endParaRPr sz="350">
              <a:latin typeface="Microsoft YaHei UI" panose="020B0503020204020204" pitchFamily="34" charset="-122"/>
              <a:ea typeface="Microsoft YaHei UI" panose="020B0503020204020204" pitchFamily="34" charset="-122"/>
              <a:cs typeface="Calibri"/>
            </a:endParaRPr>
          </a:p>
        </p:txBody>
      </p:sp>
      <p:sp>
        <p:nvSpPr>
          <p:cNvPr id="205" name="object 205"/>
          <p:cNvSpPr txBox="1"/>
          <p:nvPr/>
        </p:nvSpPr>
        <p:spPr>
          <a:xfrm>
            <a:off x="6825064" y="3393844"/>
            <a:ext cx="95885" cy="166071"/>
          </a:xfrm>
          <a:prstGeom prst="rect">
            <a:avLst/>
          </a:prstGeom>
        </p:spPr>
        <p:txBody>
          <a:bodyPr vert="horz" wrap="square" lIns="0" tIns="12065" rIns="0" bIns="0" rtlCol="0">
            <a:spAutoFit/>
          </a:bodyPr>
          <a:lstStyle/>
          <a:p>
            <a:pPr marL="12700">
              <a:lnSpc>
                <a:spcPts val="409"/>
              </a:lnSpc>
              <a:spcBef>
                <a:spcPts val="95"/>
              </a:spcBef>
            </a:pPr>
            <a:r>
              <a:rPr sz="350" spc="-15" dirty="0">
                <a:latin typeface="Microsoft YaHei UI" panose="020B0503020204020204" pitchFamily="34" charset="-122"/>
                <a:ea typeface="Microsoft YaHei UI" panose="020B0503020204020204" pitchFamily="34" charset="-122"/>
                <a:cs typeface="MS PGothic"/>
              </a:rPr>
              <a:t>（%）</a:t>
            </a:r>
            <a:endParaRPr sz="350">
              <a:latin typeface="Microsoft YaHei UI" panose="020B0503020204020204" pitchFamily="34" charset="-122"/>
              <a:ea typeface="Microsoft YaHei UI" panose="020B0503020204020204" pitchFamily="34" charset="-122"/>
              <a:cs typeface="MS PGothic"/>
            </a:endParaRPr>
          </a:p>
          <a:p>
            <a:pPr marL="19685">
              <a:lnSpc>
                <a:spcPts val="409"/>
              </a:lnSpc>
            </a:pPr>
            <a:r>
              <a:rPr sz="350" spc="-15" dirty="0">
                <a:latin typeface="Microsoft YaHei UI" panose="020B0503020204020204" pitchFamily="34" charset="-122"/>
                <a:ea typeface="Microsoft YaHei UI" panose="020B0503020204020204" pitchFamily="34" charset="-122"/>
                <a:cs typeface="Calibri"/>
              </a:rPr>
              <a:t>100</a:t>
            </a:r>
            <a:endParaRPr sz="350">
              <a:latin typeface="Microsoft YaHei UI" panose="020B0503020204020204" pitchFamily="34" charset="-122"/>
              <a:ea typeface="Microsoft YaHei UI" panose="020B0503020204020204" pitchFamily="34" charset="-122"/>
              <a:cs typeface="Calibri"/>
            </a:endParaRPr>
          </a:p>
        </p:txBody>
      </p:sp>
      <p:sp>
        <p:nvSpPr>
          <p:cNvPr id="206" name="object 206"/>
          <p:cNvSpPr txBox="1"/>
          <p:nvPr/>
        </p:nvSpPr>
        <p:spPr>
          <a:xfrm>
            <a:off x="4180973" y="4653456"/>
            <a:ext cx="46990" cy="68608"/>
          </a:xfrm>
          <a:prstGeom prst="rect">
            <a:avLst/>
          </a:prstGeom>
        </p:spPr>
        <p:txBody>
          <a:bodyPr vert="horz" wrap="square" lIns="0" tIns="14604" rIns="0" bIns="0" rtlCol="0">
            <a:spAutoFit/>
          </a:bodyPr>
          <a:lstStyle/>
          <a:p>
            <a:pPr marL="12700">
              <a:lnSpc>
                <a:spcPct val="100000"/>
              </a:lnSpc>
              <a:spcBef>
                <a:spcPts val="114"/>
              </a:spcBef>
            </a:pPr>
            <a:r>
              <a:rPr sz="350" spc="-10" dirty="0">
                <a:latin typeface="Microsoft YaHei UI" panose="020B0503020204020204" pitchFamily="34" charset="-122"/>
                <a:ea typeface="Microsoft YaHei UI" panose="020B0503020204020204" pitchFamily="34" charset="-122"/>
                <a:cs typeface="Calibri"/>
              </a:rPr>
              <a:t>0</a:t>
            </a:r>
            <a:endParaRPr sz="350">
              <a:latin typeface="Microsoft YaHei UI" panose="020B0503020204020204" pitchFamily="34" charset="-122"/>
              <a:ea typeface="Microsoft YaHei UI" panose="020B0503020204020204" pitchFamily="34" charset="-122"/>
              <a:cs typeface="Calibri"/>
            </a:endParaRPr>
          </a:p>
        </p:txBody>
      </p:sp>
      <p:sp>
        <p:nvSpPr>
          <p:cNvPr id="207" name="object 207"/>
          <p:cNvSpPr txBox="1"/>
          <p:nvPr/>
        </p:nvSpPr>
        <p:spPr>
          <a:xfrm>
            <a:off x="4138234" y="4451502"/>
            <a:ext cx="88900" cy="68608"/>
          </a:xfrm>
          <a:prstGeom prst="rect">
            <a:avLst/>
          </a:prstGeom>
        </p:spPr>
        <p:txBody>
          <a:bodyPr vert="horz" wrap="square" lIns="0" tIns="14604" rIns="0" bIns="0" rtlCol="0">
            <a:spAutoFit/>
          </a:bodyPr>
          <a:lstStyle/>
          <a:p>
            <a:pPr marL="12700">
              <a:lnSpc>
                <a:spcPct val="100000"/>
              </a:lnSpc>
              <a:spcBef>
                <a:spcPts val="114"/>
              </a:spcBef>
            </a:pPr>
            <a:r>
              <a:rPr sz="350" spc="-15" dirty="0">
                <a:latin typeface="Microsoft YaHei UI" panose="020B0503020204020204" pitchFamily="34" charset="-122"/>
                <a:ea typeface="Microsoft YaHei UI" panose="020B0503020204020204" pitchFamily="34" charset="-122"/>
                <a:cs typeface="Calibri"/>
              </a:rPr>
              <a:t>500</a:t>
            </a:r>
            <a:endParaRPr sz="350">
              <a:latin typeface="Microsoft YaHei UI" panose="020B0503020204020204" pitchFamily="34" charset="-122"/>
              <a:ea typeface="Microsoft YaHei UI" panose="020B0503020204020204" pitchFamily="34" charset="-122"/>
              <a:cs typeface="Calibri"/>
            </a:endParaRPr>
          </a:p>
        </p:txBody>
      </p:sp>
      <p:sp>
        <p:nvSpPr>
          <p:cNvPr id="208" name="object 208"/>
          <p:cNvSpPr txBox="1"/>
          <p:nvPr/>
        </p:nvSpPr>
        <p:spPr>
          <a:xfrm>
            <a:off x="4106336" y="4249549"/>
            <a:ext cx="120650" cy="68608"/>
          </a:xfrm>
          <a:prstGeom prst="rect">
            <a:avLst/>
          </a:prstGeom>
        </p:spPr>
        <p:txBody>
          <a:bodyPr vert="horz" wrap="square" lIns="0" tIns="14604" rIns="0" bIns="0" rtlCol="0">
            <a:spAutoFit/>
          </a:bodyPr>
          <a:lstStyle/>
          <a:p>
            <a:pPr marL="12700">
              <a:lnSpc>
                <a:spcPct val="100000"/>
              </a:lnSpc>
              <a:spcBef>
                <a:spcPts val="114"/>
              </a:spcBef>
            </a:pPr>
            <a:r>
              <a:rPr sz="350" spc="-15" dirty="0">
                <a:latin typeface="Microsoft YaHei UI" panose="020B0503020204020204" pitchFamily="34" charset="-122"/>
                <a:ea typeface="Microsoft YaHei UI" panose="020B0503020204020204" pitchFamily="34" charset="-122"/>
                <a:cs typeface="Calibri"/>
              </a:rPr>
              <a:t>1</a:t>
            </a:r>
            <a:r>
              <a:rPr sz="350" spc="-5" dirty="0">
                <a:latin typeface="Microsoft YaHei UI" panose="020B0503020204020204" pitchFamily="34" charset="-122"/>
                <a:ea typeface="Microsoft YaHei UI" panose="020B0503020204020204" pitchFamily="34" charset="-122"/>
                <a:cs typeface="Calibri"/>
              </a:rPr>
              <a:t>,</a:t>
            </a:r>
            <a:r>
              <a:rPr sz="350" spc="-15" dirty="0">
                <a:latin typeface="Microsoft YaHei UI" panose="020B0503020204020204" pitchFamily="34" charset="-122"/>
                <a:ea typeface="Microsoft YaHei UI" panose="020B0503020204020204" pitchFamily="34" charset="-122"/>
                <a:cs typeface="Calibri"/>
              </a:rPr>
              <a:t>000</a:t>
            </a:r>
            <a:endParaRPr sz="350">
              <a:latin typeface="Microsoft YaHei UI" panose="020B0503020204020204" pitchFamily="34" charset="-122"/>
              <a:ea typeface="Microsoft YaHei UI" panose="020B0503020204020204" pitchFamily="34" charset="-122"/>
              <a:cs typeface="Calibri"/>
            </a:endParaRPr>
          </a:p>
        </p:txBody>
      </p:sp>
      <p:sp>
        <p:nvSpPr>
          <p:cNvPr id="209" name="object 209"/>
          <p:cNvSpPr txBox="1"/>
          <p:nvPr/>
        </p:nvSpPr>
        <p:spPr>
          <a:xfrm>
            <a:off x="4106336" y="4047595"/>
            <a:ext cx="120650" cy="68608"/>
          </a:xfrm>
          <a:prstGeom prst="rect">
            <a:avLst/>
          </a:prstGeom>
        </p:spPr>
        <p:txBody>
          <a:bodyPr vert="horz" wrap="square" lIns="0" tIns="14604" rIns="0" bIns="0" rtlCol="0">
            <a:spAutoFit/>
          </a:bodyPr>
          <a:lstStyle/>
          <a:p>
            <a:pPr marL="12700">
              <a:lnSpc>
                <a:spcPct val="100000"/>
              </a:lnSpc>
              <a:spcBef>
                <a:spcPts val="114"/>
              </a:spcBef>
            </a:pPr>
            <a:r>
              <a:rPr sz="350" spc="-15" dirty="0">
                <a:latin typeface="Microsoft YaHei UI" panose="020B0503020204020204" pitchFamily="34" charset="-122"/>
                <a:ea typeface="Microsoft YaHei UI" panose="020B0503020204020204" pitchFamily="34" charset="-122"/>
                <a:cs typeface="Calibri"/>
              </a:rPr>
              <a:t>1</a:t>
            </a:r>
            <a:r>
              <a:rPr sz="350" spc="-5" dirty="0">
                <a:latin typeface="Microsoft YaHei UI" panose="020B0503020204020204" pitchFamily="34" charset="-122"/>
                <a:ea typeface="Microsoft YaHei UI" panose="020B0503020204020204" pitchFamily="34" charset="-122"/>
                <a:cs typeface="Calibri"/>
              </a:rPr>
              <a:t>,</a:t>
            </a:r>
            <a:r>
              <a:rPr sz="350" spc="-15" dirty="0">
                <a:latin typeface="Microsoft YaHei UI" panose="020B0503020204020204" pitchFamily="34" charset="-122"/>
                <a:ea typeface="Microsoft YaHei UI" panose="020B0503020204020204" pitchFamily="34" charset="-122"/>
                <a:cs typeface="Calibri"/>
              </a:rPr>
              <a:t>500</a:t>
            </a:r>
            <a:endParaRPr sz="350">
              <a:latin typeface="Microsoft YaHei UI" panose="020B0503020204020204" pitchFamily="34" charset="-122"/>
              <a:ea typeface="Microsoft YaHei UI" panose="020B0503020204020204" pitchFamily="34" charset="-122"/>
              <a:cs typeface="Calibri"/>
            </a:endParaRPr>
          </a:p>
        </p:txBody>
      </p:sp>
      <p:sp>
        <p:nvSpPr>
          <p:cNvPr id="210" name="object 210"/>
          <p:cNvSpPr txBox="1"/>
          <p:nvPr/>
        </p:nvSpPr>
        <p:spPr>
          <a:xfrm>
            <a:off x="4106336" y="3845641"/>
            <a:ext cx="120650" cy="68608"/>
          </a:xfrm>
          <a:prstGeom prst="rect">
            <a:avLst/>
          </a:prstGeom>
        </p:spPr>
        <p:txBody>
          <a:bodyPr vert="horz" wrap="square" lIns="0" tIns="14604" rIns="0" bIns="0" rtlCol="0">
            <a:spAutoFit/>
          </a:bodyPr>
          <a:lstStyle/>
          <a:p>
            <a:pPr marL="12700">
              <a:lnSpc>
                <a:spcPct val="100000"/>
              </a:lnSpc>
              <a:spcBef>
                <a:spcPts val="114"/>
              </a:spcBef>
            </a:pPr>
            <a:r>
              <a:rPr sz="350" spc="-15" dirty="0">
                <a:latin typeface="Microsoft YaHei UI" panose="020B0503020204020204" pitchFamily="34" charset="-122"/>
                <a:ea typeface="Microsoft YaHei UI" panose="020B0503020204020204" pitchFamily="34" charset="-122"/>
                <a:cs typeface="Calibri"/>
              </a:rPr>
              <a:t>2</a:t>
            </a:r>
            <a:r>
              <a:rPr sz="350" spc="-5" dirty="0">
                <a:latin typeface="Microsoft YaHei UI" panose="020B0503020204020204" pitchFamily="34" charset="-122"/>
                <a:ea typeface="Microsoft YaHei UI" panose="020B0503020204020204" pitchFamily="34" charset="-122"/>
                <a:cs typeface="Calibri"/>
              </a:rPr>
              <a:t>,</a:t>
            </a:r>
            <a:r>
              <a:rPr sz="350" spc="-15" dirty="0">
                <a:latin typeface="Microsoft YaHei UI" panose="020B0503020204020204" pitchFamily="34" charset="-122"/>
                <a:ea typeface="Microsoft YaHei UI" panose="020B0503020204020204" pitchFamily="34" charset="-122"/>
                <a:cs typeface="Calibri"/>
              </a:rPr>
              <a:t>000</a:t>
            </a:r>
            <a:endParaRPr sz="350">
              <a:latin typeface="Microsoft YaHei UI" panose="020B0503020204020204" pitchFamily="34" charset="-122"/>
              <a:ea typeface="Microsoft YaHei UI" panose="020B0503020204020204" pitchFamily="34" charset="-122"/>
              <a:cs typeface="Calibri"/>
            </a:endParaRPr>
          </a:p>
        </p:txBody>
      </p:sp>
      <p:sp>
        <p:nvSpPr>
          <p:cNvPr id="211" name="object 211"/>
          <p:cNvSpPr txBox="1"/>
          <p:nvPr/>
        </p:nvSpPr>
        <p:spPr>
          <a:xfrm>
            <a:off x="4106336" y="3643688"/>
            <a:ext cx="120650" cy="68608"/>
          </a:xfrm>
          <a:prstGeom prst="rect">
            <a:avLst/>
          </a:prstGeom>
        </p:spPr>
        <p:txBody>
          <a:bodyPr vert="horz" wrap="square" lIns="0" tIns="14604" rIns="0" bIns="0" rtlCol="0">
            <a:spAutoFit/>
          </a:bodyPr>
          <a:lstStyle/>
          <a:p>
            <a:pPr marL="12700">
              <a:lnSpc>
                <a:spcPct val="100000"/>
              </a:lnSpc>
              <a:spcBef>
                <a:spcPts val="114"/>
              </a:spcBef>
            </a:pPr>
            <a:r>
              <a:rPr sz="350" spc="-15" dirty="0">
                <a:latin typeface="Microsoft YaHei UI" panose="020B0503020204020204" pitchFamily="34" charset="-122"/>
                <a:ea typeface="Microsoft YaHei UI" panose="020B0503020204020204" pitchFamily="34" charset="-122"/>
                <a:cs typeface="Calibri"/>
              </a:rPr>
              <a:t>2</a:t>
            </a:r>
            <a:r>
              <a:rPr sz="350" spc="-5" dirty="0">
                <a:latin typeface="Microsoft YaHei UI" panose="020B0503020204020204" pitchFamily="34" charset="-122"/>
                <a:ea typeface="Microsoft YaHei UI" panose="020B0503020204020204" pitchFamily="34" charset="-122"/>
                <a:cs typeface="Calibri"/>
              </a:rPr>
              <a:t>,</a:t>
            </a:r>
            <a:r>
              <a:rPr sz="350" spc="-15" dirty="0">
                <a:latin typeface="Microsoft YaHei UI" panose="020B0503020204020204" pitchFamily="34" charset="-122"/>
                <a:ea typeface="Microsoft YaHei UI" panose="020B0503020204020204" pitchFamily="34" charset="-122"/>
                <a:cs typeface="Calibri"/>
              </a:rPr>
              <a:t>500</a:t>
            </a:r>
            <a:endParaRPr sz="350">
              <a:latin typeface="Microsoft YaHei UI" panose="020B0503020204020204" pitchFamily="34" charset="-122"/>
              <a:ea typeface="Microsoft YaHei UI" panose="020B0503020204020204" pitchFamily="34" charset="-122"/>
              <a:cs typeface="Calibri"/>
            </a:endParaRPr>
          </a:p>
        </p:txBody>
      </p:sp>
      <p:sp>
        <p:nvSpPr>
          <p:cNvPr id="212" name="object 212"/>
          <p:cNvSpPr txBox="1"/>
          <p:nvPr/>
        </p:nvSpPr>
        <p:spPr>
          <a:xfrm>
            <a:off x="4253256" y="4714167"/>
            <a:ext cx="135890" cy="180242"/>
          </a:xfrm>
          <a:prstGeom prst="rect">
            <a:avLst/>
          </a:prstGeom>
        </p:spPr>
        <p:txBody>
          <a:bodyPr vert="horz" wrap="square" lIns="0" tIns="10795" rIns="0" bIns="0" rtlCol="0">
            <a:spAutoFit/>
          </a:bodyPr>
          <a:lstStyle/>
          <a:p>
            <a:pPr marL="12700" marR="5080" indent="20955">
              <a:lnSpc>
                <a:spcPct val="106900"/>
              </a:lnSpc>
              <a:spcBef>
                <a:spcPts val="85"/>
              </a:spcBef>
            </a:pPr>
            <a:r>
              <a:rPr sz="350" spc="-15" dirty="0">
                <a:latin typeface="Microsoft YaHei UI" panose="020B0503020204020204" pitchFamily="34" charset="-122"/>
                <a:ea typeface="Microsoft YaHei UI" panose="020B0503020204020204" pitchFamily="34" charset="-122"/>
                <a:cs typeface="Calibri"/>
              </a:rPr>
              <a:t>H12 </a:t>
            </a:r>
            <a:r>
              <a:rPr sz="350" spc="-10" dirty="0">
                <a:latin typeface="Microsoft YaHei UI" panose="020B0503020204020204" pitchFamily="34" charset="-122"/>
                <a:ea typeface="Microsoft YaHei UI" panose="020B0503020204020204" pitchFamily="34" charset="-122"/>
                <a:cs typeface="Calibri"/>
              </a:rPr>
              <a:t> (</a:t>
            </a:r>
            <a:r>
              <a:rPr sz="350" spc="-15" dirty="0">
                <a:latin typeface="Microsoft YaHei UI" panose="020B0503020204020204" pitchFamily="34" charset="-122"/>
                <a:ea typeface="Microsoft YaHei UI" panose="020B0503020204020204" pitchFamily="34" charset="-122"/>
                <a:cs typeface="Calibri"/>
              </a:rPr>
              <a:t>2000)</a:t>
            </a:r>
            <a:endParaRPr sz="350">
              <a:latin typeface="Microsoft YaHei UI" panose="020B0503020204020204" pitchFamily="34" charset="-122"/>
              <a:ea typeface="Microsoft YaHei UI" panose="020B0503020204020204" pitchFamily="34" charset="-122"/>
              <a:cs typeface="Calibri"/>
            </a:endParaRPr>
          </a:p>
        </p:txBody>
      </p:sp>
      <p:sp>
        <p:nvSpPr>
          <p:cNvPr id="213" name="object 213"/>
          <p:cNvSpPr txBox="1"/>
          <p:nvPr/>
        </p:nvSpPr>
        <p:spPr>
          <a:xfrm>
            <a:off x="4852342" y="4714167"/>
            <a:ext cx="93345" cy="122468"/>
          </a:xfrm>
          <a:prstGeom prst="rect">
            <a:avLst/>
          </a:prstGeom>
        </p:spPr>
        <p:txBody>
          <a:bodyPr vert="horz" wrap="square" lIns="0" tIns="14604" rIns="0" bIns="0" rtlCol="0">
            <a:spAutoFit/>
          </a:bodyPr>
          <a:lstStyle/>
          <a:p>
            <a:pPr marL="25400">
              <a:lnSpc>
                <a:spcPct val="100000"/>
              </a:lnSpc>
              <a:spcBef>
                <a:spcPts val="114"/>
              </a:spcBef>
            </a:pPr>
            <a:r>
              <a:rPr sz="350" spc="-15" dirty="0">
                <a:latin typeface="Microsoft YaHei UI" panose="020B0503020204020204" pitchFamily="34" charset="-122"/>
                <a:ea typeface="Microsoft YaHei UI" panose="020B0503020204020204" pitchFamily="34" charset="-122"/>
                <a:cs typeface="Calibri"/>
              </a:rPr>
              <a:t>17</a:t>
            </a:r>
            <a:endParaRPr sz="350">
              <a:latin typeface="Microsoft YaHei UI" panose="020B0503020204020204" pitchFamily="34" charset="-122"/>
              <a:ea typeface="Microsoft YaHei UI" panose="020B0503020204020204" pitchFamily="34" charset="-122"/>
              <a:cs typeface="Calibri"/>
            </a:endParaRPr>
          </a:p>
          <a:p>
            <a:pPr marL="12700">
              <a:lnSpc>
                <a:spcPct val="100000"/>
              </a:lnSpc>
              <a:spcBef>
                <a:spcPts val="30"/>
              </a:spcBef>
            </a:pPr>
            <a:r>
              <a:rPr sz="350" spc="-10" dirty="0">
                <a:latin typeface="Microsoft YaHei UI" panose="020B0503020204020204" pitchFamily="34" charset="-122"/>
                <a:ea typeface="Microsoft YaHei UI" panose="020B0503020204020204" pitchFamily="34" charset="-122"/>
                <a:cs typeface="Calibri"/>
              </a:rPr>
              <a:t>(</a:t>
            </a:r>
            <a:r>
              <a:rPr sz="350" spc="-15" dirty="0">
                <a:latin typeface="Microsoft YaHei UI" panose="020B0503020204020204" pitchFamily="34" charset="-122"/>
                <a:ea typeface="Microsoft YaHei UI" panose="020B0503020204020204" pitchFamily="34" charset="-122"/>
                <a:cs typeface="Calibri"/>
              </a:rPr>
              <a:t>05)</a:t>
            </a:r>
            <a:endParaRPr sz="350">
              <a:latin typeface="Microsoft YaHei UI" panose="020B0503020204020204" pitchFamily="34" charset="-122"/>
              <a:ea typeface="Microsoft YaHei UI" panose="020B0503020204020204" pitchFamily="34" charset="-122"/>
              <a:cs typeface="Calibri"/>
            </a:endParaRPr>
          </a:p>
        </p:txBody>
      </p:sp>
      <p:sp>
        <p:nvSpPr>
          <p:cNvPr id="214" name="object 214"/>
          <p:cNvSpPr txBox="1"/>
          <p:nvPr/>
        </p:nvSpPr>
        <p:spPr>
          <a:xfrm>
            <a:off x="5430058" y="4714167"/>
            <a:ext cx="93345" cy="122468"/>
          </a:xfrm>
          <a:prstGeom prst="rect">
            <a:avLst/>
          </a:prstGeom>
        </p:spPr>
        <p:txBody>
          <a:bodyPr vert="horz" wrap="square" lIns="0" tIns="14604" rIns="0" bIns="0" rtlCol="0">
            <a:spAutoFit/>
          </a:bodyPr>
          <a:lstStyle/>
          <a:p>
            <a:pPr marL="25400">
              <a:lnSpc>
                <a:spcPct val="100000"/>
              </a:lnSpc>
              <a:spcBef>
                <a:spcPts val="114"/>
              </a:spcBef>
            </a:pPr>
            <a:r>
              <a:rPr sz="350" spc="-15" dirty="0">
                <a:latin typeface="Microsoft YaHei UI" panose="020B0503020204020204" pitchFamily="34" charset="-122"/>
                <a:ea typeface="Microsoft YaHei UI" panose="020B0503020204020204" pitchFamily="34" charset="-122"/>
                <a:cs typeface="Calibri"/>
              </a:rPr>
              <a:t>22</a:t>
            </a:r>
            <a:endParaRPr sz="350">
              <a:latin typeface="Microsoft YaHei UI" panose="020B0503020204020204" pitchFamily="34" charset="-122"/>
              <a:ea typeface="Microsoft YaHei UI" panose="020B0503020204020204" pitchFamily="34" charset="-122"/>
              <a:cs typeface="Calibri"/>
            </a:endParaRPr>
          </a:p>
          <a:p>
            <a:pPr marL="12700">
              <a:lnSpc>
                <a:spcPct val="100000"/>
              </a:lnSpc>
              <a:spcBef>
                <a:spcPts val="30"/>
              </a:spcBef>
            </a:pPr>
            <a:r>
              <a:rPr sz="350" spc="-10" dirty="0">
                <a:latin typeface="Microsoft YaHei UI" panose="020B0503020204020204" pitchFamily="34" charset="-122"/>
                <a:ea typeface="Microsoft YaHei UI" panose="020B0503020204020204" pitchFamily="34" charset="-122"/>
                <a:cs typeface="Calibri"/>
              </a:rPr>
              <a:t>(</a:t>
            </a:r>
            <a:r>
              <a:rPr sz="350" spc="-15" dirty="0">
                <a:latin typeface="Microsoft YaHei UI" panose="020B0503020204020204" pitchFamily="34" charset="-122"/>
                <a:ea typeface="Microsoft YaHei UI" panose="020B0503020204020204" pitchFamily="34" charset="-122"/>
                <a:cs typeface="Calibri"/>
              </a:rPr>
              <a:t>10)</a:t>
            </a:r>
            <a:endParaRPr sz="350">
              <a:latin typeface="Microsoft YaHei UI" panose="020B0503020204020204" pitchFamily="34" charset="-122"/>
              <a:ea typeface="Microsoft YaHei UI" panose="020B0503020204020204" pitchFamily="34" charset="-122"/>
              <a:cs typeface="Calibri"/>
            </a:endParaRPr>
          </a:p>
        </p:txBody>
      </p:sp>
      <p:sp>
        <p:nvSpPr>
          <p:cNvPr id="215" name="object 215"/>
          <p:cNvSpPr txBox="1"/>
          <p:nvPr/>
        </p:nvSpPr>
        <p:spPr>
          <a:xfrm>
            <a:off x="6007774" y="4714167"/>
            <a:ext cx="93345" cy="122468"/>
          </a:xfrm>
          <a:prstGeom prst="rect">
            <a:avLst/>
          </a:prstGeom>
        </p:spPr>
        <p:txBody>
          <a:bodyPr vert="horz" wrap="square" lIns="0" tIns="14604" rIns="0" bIns="0" rtlCol="0">
            <a:spAutoFit/>
          </a:bodyPr>
          <a:lstStyle/>
          <a:p>
            <a:pPr marL="25400">
              <a:lnSpc>
                <a:spcPct val="100000"/>
              </a:lnSpc>
              <a:spcBef>
                <a:spcPts val="114"/>
              </a:spcBef>
            </a:pPr>
            <a:r>
              <a:rPr sz="350" spc="-15" dirty="0">
                <a:latin typeface="Microsoft YaHei UI" panose="020B0503020204020204" pitchFamily="34" charset="-122"/>
                <a:ea typeface="Microsoft YaHei UI" panose="020B0503020204020204" pitchFamily="34" charset="-122"/>
                <a:cs typeface="Calibri"/>
              </a:rPr>
              <a:t>27</a:t>
            </a:r>
            <a:endParaRPr sz="350">
              <a:latin typeface="Microsoft YaHei UI" panose="020B0503020204020204" pitchFamily="34" charset="-122"/>
              <a:ea typeface="Microsoft YaHei UI" panose="020B0503020204020204" pitchFamily="34" charset="-122"/>
              <a:cs typeface="Calibri"/>
            </a:endParaRPr>
          </a:p>
          <a:p>
            <a:pPr marL="12700">
              <a:lnSpc>
                <a:spcPct val="100000"/>
              </a:lnSpc>
              <a:spcBef>
                <a:spcPts val="30"/>
              </a:spcBef>
            </a:pPr>
            <a:r>
              <a:rPr sz="350" spc="-10" dirty="0">
                <a:latin typeface="Microsoft YaHei UI" panose="020B0503020204020204" pitchFamily="34" charset="-122"/>
                <a:ea typeface="Microsoft YaHei UI" panose="020B0503020204020204" pitchFamily="34" charset="-122"/>
                <a:cs typeface="Calibri"/>
              </a:rPr>
              <a:t>(</a:t>
            </a:r>
            <a:r>
              <a:rPr sz="350" spc="-15" dirty="0">
                <a:latin typeface="Microsoft YaHei UI" panose="020B0503020204020204" pitchFamily="34" charset="-122"/>
                <a:ea typeface="Microsoft YaHei UI" panose="020B0503020204020204" pitchFamily="34" charset="-122"/>
                <a:cs typeface="Calibri"/>
              </a:rPr>
              <a:t>15)</a:t>
            </a:r>
            <a:endParaRPr sz="350">
              <a:latin typeface="Microsoft YaHei UI" panose="020B0503020204020204" pitchFamily="34" charset="-122"/>
              <a:ea typeface="Microsoft YaHei UI" panose="020B0503020204020204" pitchFamily="34" charset="-122"/>
              <a:cs typeface="Calibri"/>
            </a:endParaRPr>
          </a:p>
        </p:txBody>
      </p:sp>
      <p:sp>
        <p:nvSpPr>
          <p:cNvPr id="216" name="object 216"/>
          <p:cNvSpPr txBox="1"/>
          <p:nvPr/>
        </p:nvSpPr>
        <p:spPr>
          <a:xfrm>
            <a:off x="6560089" y="4714167"/>
            <a:ext cx="374015" cy="176329"/>
          </a:xfrm>
          <a:prstGeom prst="rect">
            <a:avLst/>
          </a:prstGeom>
        </p:spPr>
        <p:txBody>
          <a:bodyPr vert="horz" wrap="square" lIns="0" tIns="14604" rIns="0" bIns="0" rtlCol="0">
            <a:spAutoFit/>
          </a:bodyPr>
          <a:lstStyle/>
          <a:p>
            <a:pPr marL="49530">
              <a:lnSpc>
                <a:spcPct val="100000"/>
              </a:lnSpc>
              <a:spcBef>
                <a:spcPts val="114"/>
              </a:spcBef>
            </a:pPr>
            <a:r>
              <a:rPr sz="350" spc="-5" dirty="0">
                <a:latin typeface="Microsoft YaHei UI" panose="020B0503020204020204" pitchFamily="34" charset="-122"/>
                <a:ea typeface="Microsoft YaHei UI" panose="020B0503020204020204" pitchFamily="34" charset="-122"/>
                <a:cs typeface="Calibri"/>
              </a:rPr>
              <a:t>R</a:t>
            </a:r>
            <a:r>
              <a:rPr sz="350" spc="-10" dirty="0">
                <a:latin typeface="Microsoft YaHei UI" panose="020B0503020204020204" pitchFamily="34" charset="-122"/>
                <a:ea typeface="Microsoft YaHei UI" panose="020B0503020204020204" pitchFamily="34" charset="-122"/>
                <a:cs typeface="Calibri"/>
              </a:rPr>
              <a:t>2</a:t>
            </a:r>
            <a:r>
              <a:rPr sz="350" dirty="0">
                <a:latin typeface="Microsoft YaHei UI" panose="020B0503020204020204" pitchFamily="34" charset="-122"/>
                <a:ea typeface="Microsoft YaHei UI" panose="020B0503020204020204" pitchFamily="34" charset="-122"/>
                <a:cs typeface="Calibri"/>
              </a:rPr>
              <a:t>       </a:t>
            </a:r>
            <a:r>
              <a:rPr sz="350" spc="10" dirty="0">
                <a:latin typeface="Microsoft YaHei UI" panose="020B0503020204020204" pitchFamily="34" charset="-122"/>
                <a:ea typeface="Microsoft YaHei UI" panose="020B0503020204020204" pitchFamily="34" charset="-122"/>
                <a:cs typeface="Calibri"/>
              </a:rPr>
              <a:t> </a:t>
            </a:r>
            <a:r>
              <a:rPr sz="350" spc="-10" dirty="0">
                <a:latin typeface="Microsoft YaHei UI" panose="020B0503020204020204" pitchFamily="34" charset="-122"/>
                <a:ea typeface="Microsoft YaHei UI" panose="020B0503020204020204" pitchFamily="34" charset="-122"/>
                <a:cs typeface="Calibri"/>
              </a:rPr>
              <a:t>3</a:t>
            </a:r>
            <a:r>
              <a:rPr sz="350" dirty="0">
                <a:latin typeface="Microsoft YaHei UI" panose="020B0503020204020204" pitchFamily="34" charset="-122"/>
                <a:ea typeface="Microsoft YaHei UI" panose="020B0503020204020204" pitchFamily="34" charset="-122"/>
                <a:cs typeface="Calibri"/>
              </a:rPr>
              <a:t>     </a:t>
            </a:r>
            <a:r>
              <a:rPr sz="350" spc="-30" dirty="0">
                <a:latin typeface="Microsoft YaHei UI" panose="020B0503020204020204" pitchFamily="34" charset="-122"/>
                <a:ea typeface="Microsoft YaHei UI" panose="020B0503020204020204" pitchFamily="34" charset="-122"/>
                <a:cs typeface="Calibri"/>
              </a:rPr>
              <a:t> </a:t>
            </a:r>
            <a:r>
              <a:rPr sz="525" spc="-15" baseline="-39682" dirty="0">
                <a:latin typeface="Microsoft YaHei UI" panose="020B0503020204020204" pitchFamily="34" charset="-122"/>
                <a:ea typeface="Microsoft YaHei UI" panose="020B0503020204020204" pitchFamily="34" charset="-122"/>
                <a:cs typeface="MS PGothic"/>
              </a:rPr>
              <a:t>（</a:t>
            </a:r>
            <a:r>
              <a:rPr sz="525" spc="-44" baseline="-39682" dirty="0">
                <a:latin typeface="Microsoft YaHei UI" panose="020B0503020204020204" pitchFamily="34" charset="-122"/>
                <a:ea typeface="Microsoft YaHei UI" panose="020B0503020204020204" pitchFamily="34" charset="-122"/>
                <a:cs typeface="MS PGothic"/>
              </a:rPr>
              <a:t>年）</a:t>
            </a:r>
            <a:endParaRPr sz="525" baseline="-39682">
              <a:latin typeface="Microsoft YaHei UI" panose="020B0503020204020204" pitchFamily="34" charset="-122"/>
              <a:ea typeface="Microsoft YaHei UI" panose="020B0503020204020204" pitchFamily="34" charset="-122"/>
              <a:cs typeface="MS PGothic"/>
            </a:endParaRPr>
          </a:p>
          <a:p>
            <a:pPr marL="38100">
              <a:lnSpc>
                <a:spcPct val="100000"/>
              </a:lnSpc>
              <a:spcBef>
                <a:spcPts val="30"/>
              </a:spcBef>
            </a:pPr>
            <a:r>
              <a:rPr sz="350" spc="-10" dirty="0">
                <a:latin typeface="Microsoft YaHei UI" panose="020B0503020204020204" pitchFamily="34" charset="-122"/>
                <a:ea typeface="Microsoft YaHei UI" panose="020B0503020204020204" pitchFamily="34" charset="-122"/>
                <a:cs typeface="Calibri"/>
              </a:rPr>
              <a:t>(20)</a:t>
            </a:r>
            <a:r>
              <a:rPr sz="350" spc="105" dirty="0">
                <a:latin typeface="Microsoft YaHei UI" panose="020B0503020204020204" pitchFamily="34" charset="-122"/>
                <a:ea typeface="Microsoft YaHei UI" panose="020B0503020204020204" pitchFamily="34" charset="-122"/>
                <a:cs typeface="Calibri"/>
              </a:rPr>
              <a:t>  </a:t>
            </a:r>
            <a:r>
              <a:rPr sz="350" spc="-15" dirty="0">
                <a:latin typeface="Microsoft YaHei UI" panose="020B0503020204020204" pitchFamily="34" charset="-122"/>
                <a:ea typeface="Microsoft YaHei UI" panose="020B0503020204020204" pitchFamily="34" charset="-122"/>
                <a:cs typeface="Calibri"/>
              </a:rPr>
              <a:t>(21)</a:t>
            </a:r>
            <a:endParaRPr sz="350">
              <a:latin typeface="Microsoft YaHei UI" panose="020B0503020204020204" pitchFamily="34" charset="-122"/>
              <a:ea typeface="Microsoft YaHei UI" panose="020B0503020204020204" pitchFamily="34" charset="-122"/>
              <a:cs typeface="Calibri"/>
            </a:endParaRPr>
          </a:p>
        </p:txBody>
      </p:sp>
      <p:sp>
        <p:nvSpPr>
          <p:cNvPr id="217" name="object 217"/>
          <p:cNvSpPr/>
          <p:nvPr/>
        </p:nvSpPr>
        <p:spPr>
          <a:xfrm>
            <a:off x="6971898" y="3767052"/>
            <a:ext cx="68580" cy="20955"/>
          </a:xfrm>
          <a:custGeom>
            <a:avLst/>
            <a:gdLst/>
            <a:ahLst/>
            <a:cxnLst/>
            <a:rect l="l" t="t" r="r" b="b"/>
            <a:pathLst>
              <a:path w="68579" h="20954">
                <a:moveTo>
                  <a:pt x="68525" y="20428"/>
                </a:moveTo>
                <a:lnTo>
                  <a:pt x="0" y="20428"/>
                </a:lnTo>
                <a:lnTo>
                  <a:pt x="0" y="0"/>
                </a:lnTo>
                <a:lnTo>
                  <a:pt x="68525" y="0"/>
                </a:lnTo>
                <a:lnTo>
                  <a:pt x="68525" y="20428"/>
                </a:lnTo>
                <a:close/>
              </a:path>
            </a:pathLst>
          </a:custGeom>
          <a:solidFill>
            <a:srgbClr val="DB843C"/>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18" name="object 218"/>
          <p:cNvSpPr/>
          <p:nvPr/>
        </p:nvSpPr>
        <p:spPr>
          <a:xfrm>
            <a:off x="6971898" y="3863347"/>
            <a:ext cx="68580" cy="20955"/>
          </a:xfrm>
          <a:custGeom>
            <a:avLst/>
            <a:gdLst/>
            <a:ahLst/>
            <a:cxnLst/>
            <a:rect l="l" t="t" r="r" b="b"/>
            <a:pathLst>
              <a:path w="68579" h="20954">
                <a:moveTo>
                  <a:pt x="68525" y="20428"/>
                </a:moveTo>
                <a:lnTo>
                  <a:pt x="0" y="20428"/>
                </a:lnTo>
                <a:lnTo>
                  <a:pt x="0" y="0"/>
                </a:lnTo>
                <a:lnTo>
                  <a:pt x="68525" y="0"/>
                </a:lnTo>
                <a:lnTo>
                  <a:pt x="68525" y="20428"/>
                </a:lnTo>
                <a:close/>
              </a:path>
            </a:pathLst>
          </a:custGeom>
          <a:solidFill>
            <a:srgbClr val="6F2F9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19" name="object 219"/>
          <p:cNvSpPr/>
          <p:nvPr/>
        </p:nvSpPr>
        <p:spPr>
          <a:xfrm>
            <a:off x="6971898" y="3959642"/>
            <a:ext cx="68580" cy="20955"/>
          </a:xfrm>
          <a:custGeom>
            <a:avLst/>
            <a:gdLst/>
            <a:ahLst/>
            <a:cxnLst/>
            <a:rect l="l" t="t" r="r" b="b"/>
            <a:pathLst>
              <a:path w="68579" h="20954">
                <a:moveTo>
                  <a:pt x="68525" y="20428"/>
                </a:moveTo>
                <a:lnTo>
                  <a:pt x="0" y="20428"/>
                </a:lnTo>
                <a:lnTo>
                  <a:pt x="0" y="0"/>
                </a:lnTo>
                <a:lnTo>
                  <a:pt x="68525" y="0"/>
                </a:lnTo>
                <a:lnTo>
                  <a:pt x="68525" y="20428"/>
                </a:lnTo>
                <a:close/>
              </a:path>
            </a:pathLst>
          </a:custGeom>
          <a:solidFill>
            <a:srgbClr val="FF9999"/>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20" name="object 220"/>
          <p:cNvSpPr/>
          <p:nvPr/>
        </p:nvSpPr>
        <p:spPr>
          <a:xfrm>
            <a:off x="6971898" y="4055937"/>
            <a:ext cx="68580" cy="20955"/>
          </a:xfrm>
          <a:custGeom>
            <a:avLst/>
            <a:gdLst/>
            <a:ahLst/>
            <a:cxnLst/>
            <a:rect l="l" t="t" r="r" b="b"/>
            <a:pathLst>
              <a:path w="68579" h="20954">
                <a:moveTo>
                  <a:pt x="68525" y="20428"/>
                </a:moveTo>
                <a:lnTo>
                  <a:pt x="0" y="20428"/>
                </a:lnTo>
                <a:lnTo>
                  <a:pt x="0" y="0"/>
                </a:lnTo>
                <a:lnTo>
                  <a:pt x="68525" y="0"/>
                </a:lnTo>
                <a:lnTo>
                  <a:pt x="68525" y="20428"/>
                </a:lnTo>
                <a:close/>
              </a:path>
            </a:pathLst>
          </a:custGeom>
          <a:solidFill>
            <a:srgbClr val="00AFEF"/>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21" name="object 221"/>
          <p:cNvSpPr/>
          <p:nvPr/>
        </p:nvSpPr>
        <p:spPr>
          <a:xfrm>
            <a:off x="6971898" y="4152231"/>
            <a:ext cx="68580" cy="20955"/>
          </a:xfrm>
          <a:custGeom>
            <a:avLst/>
            <a:gdLst/>
            <a:ahLst/>
            <a:cxnLst/>
            <a:rect l="l" t="t" r="r" b="b"/>
            <a:pathLst>
              <a:path w="68579" h="20954">
                <a:moveTo>
                  <a:pt x="68525" y="20428"/>
                </a:moveTo>
                <a:lnTo>
                  <a:pt x="0" y="20428"/>
                </a:lnTo>
                <a:lnTo>
                  <a:pt x="0" y="0"/>
                </a:lnTo>
                <a:lnTo>
                  <a:pt x="68525" y="0"/>
                </a:lnTo>
                <a:lnTo>
                  <a:pt x="68525" y="20428"/>
                </a:lnTo>
                <a:close/>
              </a:path>
            </a:pathLst>
          </a:custGeom>
          <a:solidFill>
            <a:srgbClr val="FFC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22" name="object 222"/>
          <p:cNvSpPr/>
          <p:nvPr/>
        </p:nvSpPr>
        <p:spPr>
          <a:xfrm>
            <a:off x="6971898" y="4245608"/>
            <a:ext cx="68580" cy="23495"/>
          </a:xfrm>
          <a:custGeom>
            <a:avLst/>
            <a:gdLst/>
            <a:ahLst/>
            <a:cxnLst/>
            <a:rect l="l" t="t" r="r" b="b"/>
            <a:pathLst>
              <a:path w="68579" h="23495">
                <a:moveTo>
                  <a:pt x="68525" y="23346"/>
                </a:moveTo>
                <a:lnTo>
                  <a:pt x="0" y="23346"/>
                </a:lnTo>
                <a:lnTo>
                  <a:pt x="0" y="0"/>
                </a:lnTo>
                <a:lnTo>
                  <a:pt x="68525" y="0"/>
                </a:lnTo>
                <a:lnTo>
                  <a:pt x="68525" y="23346"/>
                </a:lnTo>
                <a:close/>
              </a:path>
            </a:pathLst>
          </a:custGeom>
          <a:solidFill>
            <a:srgbClr val="92D05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nvGrpSpPr>
          <p:cNvPr id="223" name="object 223"/>
          <p:cNvGrpSpPr/>
          <p:nvPr/>
        </p:nvGrpSpPr>
        <p:grpSpPr>
          <a:xfrm>
            <a:off x="6970579" y="4336137"/>
            <a:ext cx="68580" cy="26670"/>
            <a:chOff x="6970579" y="4336137"/>
            <a:chExt cx="68580" cy="26670"/>
          </a:xfrm>
        </p:grpSpPr>
        <p:sp>
          <p:nvSpPr>
            <p:cNvPr id="224" name="object 224"/>
            <p:cNvSpPr/>
            <p:nvPr/>
          </p:nvSpPr>
          <p:spPr>
            <a:xfrm>
              <a:off x="6970579" y="4352116"/>
              <a:ext cx="68580" cy="0"/>
            </a:xfrm>
            <a:custGeom>
              <a:avLst/>
              <a:gdLst/>
              <a:ahLst/>
              <a:cxnLst/>
              <a:rect l="l" t="t" r="r" b="b"/>
              <a:pathLst>
                <a:path w="68579">
                  <a:moveTo>
                    <a:pt x="0" y="0"/>
                  </a:moveTo>
                  <a:lnTo>
                    <a:pt x="68525" y="0"/>
                  </a:lnTo>
                </a:path>
              </a:pathLst>
            </a:custGeom>
            <a:ln w="8755">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25" name="object 225"/>
            <p:cNvSpPr/>
            <p:nvPr/>
          </p:nvSpPr>
          <p:spPr>
            <a:xfrm>
              <a:off x="6991669" y="4337526"/>
              <a:ext cx="21590" cy="23495"/>
            </a:xfrm>
            <a:custGeom>
              <a:avLst/>
              <a:gdLst/>
              <a:ahLst/>
              <a:cxnLst/>
              <a:rect l="l" t="t" r="r" b="b"/>
              <a:pathLst>
                <a:path w="21590" h="23495">
                  <a:moveTo>
                    <a:pt x="21096" y="23346"/>
                  </a:moveTo>
                  <a:lnTo>
                    <a:pt x="0" y="23346"/>
                  </a:lnTo>
                  <a:lnTo>
                    <a:pt x="0" y="0"/>
                  </a:lnTo>
                  <a:lnTo>
                    <a:pt x="21096" y="0"/>
                  </a:lnTo>
                  <a:lnTo>
                    <a:pt x="21096" y="23346"/>
                  </a:lnTo>
                  <a:close/>
                </a:path>
              </a:pathLst>
            </a:custGeom>
            <a:solidFill>
              <a:srgbClr val="FF0000"/>
            </a:solidFill>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sp>
          <p:nvSpPr>
            <p:cNvPr id="226" name="object 226"/>
            <p:cNvSpPr/>
            <p:nvPr/>
          </p:nvSpPr>
          <p:spPr>
            <a:xfrm>
              <a:off x="6991669" y="4337526"/>
              <a:ext cx="21590" cy="23495"/>
            </a:xfrm>
            <a:custGeom>
              <a:avLst/>
              <a:gdLst/>
              <a:ahLst/>
              <a:cxnLst/>
              <a:rect l="l" t="t" r="r" b="b"/>
              <a:pathLst>
                <a:path w="21590" h="23495">
                  <a:moveTo>
                    <a:pt x="0" y="0"/>
                  </a:moveTo>
                  <a:lnTo>
                    <a:pt x="21096" y="0"/>
                  </a:lnTo>
                  <a:lnTo>
                    <a:pt x="21096" y="23346"/>
                  </a:lnTo>
                  <a:lnTo>
                    <a:pt x="0" y="23346"/>
                  </a:lnTo>
                  <a:lnTo>
                    <a:pt x="0" y="0"/>
                  </a:lnTo>
                  <a:close/>
                </a:path>
              </a:pathLst>
            </a:custGeom>
            <a:ln w="3175">
              <a:solidFill>
                <a:srgbClr val="FF0000"/>
              </a:solidFill>
            </a:ln>
          </p:spPr>
          <p:txBody>
            <a:bodyPr wrap="square" lIns="0" tIns="0" rIns="0" bIns="0" rtlCol="0"/>
            <a:lstStyle/>
            <a:p>
              <a:endParaRPr>
                <a:latin typeface="Microsoft YaHei UI" panose="020B0503020204020204" pitchFamily="34" charset="-122"/>
                <a:ea typeface="Microsoft YaHei UI" panose="020B0503020204020204" pitchFamily="34" charset="-122"/>
              </a:endParaRPr>
            </a:p>
          </p:txBody>
        </p:sp>
      </p:grpSp>
      <p:sp>
        <p:nvSpPr>
          <p:cNvPr id="227" name="object 227"/>
          <p:cNvSpPr txBox="1"/>
          <p:nvPr/>
        </p:nvSpPr>
        <p:spPr>
          <a:xfrm>
            <a:off x="6936309" y="3730577"/>
            <a:ext cx="562799" cy="646203"/>
          </a:xfrm>
          <a:prstGeom prst="rect">
            <a:avLst/>
          </a:prstGeom>
          <a:ln w="3175">
            <a:solidFill>
              <a:srgbClr val="000000"/>
            </a:solidFill>
          </a:ln>
        </p:spPr>
        <p:txBody>
          <a:bodyPr vert="horz" wrap="square" lIns="0" tIns="19685" rIns="0" bIns="0" rtlCol="0">
            <a:spAutoFit/>
          </a:bodyPr>
          <a:lstStyle/>
          <a:p>
            <a:pPr marL="109855">
              <a:lnSpc>
                <a:spcPct val="100000"/>
              </a:lnSpc>
              <a:spcBef>
                <a:spcPts val="155"/>
              </a:spcBef>
            </a:pPr>
            <a:r>
              <a:rPr lang="zh-TW" altLang="en-US" sz="350" spc="-15" dirty="0">
                <a:latin typeface="Microsoft YaHei UI" panose="020B0503020204020204" pitchFamily="34" charset="-122"/>
                <a:ea typeface="Microsoft YaHei UI" panose="020B0503020204020204" pitchFamily="34" charset="-122"/>
                <a:cs typeface="MS PGothic"/>
              </a:rPr>
              <a:t>其它</a:t>
            </a:r>
            <a:endParaRPr sz="350" dirty="0">
              <a:latin typeface="Microsoft YaHei UI" panose="020B0503020204020204" pitchFamily="34" charset="-122"/>
              <a:ea typeface="Microsoft YaHei UI" panose="020B0503020204020204" pitchFamily="34" charset="-122"/>
              <a:cs typeface="MS PGothic"/>
            </a:endParaRPr>
          </a:p>
          <a:p>
            <a:pPr marL="109855" marR="277495">
              <a:lnSpc>
                <a:spcPct val="179600"/>
              </a:lnSpc>
            </a:pPr>
            <a:r>
              <a:rPr sz="350" spc="-20" dirty="0">
                <a:latin typeface="Microsoft YaHei UI" panose="020B0503020204020204" pitchFamily="34" charset="-122"/>
                <a:ea typeface="Microsoft YaHei UI" panose="020B0503020204020204" pitchFamily="34" charset="-122"/>
                <a:cs typeface="MS PGothic"/>
              </a:rPr>
              <a:t>南洋材 北洋材</a:t>
            </a:r>
            <a:endParaRPr sz="350" dirty="0">
              <a:latin typeface="Microsoft YaHei UI" panose="020B0503020204020204" pitchFamily="34" charset="-122"/>
              <a:ea typeface="Microsoft YaHei UI" panose="020B0503020204020204" pitchFamily="34" charset="-122"/>
              <a:cs typeface="MS PGothic"/>
            </a:endParaRPr>
          </a:p>
          <a:p>
            <a:pPr marL="109855" marR="71755">
              <a:lnSpc>
                <a:spcPct val="179600"/>
              </a:lnSpc>
            </a:pPr>
            <a:r>
              <a:rPr lang="zh-TW" altLang="en-US" sz="350" spc="-15" dirty="0">
                <a:latin typeface="Microsoft YaHei UI" panose="020B0503020204020204" pitchFamily="34" charset="-122"/>
                <a:ea typeface="Microsoft YaHei UI" panose="020B0503020204020204" pitchFamily="34" charset="-122"/>
                <a:cs typeface="MS PGothic"/>
              </a:rPr>
              <a:t>紐西蘭木材</a:t>
            </a:r>
            <a:endParaRPr lang="en-US" altLang="zh-TW" sz="350" spc="-15" dirty="0">
              <a:latin typeface="Microsoft YaHei UI" panose="020B0503020204020204" pitchFamily="34" charset="-122"/>
              <a:ea typeface="Microsoft YaHei UI" panose="020B0503020204020204" pitchFamily="34" charset="-122"/>
              <a:cs typeface="MS PGothic"/>
            </a:endParaRPr>
          </a:p>
          <a:p>
            <a:pPr marL="109855" marR="71755">
              <a:lnSpc>
                <a:spcPct val="179600"/>
              </a:lnSpc>
            </a:pPr>
            <a:r>
              <a:rPr sz="350" spc="-15" dirty="0">
                <a:latin typeface="Microsoft YaHei UI" panose="020B0503020204020204" pitchFamily="34" charset="-122"/>
                <a:ea typeface="Microsoft YaHei UI" panose="020B0503020204020204" pitchFamily="34" charset="-122"/>
                <a:cs typeface="MS PGothic"/>
              </a:rPr>
              <a:t> </a:t>
            </a:r>
            <a:r>
              <a:rPr sz="350" spc="-20" dirty="0">
                <a:latin typeface="Microsoft YaHei UI" panose="020B0503020204020204" pitchFamily="34" charset="-122"/>
                <a:ea typeface="Microsoft YaHei UI" panose="020B0503020204020204" pitchFamily="34" charset="-122"/>
                <a:cs typeface="MS PGothic"/>
              </a:rPr>
              <a:t>米材</a:t>
            </a:r>
            <a:endParaRPr sz="350" dirty="0">
              <a:latin typeface="Microsoft YaHei UI" panose="020B0503020204020204" pitchFamily="34" charset="-122"/>
              <a:ea typeface="Microsoft YaHei UI" panose="020B0503020204020204" pitchFamily="34" charset="-122"/>
              <a:cs typeface="MS PGothic"/>
            </a:endParaRPr>
          </a:p>
          <a:p>
            <a:pPr>
              <a:lnSpc>
                <a:spcPct val="100000"/>
              </a:lnSpc>
              <a:spcBef>
                <a:spcPts val="10"/>
              </a:spcBef>
            </a:pPr>
            <a:endParaRPr sz="250" dirty="0">
              <a:latin typeface="Microsoft YaHei UI" panose="020B0503020204020204" pitchFamily="34" charset="-122"/>
              <a:ea typeface="Microsoft YaHei UI" panose="020B0503020204020204" pitchFamily="34" charset="-122"/>
              <a:cs typeface="MS PGothic"/>
            </a:endParaRPr>
          </a:p>
          <a:p>
            <a:pPr marL="109855">
              <a:lnSpc>
                <a:spcPct val="100000"/>
              </a:lnSpc>
            </a:pPr>
            <a:r>
              <a:rPr sz="350" spc="-20" dirty="0">
                <a:latin typeface="Microsoft YaHei UI" panose="020B0503020204020204" pitchFamily="34" charset="-122"/>
                <a:ea typeface="Microsoft YaHei UI" panose="020B0503020204020204" pitchFamily="34" charset="-122"/>
                <a:cs typeface="MS PGothic"/>
              </a:rPr>
              <a:t>国産材</a:t>
            </a:r>
            <a:endParaRPr sz="350" dirty="0">
              <a:latin typeface="Microsoft YaHei UI" panose="020B0503020204020204" pitchFamily="34" charset="-122"/>
              <a:ea typeface="Microsoft YaHei UI" panose="020B0503020204020204" pitchFamily="34" charset="-122"/>
              <a:cs typeface="MS PGothic"/>
            </a:endParaRPr>
          </a:p>
          <a:p>
            <a:pPr>
              <a:lnSpc>
                <a:spcPct val="100000"/>
              </a:lnSpc>
              <a:spcBef>
                <a:spcPts val="15"/>
              </a:spcBef>
            </a:pPr>
            <a:endParaRPr sz="250" dirty="0">
              <a:latin typeface="Microsoft YaHei UI" panose="020B0503020204020204" pitchFamily="34" charset="-122"/>
              <a:ea typeface="Microsoft YaHei UI" panose="020B0503020204020204" pitchFamily="34" charset="-122"/>
              <a:cs typeface="MS PGothic"/>
            </a:endParaRPr>
          </a:p>
          <a:p>
            <a:pPr marL="109855">
              <a:lnSpc>
                <a:spcPct val="100000"/>
              </a:lnSpc>
            </a:pPr>
            <a:r>
              <a:rPr sz="350" spc="-20" dirty="0" err="1">
                <a:latin typeface="Microsoft YaHei UI" panose="020B0503020204020204" pitchFamily="34" charset="-122"/>
                <a:ea typeface="Microsoft YaHei UI" panose="020B0503020204020204" pitchFamily="34" charset="-122"/>
                <a:cs typeface="MS PGothic"/>
              </a:rPr>
              <a:t>国産材</a:t>
            </a:r>
            <a:r>
              <a:rPr lang="zh-TW" altLang="en-US" sz="350" spc="-20" dirty="0">
                <a:latin typeface="Microsoft YaHei UI" panose="020B0503020204020204" pitchFamily="34" charset="-122"/>
                <a:ea typeface="Microsoft YaHei UI" panose="020B0503020204020204" pitchFamily="34" charset="-122"/>
                <a:cs typeface="MS PGothic"/>
              </a:rPr>
              <a:t>的比例</a:t>
            </a:r>
            <a:r>
              <a:rPr sz="350" spc="-20" dirty="0">
                <a:latin typeface="Microsoft YaHei UI" panose="020B0503020204020204" pitchFamily="34" charset="-122"/>
                <a:ea typeface="Microsoft YaHei UI" panose="020B0503020204020204" pitchFamily="34" charset="-122"/>
                <a:cs typeface="MS PGothic"/>
              </a:rPr>
              <a:t>（右軸）</a:t>
            </a:r>
            <a:endParaRPr sz="350" dirty="0">
              <a:latin typeface="Microsoft YaHei UI" panose="020B0503020204020204" pitchFamily="34" charset="-122"/>
              <a:ea typeface="Microsoft YaHei UI" panose="020B0503020204020204" pitchFamily="34" charset="-122"/>
              <a:cs typeface="MS PGothic"/>
            </a:endParaRPr>
          </a:p>
        </p:txBody>
      </p:sp>
      <p:sp>
        <p:nvSpPr>
          <p:cNvPr id="228" name="object 228"/>
          <p:cNvSpPr txBox="1"/>
          <p:nvPr/>
        </p:nvSpPr>
        <p:spPr>
          <a:xfrm>
            <a:off x="4845818" y="4851458"/>
            <a:ext cx="1363980" cy="175048"/>
          </a:xfrm>
          <a:prstGeom prst="rect">
            <a:avLst/>
          </a:prstGeom>
        </p:spPr>
        <p:txBody>
          <a:bodyPr vert="horz" wrap="square" lIns="0" tIns="13335" rIns="0" bIns="0" rtlCol="0">
            <a:spAutoFit/>
          </a:bodyPr>
          <a:lstStyle/>
          <a:p>
            <a:pPr marL="12700">
              <a:lnSpc>
                <a:spcPct val="100000"/>
              </a:lnSpc>
              <a:spcBef>
                <a:spcPts val="105"/>
              </a:spcBef>
            </a:pPr>
            <a:r>
              <a:rPr lang="zh-TW" altLang="en-US" sz="1050" b="1" spc="5" dirty="0">
                <a:latin typeface="Microsoft YaHei UI" panose="020B0503020204020204" pitchFamily="34" charset="-122"/>
                <a:ea typeface="Microsoft YaHei UI" panose="020B0503020204020204" pitchFamily="34" charset="-122"/>
                <a:cs typeface="Microsoft YaHei UI"/>
              </a:rPr>
              <a:t>集成材的供應量變化</a:t>
            </a:r>
          </a:p>
        </p:txBody>
      </p:sp>
      <p:sp>
        <p:nvSpPr>
          <p:cNvPr id="229" name="object 229"/>
          <p:cNvSpPr txBox="1"/>
          <p:nvPr/>
        </p:nvSpPr>
        <p:spPr>
          <a:xfrm>
            <a:off x="7220106" y="5917717"/>
            <a:ext cx="1764664" cy="766235"/>
          </a:xfrm>
          <a:prstGeom prst="rect">
            <a:avLst/>
          </a:prstGeom>
        </p:spPr>
        <p:txBody>
          <a:bodyPr vert="horz" wrap="square" lIns="0" tIns="12065" rIns="0" bIns="0" rtlCol="0">
            <a:spAutoFit/>
          </a:bodyPr>
          <a:lstStyle/>
          <a:p>
            <a:pPr marL="278765" marR="5080" indent="-266700">
              <a:lnSpc>
                <a:spcPct val="100000"/>
              </a:lnSpc>
              <a:spcBef>
                <a:spcPts val="95"/>
              </a:spcBef>
            </a:pPr>
            <a:r>
              <a:rPr sz="700" spc="75" dirty="0" err="1">
                <a:solidFill>
                  <a:srgbClr val="333333"/>
                </a:solidFill>
                <a:latin typeface="Microsoft YaHei UI" panose="020B0503020204020204" pitchFamily="34" charset="-122"/>
                <a:ea typeface="Microsoft YaHei UI" panose="020B0503020204020204" pitchFamily="34" charset="-122"/>
                <a:cs typeface="MS UI Gothic"/>
              </a:rPr>
              <a:t>資料</a:t>
            </a:r>
            <a:r>
              <a:rPr sz="700" spc="35" dirty="0">
                <a:solidFill>
                  <a:srgbClr val="333333"/>
                </a:solidFill>
                <a:latin typeface="Microsoft YaHei UI" panose="020B0503020204020204" pitchFamily="34" charset="-122"/>
                <a:ea typeface="Microsoft YaHei UI" panose="020B0503020204020204" pitchFamily="34" charset="-122"/>
                <a:cs typeface="MS UI Gothic"/>
              </a:rPr>
              <a:t>：</a:t>
            </a:r>
            <a:r>
              <a:rPr lang="zh-TW" altLang="en-US" sz="700" spc="75" dirty="0">
                <a:solidFill>
                  <a:srgbClr val="333333"/>
                </a:solidFill>
                <a:latin typeface="Microsoft YaHei UI" panose="020B0503020204020204" pitchFamily="34" charset="-122"/>
                <a:ea typeface="Microsoft YaHei UI" panose="020B0503020204020204" pitchFamily="34" charset="-122"/>
                <a:cs typeface="MS UI Gothic"/>
              </a:rPr>
              <a:t>国内生產的集成材截至平成</a:t>
            </a:r>
            <a:r>
              <a:rPr lang="en-US" altLang="zh-TW" sz="700" spc="75" dirty="0">
                <a:solidFill>
                  <a:srgbClr val="333333"/>
                </a:solidFill>
                <a:latin typeface="Microsoft YaHei UI" panose="020B0503020204020204" pitchFamily="34" charset="-122"/>
                <a:ea typeface="Microsoft YaHei UI" panose="020B0503020204020204" pitchFamily="34" charset="-122"/>
                <a:cs typeface="MS UI Gothic"/>
              </a:rPr>
              <a:t>28</a:t>
            </a:r>
            <a:r>
              <a:rPr lang="zh-TW" altLang="en-US" sz="700" spc="75" dirty="0">
                <a:solidFill>
                  <a:srgbClr val="333333"/>
                </a:solidFill>
                <a:latin typeface="Microsoft YaHei UI" panose="020B0503020204020204" pitchFamily="34" charset="-122"/>
                <a:ea typeface="Microsoft YaHei UI" panose="020B0503020204020204" pitchFamily="34" charset="-122"/>
                <a:cs typeface="MS UI Gothic"/>
              </a:rPr>
              <a:t>年</a:t>
            </a:r>
            <a:r>
              <a:rPr lang="en-US" altLang="zh-TW" sz="700" spc="75" dirty="0">
                <a:solidFill>
                  <a:srgbClr val="333333"/>
                </a:solidFill>
                <a:latin typeface="Microsoft YaHei UI" panose="020B0503020204020204" pitchFamily="34" charset="-122"/>
                <a:ea typeface="Microsoft YaHei UI" panose="020B0503020204020204" pitchFamily="34" charset="-122"/>
                <a:cs typeface="MS UI Gothic"/>
              </a:rPr>
              <a:t>(2016</a:t>
            </a:r>
            <a:r>
              <a:rPr lang="zh-TW" altLang="en-US" sz="700" spc="75" dirty="0">
                <a:solidFill>
                  <a:srgbClr val="333333"/>
                </a:solidFill>
                <a:latin typeface="Microsoft YaHei UI" panose="020B0503020204020204" pitchFamily="34" charset="-122"/>
                <a:ea typeface="Microsoft YaHei UI" panose="020B0503020204020204" pitchFamily="34" charset="-122"/>
                <a:cs typeface="MS UI Gothic"/>
              </a:rPr>
              <a:t>年</a:t>
            </a:r>
            <a:r>
              <a:rPr lang="en-US" altLang="zh-TW" sz="700" spc="75" dirty="0">
                <a:solidFill>
                  <a:srgbClr val="333333"/>
                </a:solidFill>
                <a:latin typeface="Microsoft YaHei UI" panose="020B0503020204020204" pitchFamily="34" charset="-122"/>
                <a:ea typeface="Microsoft YaHei UI" panose="020B0503020204020204" pitchFamily="34" charset="-122"/>
                <a:cs typeface="MS UI Gothic"/>
              </a:rPr>
              <a:t>)</a:t>
            </a:r>
            <a:r>
              <a:rPr lang="zh-TW" altLang="en-US" sz="700" spc="75" dirty="0">
                <a:solidFill>
                  <a:srgbClr val="333333"/>
                </a:solidFill>
                <a:latin typeface="Microsoft YaHei UI" panose="020B0503020204020204" pitchFamily="34" charset="-122"/>
                <a:ea typeface="Microsoft YaHei UI" panose="020B0503020204020204" pitchFamily="34" charset="-122"/>
                <a:cs typeface="MS UI Gothic"/>
              </a:rPr>
              <a:t>為止，由日本集成材工業協同組合調查。從平成</a:t>
            </a:r>
            <a:r>
              <a:rPr lang="en-US" altLang="zh-TW" sz="700" spc="75" dirty="0">
                <a:solidFill>
                  <a:srgbClr val="333333"/>
                </a:solidFill>
                <a:latin typeface="Microsoft YaHei UI" panose="020B0503020204020204" pitchFamily="34" charset="-122"/>
                <a:ea typeface="Microsoft YaHei UI" panose="020B0503020204020204" pitchFamily="34" charset="-122"/>
                <a:cs typeface="MS UI Gothic"/>
              </a:rPr>
              <a:t>29</a:t>
            </a:r>
            <a:r>
              <a:rPr lang="zh-TW" altLang="en-US" sz="700" spc="75" dirty="0">
                <a:solidFill>
                  <a:srgbClr val="333333"/>
                </a:solidFill>
                <a:latin typeface="Microsoft YaHei UI" panose="020B0503020204020204" pitchFamily="34" charset="-122"/>
                <a:ea typeface="Microsoft YaHei UI" panose="020B0503020204020204" pitchFamily="34" charset="-122"/>
                <a:cs typeface="MS UI Gothic"/>
              </a:rPr>
              <a:t>年</a:t>
            </a:r>
            <a:r>
              <a:rPr lang="en-US" altLang="zh-TW" sz="700" spc="75" dirty="0">
                <a:solidFill>
                  <a:srgbClr val="333333"/>
                </a:solidFill>
                <a:latin typeface="Microsoft YaHei UI" panose="020B0503020204020204" pitchFamily="34" charset="-122"/>
                <a:ea typeface="Microsoft YaHei UI" panose="020B0503020204020204" pitchFamily="34" charset="-122"/>
                <a:cs typeface="MS UI Gothic"/>
              </a:rPr>
              <a:t>(2017</a:t>
            </a:r>
            <a:r>
              <a:rPr lang="zh-TW" altLang="en-US" sz="700" spc="75" dirty="0">
                <a:solidFill>
                  <a:srgbClr val="333333"/>
                </a:solidFill>
                <a:latin typeface="Microsoft YaHei UI" panose="020B0503020204020204" pitchFamily="34" charset="-122"/>
                <a:ea typeface="Microsoft YaHei UI" panose="020B0503020204020204" pitchFamily="34" charset="-122"/>
                <a:cs typeface="MS UI Gothic"/>
              </a:rPr>
              <a:t>年</a:t>
            </a:r>
            <a:r>
              <a:rPr lang="en-US" altLang="zh-TW" sz="700" spc="75" dirty="0">
                <a:solidFill>
                  <a:srgbClr val="333333"/>
                </a:solidFill>
                <a:latin typeface="Microsoft YaHei UI" panose="020B0503020204020204" pitchFamily="34" charset="-122"/>
                <a:ea typeface="Microsoft YaHei UI" panose="020B0503020204020204" pitchFamily="34" charset="-122"/>
                <a:cs typeface="MS UI Gothic"/>
              </a:rPr>
              <a:t>)</a:t>
            </a:r>
            <a:r>
              <a:rPr lang="zh-TW" altLang="en-US" sz="700" spc="75" dirty="0">
                <a:solidFill>
                  <a:srgbClr val="333333"/>
                </a:solidFill>
                <a:latin typeface="Microsoft YaHei UI" panose="020B0503020204020204" pitchFamily="34" charset="-122"/>
                <a:ea typeface="Microsoft YaHei UI" panose="020B0503020204020204" pitchFamily="34" charset="-122"/>
                <a:cs typeface="MS UI Gothic"/>
              </a:rPr>
              <a:t>開始，則是根據農林水產省的「木材需求報告書」。而有關「產品進口」的數據則是來自財務省的「貿易統計」。</a:t>
            </a:r>
          </a:p>
        </p:txBody>
      </p:sp>
      <p:sp>
        <p:nvSpPr>
          <p:cNvPr id="230" name="object 230"/>
          <p:cNvSpPr txBox="1"/>
          <p:nvPr/>
        </p:nvSpPr>
        <p:spPr>
          <a:xfrm>
            <a:off x="30796" y="4580323"/>
            <a:ext cx="3971290" cy="1503616"/>
          </a:xfrm>
          <a:prstGeom prst="rect">
            <a:avLst/>
          </a:prstGeom>
        </p:spPr>
        <p:txBody>
          <a:bodyPr vert="horz" wrap="square" lIns="0" tIns="107314" rIns="0" bIns="0" rtlCol="0">
            <a:spAutoFit/>
          </a:bodyPr>
          <a:lstStyle/>
          <a:p>
            <a:pPr marL="13970">
              <a:lnSpc>
                <a:spcPct val="100000"/>
              </a:lnSpc>
              <a:spcBef>
                <a:spcPts val="844"/>
              </a:spcBef>
            </a:pPr>
            <a:r>
              <a:rPr sz="1400" b="1" u="sng" spc="-160" dirty="0">
                <a:uFill>
                  <a:solidFill>
                    <a:srgbClr val="000000"/>
                  </a:solidFill>
                </a:uFill>
                <a:latin typeface="Microsoft YaHei UI" panose="020B0503020204020204" pitchFamily="34" charset="-122"/>
                <a:ea typeface="Microsoft YaHei UI" panose="020B0503020204020204" pitchFamily="34" charset="-122"/>
                <a:cs typeface="Microsoft YaHei UI"/>
              </a:rPr>
              <a:t>（イ）集成材製造業</a:t>
            </a:r>
            <a:endParaRPr sz="1400" dirty="0">
              <a:latin typeface="Microsoft YaHei UI" panose="020B0503020204020204" pitchFamily="34" charset="-122"/>
              <a:ea typeface="Microsoft YaHei UI" panose="020B0503020204020204" pitchFamily="34" charset="-122"/>
              <a:cs typeface="Microsoft YaHei UI"/>
            </a:endParaRPr>
          </a:p>
          <a:p>
            <a:pPr marL="192405" marR="5080" indent="-180340">
              <a:lnSpc>
                <a:spcPct val="100000"/>
              </a:lnSpc>
              <a:spcBef>
                <a:spcPts val="685"/>
              </a:spcBef>
              <a:buFont typeface="Wingdings"/>
              <a:buChar char=""/>
              <a:tabLst>
                <a:tab pos="346075" algn="l"/>
                <a:tab pos="346710" algn="l"/>
              </a:tabLst>
            </a:pPr>
            <a:r>
              <a:rPr lang="zh-TW" altLang="en-US" sz="1300" spc="10" dirty="0">
                <a:latin typeface="Microsoft YaHei UI" panose="020B0503020204020204" pitchFamily="34" charset="-122"/>
                <a:ea typeface="Microsoft YaHei UI" panose="020B0503020204020204" pitchFamily="34" charset="-122"/>
                <a:cs typeface="MS UI Gothic"/>
              </a:rPr>
              <a:t>集成材的生產量在</a:t>
            </a:r>
            <a:r>
              <a:rPr lang="en-US" altLang="zh-TW" sz="1300" spc="10" dirty="0">
                <a:latin typeface="Microsoft YaHei UI" panose="020B0503020204020204" pitchFamily="34" charset="-122"/>
                <a:ea typeface="Microsoft YaHei UI" panose="020B0503020204020204" pitchFamily="34" charset="-122"/>
                <a:cs typeface="MS UI Gothic"/>
              </a:rPr>
              <a:t>2021</a:t>
            </a:r>
            <a:r>
              <a:rPr lang="zh-TW" altLang="en-US" sz="1300" spc="10" dirty="0">
                <a:latin typeface="Microsoft YaHei UI" panose="020B0503020204020204" pitchFamily="34" charset="-122"/>
                <a:ea typeface="Microsoft YaHei UI" panose="020B0503020204020204" pitchFamily="34" charset="-122"/>
                <a:cs typeface="MS UI Gothic"/>
              </a:rPr>
              <a:t>年比前年增加了</a:t>
            </a:r>
            <a:r>
              <a:rPr lang="en-US" altLang="zh-TW" sz="1300" spc="10" dirty="0">
                <a:latin typeface="Microsoft YaHei UI" panose="020B0503020204020204" pitchFamily="34" charset="-122"/>
                <a:ea typeface="Microsoft YaHei UI" panose="020B0503020204020204" pitchFamily="34" charset="-122"/>
                <a:cs typeface="MS UI Gothic"/>
              </a:rPr>
              <a:t>13.9%</a:t>
            </a:r>
            <a:r>
              <a:rPr lang="zh-TW" altLang="en-US" sz="1300" spc="10" dirty="0">
                <a:latin typeface="Microsoft YaHei UI" panose="020B0503020204020204" pitchFamily="34" charset="-122"/>
                <a:ea typeface="Microsoft YaHei UI" panose="020B0503020204020204" pitchFamily="34" charset="-122"/>
                <a:cs typeface="MS UI Gothic"/>
              </a:rPr>
              <a:t>，達到約</a:t>
            </a:r>
            <a:r>
              <a:rPr lang="en-US" altLang="zh-TW" sz="1300" spc="10" dirty="0">
                <a:latin typeface="Microsoft YaHei UI" panose="020B0503020204020204" pitchFamily="34" charset="-122"/>
                <a:ea typeface="Microsoft YaHei UI" panose="020B0503020204020204" pitchFamily="34" charset="-122"/>
                <a:cs typeface="MS UI Gothic"/>
              </a:rPr>
              <a:t>198</a:t>
            </a:r>
            <a:r>
              <a:rPr lang="zh-TW" altLang="en-US" sz="1300" spc="10" dirty="0">
                <a:latin typeface="Microsoft YaHei UI" panose="020B0503020204020204" pitchFamily="34" charset="-122"/>
                <a:ea typeface="Microsoft YaHei UI" panose="020B0503020204020204" pitchFamily="34" charset="-122"/>
                <a:cs typeface="MS UI Gothic"/>
              </a:rPr>
              <a:t>萬</a:t>
            </a:r>
            <a:r>
              <a:rPr lang="en-US" altLang="zh-TW" sz="1300" spc="85" dirty="0">
                <a:latin typeface="Microsoft YaHei UI" panose="020B0503020204020204" pitchFamily="34" charset="-122"/>
                <a:ea typeface="Microsoft YaHei UI" panose="020B0503020204020204" pitchFamily="34" charset="-122"/>
                <a:cs typeface="MS UI Gothic"/>
              </a:rPr>
              <a:t>m</a:t>
            </a:r>
            <a:r>
              <a:rPr lang="en-US" altLang="zh-TW" sz="1300" spc="85" baseline="30000" dirty="0">
                <a:latin typeface="Microsoft YaHei UI" panose="020B0503020204020204" pitchFamily="34" charset="-122"/>
                <a:ea typeface="Microsoft YaHei UI" panose="020B0503020204020204" pitchFamily="34" charset="-122"/>
                <a:cs typeface="MS UI Gothic"/>
              </a:rPr>
              <a:t>3 </a:t>
            </a:r>
            <a:r>
              <a:rPr lang="zh-TW" altLang="en-US" sz="1300" spc="10" dirty="0">
                <a:latin typeface="Microsoft YaHei UI" panose="020B0503020204020204" pitchFamily="34" charset="-122"/>
                <a:ea typeface="Microsoft YaHei UI" panose="020B0503020204020204" pitchFamily="34" charset="-122"/>
                <a:cs typeface="MS UI Gothic"/>
              </a:rPr>
              <a:t>，主要用於構造用途。同時，以國產木材為原料的比例長期以來呈增加趨勢。</a:t>
            </a:r>
            <a:endParaRPr lang="en-US" altLang="zh-TW" sz="1300" spc="10" dirty="0">
              <a:latin typeface="Microsoft YaHei UI" panose="020B0503020204020204" pitchFamily="34" charset="-122"/>
              <a:ea typeface="Microsoft YaHei UI" panose="020B0503020204020204" pitchFamily="34" charset="-122"/>
              <a:cs typeface="MS UI Gothic"/>
            </a:endParaRPr>
          </a:p>
          <a:p>
            <a:pPr marL="192405" marR="5080" indent="-180340">
              <a:lnSpc>
                <a:spcPct val="100000"/>
              </a:lnSpc>
              <a:spcBef>
                <a:spcPts val="685"/>
              </a:spcBef>
              <a:buFont typeface="Wingdings"/>
              <a:buChar char=""/>
              <a:tabLst>
                <a:tab pos="346075" algn="l"/>
                <a:tab pos="346710" algn="l"/>
              </a:tabLst>
            </a:pPr>
            <a:r>
              <a:rPr lang="zh-TW" altLang="en-US" sz="1300" spc="10" dirty="0">
                <a:latin typeface="Microsoft YaHei UI" panose="020B0503020204020204" pitchFamily="34" charset="-122"/>
                <a:ea typeface="Microsoft YaHei UI" panose="020B0503020204020204" pitchFamily="34" charset="-122"/>
                <a:cs typeface="MS UI Gothic"/>
              </a:rPr>
              <a:t>集成材的產品進口量約為</a:t>
            </a:r>
            <a:r>
              <a:rPr lang="en-US" altLang="zh-TW" sz="1300" spc="10" dirty="0">
                <a:latin typeface="Microsoft YaHei UI" panose="020B0503020204020204" pitchFamily="34" charset="-122"/>
                <a:ea typeface="Microsoft YaHei UI" panose="020B0503020204020204" pitchFamily="34" charset="-122"/>
                <a:cs typeface="MS UI Gothic"/>
              </a:rPr>
              <a:t>97</a:t>
            </a:r>
            <a:r>
              <a:rPr lang="zh-TW" altLang="en-US" sz="1300" spc="10" dirty="0">
                <a:latin typeface="Microsoft YaHei UI" panose="020B0503020204020204" pitchFamily="34" charset="-122"/>
                <a:ea typeface="Microsoft YaHei UI" panose="020B0503020204020204" pitchFamily="34" charset="-122"/>
                <a:cs typeface="MS UI Gothic"/>
              </a:rPr>
              <a:t>萬</a:t>
            </a:r>
            <a:r>
              <a:rPr lang="en-US" altLang="zh-TW" sz="1300" spc="85" dirty="0">
                <a:latin typeface="Microsoft YaHei UI" panose="020B0503020204020204" pitchFamily="34" charset="-122"/>
                <a:ea typeface="Microsoft YaHei UI" panose="020B0503020204020204" pitchFamily="34" charset="-122"/>
                <a:cs typeface="MS UI Gothic"/>
              </a:rPr>
              <a:t>m</a:t>
            </a:r>
            <a:r>
              <a:rPr lang="en-US" altLang="zh-TW" sz="1300" spc="85" baseline="30000" dirty="0">
                <a:latin typeface="Microsoft YaHei UI" panose="020B0503020204020204" pitchFamily="34" charset="-122"/>
                <a:ea typeface="Microsoft YaHei UI" panose="020B0503020204020204" pitchFamily="34" charset="-122"/>
                <a:cs typeface="MS UI Gothic"/>
              </a:rPr>
              <a:t>3 </a:t>
            </a:r>
            <a:r>
              <a:rPr lang="zh-TW" altLang="en-US" sz="1300" spc="10" dirty="0">
                <a:latin typeface="Microsoft YaHei UI" panose="020B0503020204020204" pitchFamily="34" charset="-122"/>
                <a:ea typeface="Microsoft YaHei UI" panose="020B0503020204020204" pitchFamily="34" charset="-122"/>
                <a:cs typeface="MS UI Gothic"/>
              </a:rPr>
              <a:t>，佔集成材供應總量的</a:t>
            </a:r>
            <a:r>
              <a:rPr lang="en-US" altLang="zh-TW" sz="1300" spc="10" dirty="0">
                <a:latin typeface="Microsoft YaHei UI" panose="020B0503020204020204" pitchFamily="34" charset="-122"/>
                <a:ea typeface="Microsoft YaHei UI" panose="020B0503020204020204" pitchFamily="34" charset="-122"/>
                <a:cs typeface="MS UI Gothic"/>
              </a:rPr>
              <a:t>32.8</a:t>
            </a:r>
            <a:r>
              <a:rPr lang="zh-TW" altLang="en-US" sz="1300" spc="10" dirty="0">
                <a:latin typeface="Microsoft YaHei UI" panose="020B0503020204020204" pitchFamily="34" charset="-122"/>
                <a:ea typeface="Microsoft YaHei UI" panose="020B0503020204020204" pitchFamily="34" charset="-122"/>
                <a:cs typeface="MS UI Gothic"/>
              </a:rPr>
              <a:t>％</a:t>
            </a:r>
          </a:p>
        </p:txBody>
      </p:sp>
      <p:sp>
        <p:nvSpPr>
          <p:cNvPr id="231" name="object 231"/>
          <p:cNvSpPr txBox="1"/>
          <p:nvPr/>
        </p:nvSpPr>
        <p:spPr>
          <a:xfrm>
            <a:off x="86868" y="579119"/>
            <a:ext cx="8892540" cy="371897"/>
          </a:xfrm>
          <a:prstGeom prst="rect">
            <a:avLst/>
          </a:prstGeom>
          <a:ln w="12700">
            <a:solidFill>
              <a:srgbClr val="000000"/>
            </a:solidFill>
          </a:ln>
        </p:spPr>
        <p:txBody>
          <a:bodyPr vert="horz" wrap="square" lIns="0" tIns="124460" rIns="0" bIns="0" rtlCol="0">
            <a:spAutoFit/>
          </a:bodyPr>
          <a:lstStyle/>
          <a:p>
            <a:pPr marL="90805">
              <a:lnSpc>
                <a:spcPct val="100000"/>
              </a:lnSpc>
              <a:spcBef>
                <a:spcPts val="980"/>
              </a:spcBef>
            </a:pPr>
            <a:r>
              <a:rPr lang="zh-TW" altLang="en-US" sz="1600" b="1" spc="-5" dirty="0">
                <a:latin typeface="Microsoft YaHei UI" panose="020B0503020204020204" pitchFamily="34" charset="-122"/>
                <a:ea typeface="Microsoft YaHei UI" panose="020B0503020204020204" pitchFamily="34" charset="-122"/>
                <a:cs typeface="Microsoft YaHei UI"/>
              </a:rPr>
              <a:t>推動新型產品和技術的開發與普及，以促進國產木材的應用</a:t>
            </a:r>
            <a:endParaRPr sz="1600" dirty="0">
              <a:latin typeface="Microsoft YaHei UI" panose="020B0503020204020204" pitchFamily="34" charset="-122"/>
              <a:ea typeface="Microsoft YaHei UI" panose="020B0503020204020204" pitchFamily="34" charset="-122"/>
              <a:cs typeface="Microsoft YaHei UI"/>
            </a:endParaRPr>
          </a:p>
        </p:txBody>
      </p:sp>
      <p:sp>
        <p:nvSpPr>
          <p:cNvPr id="232" name="object 232"/>
          <p:cNvSpPr txBox="1"/>
          <p:nvPr/>
        </p:nvSpPr>
        <p:spPr>
          <a:xfrm>
            <a:off x="86868" y="2551176"/>
            <a:ext cx="8892540" cy="372538"/>
          </a:xfrm>
          <a:prstGeom prst="rect">
            <a:avLst/>
          </a:prstGeom>
          <a:ln w="12700">
            <a:solidFill>
              <a:srgbClr val="000000"/>
            </a:solidFill>
          </a:ln>
        </p:spPr>
        <p:txBody>
          <a:bodyPr vert="horz" wrap="square" lIns="0" tIns="125095" rIns="0" bIns="0" rtlCol="0">
            <a:spAutoFit/>
          </a:bodyPr>
          <a:lstStyle/>
          <a:p>
            <a:pPr marL="90805">
              <a:lnSpc>
                <a:spcPct val="100000"/>
              </a:lnSpc>
              <a:spcBef>
                <a:spcPts val="985"/>
              </a:spcBef>
            </a:pPr>
            <a:r>
              <a:rPr lang="zh-TW" altLang="en-US" sz="1600" b="1" spc="-5" dirty="0">
                <a:latin typeface="Microsoft YaHei UI" panose="020B0503020204020204" pitchFamily="34" charset="-122"/>
                <a:ea typeface="Microsoft YaHei UI" panose="020B0503020204020204" pitchFamily="34" charset="-122"/>
                <a:cs typeface="Microsoft YaHei UI"/>
              </a:rPr>
              <a:t>製材業、集成材製造業、合板製造業在長期間內國產木材的使用比例呈現增加趨勢。</a:t>
            </a:r>
          </a:p>
        </p:txBody>
      </p:sp>
      <p:pic>
        <p:nvPicPr>
          <p:cNvPr id="233" name="object 233"/>
          <p:cNvPicPr/>
          <p:nvPr/>
        </p:nvPicPr>
        <p:blipFill>
          <a:blip r:embed="rId2" cstate="print"/>
          <a:stretch>
            <a:fillRect/>
          </a:stretch>
        </p:blipFill>
        <p:spPr>
          <a:xfrm>
            <a:off x="4178808" y="5055108"/>
            <a:ext cx="2834639" cy="1787651"/>
          </a:xfrm>
          <a:prstGeom prst="rect">
            <a:avLst/>
          </a:prstGeom>
        </p:spPr>
      </p:pic>
      <p:sp>
        <p:nvSpPr>
          <p:cNvPr id="234" name="object 234"/>
          <p:cNvSpPr txBox="1">
            <a:spLocks noGrp="1"/>
          </p:cNvSpPr>
          <p:nvPr>
            <p:ph type="sldNum" sz="quarter" idx="7"/>
          </p:nvPr>
        </p:nvSpPr>
        <p:spPr>
          <a:xfrm>
            <a:off x="8857488" y="6663634"/>
            <a:ext cx="231775" cy="153888"/>
          </a:xfrm>
          <a:prstGeom prst="rect">
            <a:avLst/>
          </a:prstGeom>
        </p:spPr>
        <p:txBody>
          <a:bodyPr vert="horz" wrap="square" lIns="0" tIns="0" rIns="0" bIns="0" rtlCol="0">
            <a:spAutoFit/>
          </a:bodyPr>
          <a:lstStyle/>
          <a:p>
            <a:pPr marL="38100">
              <a:lnSpc>
                <a:spcPts val="1240"/>
              </a:lnSpc>
            </a:pPr>
            <a:r>
              <a:rPr dirty="0">
                <a:latin typeface="Microsoft YaHei UI" panose="020B0503020204020204" pitchFamily="34" charset="-122"/>
                <a:ea typeface="Microsoft YaHei UI" panose="020B0503020204020204" pitchFamily="34" charset="-122"/>
              </a:rPr>
              <a:t>47</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TotalTime>
  <Words>4506</Words>
  <Application>Microsoft Office PowerPoint</Application>
  <PresentationFormat>如螢幕大小 (4:3)</PresentationFormat>
  <Paragraphs>606</Paragraphs>
  <Slides>11</Slides>
  <Notes>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11</vt:i4>
      </vt:variant>
    </vt:vector>
  </HeadingPairs>
  <TitlesOfParts>
    <vt:vector size="18" baseType="lpstr">
      <vt:lpstr>Microsoft YaHei UI</vt:lpstr>
      <vt:lpstr>MS PGothic</vt:lpstr>
      <vt:lpstr>MS UI Gothic</vt:lpstr>
      <vt:lpstr>Calibri</vt:lpstr>
      <vt:lpstr>Times New Roman</vt:lpstr>
      <vt:lpstr>Wingdings</vt:lpstr>
      <vt:lpstr>Office Theme</vt:lpstr>
      <vt:lpstr>第Ⅲ章 木材供需、利用及木材産業</vt:lpstr>
      <vt:lpstr>（３）木材價格的趨勢</vt:lpstr>
      <vt:lpstr>2．木材利用的趨勢</vt:lpstr>
      <vt:lpstr>（２）建築領域中的木材使用</vt:lpstr>
      <vt:lpstr>PowerPoint 簡報</vt:lpstr>
      <vt:lpstr>（３）木質生物質的利用</vt:lpstr>
      <vt:lpstr>（４）推廣木材利用給消費者及相關人士</vt:lpstr>
      <vt:lpstr>3. 木材産業的趨勢</vt:lpstr>
      <vt:lpstr>（３）國產木材活用的產品和技術開發與推廣</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「令和４年度森林・林業白書」説明会</dc:title>
  <dc:creator>tarm tarm</dc:creator>
  <cp:lastModifiedBy>tarm tarm</cp:lastModifiedBy>
  <cp:revision>3</cp:revision>
  <dcterms:created xsi:type="dcterms:W3CDTF">2024-02-20T01:13:56Z</dcterms:created>
  <dcterms:modified xsi:type="dcterms:W3CDTF">2024-07-15T03:50:11Z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2023-10-06T00:00:00Z</vt:filetime>
  </property>
  <property fmtid="{D5CDD505-2E9C-101B-9397-08002B2CF9AE}" pid="3" name="Creator">
    <vt:lpwstr>PowerPoint 用 Acrobat PDFMaker 23</vt:lpwstr>
  </property>
  <property fmtid="{D5CDD505-2E9C-101B-9397-08002B2CF9AE}" pid="4" name="LastSaved">
    <vt:filetime>2024-02-20T00:00:00Z</vt:filetime>
  </property>
</Properties>
</file>