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363" r:id="rId3"/>
    <p:sldId id="371" r:id="rId4"/>
    <p:sldId id="364" r:id="rId5"/>
    <p:sldId id="365" r:id="rId6"/>
    <p:sldId id="367" r:id="rId7"/>
    <p:sldId id="37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98B1"/>
    <a:srgbClr val="C9EEF7"/>
    <a:srgbClr val="268AA2"/>
    <a:srgbClr val="FFFFCC"/>
    <a:srgbClr val="FFFF99"/>
    <a:srgbClr val="CCFFCC"/>
    <a:srgbClr val="F8B714"/>
    <a:srgbClr val="FF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1522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9BAAC8-16F2-4073-98A1-AE8934EA5D1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C5ADEF62-375B-4342-9CF5-8A789B5CB0F0}">
      <dgm:prSet phldrT="[文字]"/>
      <dgm:spPr>
        <a:solidFill>
          <a:schemeClr val="accent1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會員大會</a:t>
          </a:r>
        </a:p>
      </dgm:t>
    </dgm:pt>
    <dgm:pt modelId="{0EE2C454-166B-4C81-A8D7-6C5C9C5D66C8}" type="parTrans" cxnId="{1B61329B-0D88-45C9-9CD9-5CA34CAD65C9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EC3F483C-E1DC-440C-95E5-5E782ADC1DCE}" type="sibTrans" cxnId="{1B61329B-0D88-45C9-9CD9-5CA34CAD65C9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5DCA4354-B0A7-4C89-98B9-D4F47BD56623}">
      <dgm:prSet phldrT="[文字]"/>
      <dgm:spPr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zh-TW" altLang="en-US" b="1" dirty="0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訓練輔導組</a:t>
          </a:r>
          <a:endParaRPr lang="zh-TW" altLang="en-US" b="1" dirty="0">
            <a:solidFill>
              <a:sysClr val="windowText" lastClr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0218396A-A1B4-48DF-B03A-7D2D8E372B06}" type="parTrans" cxnId="{8C4E16FE-FAD5-42D0-9F6E-DB0968970B81}">
      <dgm:prSet/>
      <dgm:spPr>
        <a:ln w="28575" cmpd="sng">
          <a:solidFill>
            <a:srgbClr val="4D4D4D"/>
          </a:solidFill>
        </a:ln>
      </dgm:spPr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A8951DF8-5559-43F5-84A3-8C6AC086290A}" type="sibTrans" cxnId="{8C4E16FE-FAD5-42D0-9F6E-DB0968970B81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7ED91576-6E05-4F21-B181-3486AF6DFC48}" type="asst">
      <dgm:prSet/>
      <dgm:spPr>
        <a:solidFill>
          <a:schemeClr val="accent1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監事會</a:t>
          </a:r>
        </a:p>
      </dgm:t>
    </dgm:pt>
    <dgm:pt modelId="{2A2FAFE1-9D5A-4B7A-BD14-41C71EA981FA}" type="sibTrans" cxnId="{2B30D85D-C914-4C76-ACB5-8364FE553F7A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814C47CF-3090-4F10-85BB-988AE1FD9D44}" type="parTrans" cxnId="{2B30D85D-C914-4C76-ACB5-8364FE553F7A}">
      <dgm:prSet/>
      <dgm:spPr>
        <a:solidFill>
          <a:schemeClr val="accent4">
            <a:lumMod val="75000"/>
          </a:schemeClr>
        </a:solidFill>
        <a:ln w="28575" cmpd="sng">
          <a:solidFill>
            <a:srgbClr val="4D4D4D"/>
          </a:solidFill>
        </a:ln>
      </dgm:spPr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B981A8CB-A9D1-492C-B9D0-98468BA54540}" type="asst">
      <dgm:prSet/>
      <dgm:spPr>
        <a:solidFill>
          <a:schemeClr val="accent5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zh-TW" alt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顧問團隊</a:t>
          </a:r>
        </a:p>
      </dgm:t>
    </dgm:pt>
    <dgm:pt modelId="{06C1D0CA-0259-4EA6-B1C8-49CDC1CC2D51}" type="sibTrans" cxnId="{D6CF45ED-8F96-48DA-ADF1-15F7E6F12C63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B9B2E5E6-BA82-4FAF-AB17-35D2FCC856D0}" type="parTrans" cxnId="{D6CF45ED-8F96-48DA-ADF1-15F7E6F12C63}">
      <dgm:prSet/>
      <dgm:spPr>
        <a:solidFill>
          <a:schemeClr val="accent4">
            <a:lumMod val="75000"/>
          </a:schemeClr>
        </a:solidFill>
        <a:ln w="28575" cmpd="sng">
          <a:solidFill>
            <a:srgbClr val="4D4D4D"/>
          </a:solidFill>
        </a:ln>
      </dgm:spPr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F3F66010-0038-469B-83FE-DD3E55D7B737}" type="asst">
      <dgm:prSet phldrT="[文字]"/>
      <dgm:spPr>
        <a:solidFill>
          <a:schemeClr val="accent1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理事會</a:t>
          </a:r>
        </a:p>
      </dgm:t>
    </dgm:pt>
    <dgm:pt modelId="{9CD7BC8C-AD6A-49AB-9BBB-3A0CE9FB99F3}" type="sibTrans" cxnId="{3D216339-B0DF-4B69-B019-F4BA0DA9BD55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BABC88A5-5FE3-462A-9E8A-66A2A0D487C3}" type="parTrans" cxnId="{3D216339-B0DF-4B69-B019-F4BA0DA9BD55}">
      <dgm:prSet/>
      <dgm:spPr>
        <a:solidFill>
          <a:schemeClr val="accent4">
            <a:lumMod val="75000"/>
          </a:schemeClr>
        </a:solidFill>
        <a:ln>
          <a:noFill/>
        </a:ln>
      </dgm:spPr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1B9EF986-6AED-4B2F-8EB5-0990D9CE6153}">
      <dgm:prSet/>
      <dgm:spPr>
        <a:solidFill>
          <a:schemeClr val="accent4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zh-TW" alt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秘書長</a:t>
          </a:r>
        </a:p>
      </dgm:t>
    </dgm:pt>
    <dgm:pt modelId="{2E0D3046-BEFA-4787-B134-D1D16E0FBE11}" type="sibTrans" cxnId="{50EC3F7A-6833-4C63-B974-B81C68E14B6E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AEBA37A7-3F6C-47B5-8571-90D20E8A9D0B}" type="parTrans" cxnId="{50EC3F7A-6833-4C63-B974-B81C68E14B6E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3630059B-C0D6-4379-BCF4-3AA6E2476DEA}" type="asst">
      <dgm:prSet/>
      <dgm:spPr>
        <a:solidFill>
          <a:schemeClr val="accent4">
            <a:lumMod val="75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理事長</a:t>
          </a:r>
          <a:endParaRPr lang="en-US" altLang="zh-TW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0518D6DC-7CDB-4FA0-8E0C-C84549A272D9}" type="sibTrans" cxnId="{905F4E84-0C9D-4F3A-96BC-6B5394D89F28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AC5D650F-8604-46A8-A7B6-76DD6595A390}" type="parTrans" cxnId="{905F4E84-0C9D-4F3A-96BC-6B5394D89F28}">
      <dgm:prSet/>
      <dgm:spPr>
        <a:solidFill>
          <a:schemeClr val="accent4">
            <a:lumMod val="75000"/>
          </a:schemeClr>
        </a:solidFill>
        <a:ln>
          <a:noFill/>
        </a:ln>
      </dgm:spPr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BA434B10-DE6E-48AF-9478-10A7C00144E8}">
      <dgm:prSet/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zh-TW" altLang="en-US" b="1" dirty="0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行政事務組</a:t>
          </a:r>
          <a:endParaRPr lang="zh-TW" altLang="en-US" b="1" dirty="0">
            <a:solidFill>
              <a:sysClr val="windowText" lastClr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D2967B70-0296-4FD3-82B8-17FE256339A2}" type="sibTrans" cxnId="{52D19737-E554-49CD-AD81-2C9AC57AAD3E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07E1C936-0BD0-4FDB-A59F-525B9D57CEF8}" type="parTrans" cxnId="{52D19737-E554-49CD-AD81-2C9AC57AAD3E}">
      <dgm:prSet/>
      <dgm:spPr>
        <a:ln w="28575" cmpd="sng">
          <a:solidFill>
            <a:srgbClr val="4D4D4D"/>
          </a:solidFill>
        </a:ln>
      </dgm:spPr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ECBA18C1-340C-4083-A67D-57E3616C89E8}">
      <dgm:prSet phldrT="[文字]"/>
      <dgm:spPr>
        <a:solidFill>
          <a:srgbClr val="F8B714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zh-TW" altLang="en-US" b="1" dirty="0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活動宣傳組</a:t>
          </a:r>
          <a:endParaRPr lang="zh-TW" altLang="en-US" b="1" dirty="0">
            <a:solidFill>
              <a:sysClr val="windowText" lastClr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ACE46E45-527A-4C83-9225-A4C27415E760}" type="sibTrans" cxnId="{5E622D33-5988-4BF1-A18A-86148AD75BB9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7F9D2C5A-D907-4516-8B2F-B0C2510AE18F}" type="parTrans" cxnId="{5E622D33-5988-4BF1-A18A-86148AD75BB9}">
      <dgm:prSet/>
      <dgm:spPr>
        <a:ln w="28575" cmpd="sng">
          <a:solidFill>
            <a:srgbClr val="4D4D4D"/>
          </a:solidFill>
        </a:ln>
      </dgm:spPr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gm:t>
    </dgm:pt>
    <dgm:pt modelId="{4D366B16-C3F8-4289-B6A0-A2F24B5AE481}" type="pres">
      <dgm:prSet presAssocID="{319BAAC8-16F2-4073-98A1-AE8934EA5D1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03CD4BD7-C321-4914-AF58-4340BD83D00A}" type="pres">
      <dgm:prSet presAssocID="{C5ADEF62-375B-4342-9CF5-8A789B5CB0F0}" presName="hierRoot1" presStyleCnt="0">
        <dgm:presLayoutVars>
          <dgm:hierBranch val="init"/>
        </dgm:presLayoutVars>
      </dgm:prSet>
      <dgm:spPr/>
    </dgm:pt>
    <dgm:pt modelId="{E7C7782D-2FBA-4FD4-B91D-7B4B69CBD8D3}" type="pres">
      <dgm:prSet presAssocID="{C5ADEF62-375B-4342-9CF5-8A789B5CB0F0}" presName="rootComposite1" presStyleCnt="0"/>
      <dgm:spPr/>
    </dgm:pt>
    <dgm:pt modelId="{BF1B72EB-B207-4951-8F58-5BA2F4FEEAEF}" type="pres">
      <dgm:prSet presAssocID="{C5ADEF62-375B-4342-9CF5-8A789B5CB0F0}" presName="rootText1" presStyleLbl="node0" presStyleIdx="0" presStyleCnt="1" custLinFactNeighborX="-5967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4054343-12FF-4452-A2A6-C14F64DE0496}" type="pres">
      <dgm:prSet presAssocID="{C5ADEF62-375B-4342-9CF5-8A789B5CB0F0}" presName="rootConnector1" presStyleLbl="node1" presStyleIdx="0" presStyleCnt="0"/>
      <dgm:spPr/>
      <dgm:t>
        <a:bodyPr/>
        <a:lstStyle/>
        <a:p>
          <a:endParaRPr lang="zh-TW" altLang="en-US"/>
        </a:p>
      </dgm:t>
    </dgm:pt>
    <dgm:pt modelId="{92DD66AD-6BA5-4AA8-B7C2-800934EC9322}" type="pres">
      <dgm:prSet presAssocID="{C5ADEF62-375B-4342-9CF5-8A789B5CB0F0}" presName="hierChild2" presStyleCnt="0"/>
      <dgm:spPr/>
    </dgm:pt>
    <dgm:pt modelId="{9B9D33B5-C230-44B6-BD91-7ED6BC68628F}" type="pres">
      <dgm:prSet presAssocID="{7F9D2C5A-D907-4516-8B2F-B0C2510AE18F}" presName="Name37" presStyleLbl="parChTrans1D2" presStyleIdx="0" presStyleCnt="5"/>
      <dgm:spPr/>
      <dgm:t>
        <a:bodyPr/>
        <a:lstStyle/>
        <a:p>
          <a:endParaRPr lang="zh-TW" altLang="en-US"/>
        </a:p>
      </dgm:t>
    </dgm:pt>
    <dgm:pt modelId="{9FBAC924-72F5-4321-81B5-6D1D448BD77F}" type="pres">
      <dgm:prSet presAssocID="{ECBA18C1-340C-4083-A67D-57E3616C89E8}" presName="hierRoot2" presStyleCnt="0">
        <dgm:presLayoutVars>
          <dgm:hierBranch val="init"/>
        </dgm:presLayoutVars>
      </dgm:prSet>
      <dgm:spPr/>
    </dgm:pt>
    <dgm:pt modelId="{785C1E0A-A16A-4430-AABB-864CFA8B50FB}" type="pres">
      <dgm:prSet presAssocID="{ECBA18C1-340C-4083-A67D-57E3616C89E8}" presName="rootComposite" presStyleCnt="0"/>
      <dgm:spPr/>
    </dgm:pt>
    <dgm:pt modelId="{A2E0447D-D255-4F59-9A35-4E5619A05A3D}" type="pres">
      <dgm:prSet presAssocID="{ECBA18C1-340C-4083-A67D-57E3616C89E8}" presName="rootText" presStyleLbl="node2" presStyleIdx="0" presStyleCnt="3" custScaleX="122682" custLinFactNeighborX="8373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365F344-5AB3-4A14-841F-FC0F75E15A0D}" type="pres">
      <dgm:prSet presAssocID="{ECBA18C1-340C-4083-A67D-57E3616C89E8}" presName="rootConnector" presStyleLbl="node2" presStyleIdx="0" presStyleCnt="3"/>
      <dgm:spPr/>
      <dgm:t>
        <a:bodyPr/>
        <a:lstStyle/>
        <a:p>
          <a:endParaRPr lang="zh-TW" altLang="en-US"/>
        </a:p>
      </dgm:t>
    </dgm:pt>
    <dgm:pt modelId="{F6251C7E-4E2D-4286-AB01-E66243DA0A25}" type="pres">
      <dgm:prSet presAssocID="{ECBA18C1-340C-4083-A67D-57E3616C89E8}" presName="hierChild4" presStyleCnt="0"/>
      <dgm:spPr/>
    </dgm:pt>
    <dgm:pt modelId="{C2FDB781-C3D7-4C4C-A855-862A730C7787}" type="pres">
      <dgm:prSet presAssocID="{ECBA18C1-340C-4083-A67D-57E3616C89E8}" presName="hierChild5" presStyleCnt="0"/>
      <dgm:spPr/>
    </dgm:pt>
    <dgm:pt modelId="{16562EE9-55AB-4A97-913E-8CFE9E67F042}" type="pres">
      <dgm:prSet presAssocID="{07E1C936-0BD0-4FDB-A59F-525B9D57CEF8}" presName="Name37" presStyleLbl="parChTrans1D2" presStyleIdx="1" presStyleCnt="5"/>
      <dgm:spPr/>
      <dgm:t>
        <a:bodyPr/>
        <a:lstStyle/>
        <a:p>
          <a:endParaRPr lang="zh-TW" altLang="en-US"/>
        </a:p>
      </dgm:t>
    </dgm:pt>
    <dgm:pt modelId="{1A97A042-97AC-46EF-8282-116CB93DD1DB}" type="pres">
      <dgm:prSet presAssocID="{BA434B10-DE6E-48AF-9478-10A7C00144E8}" presName="hierRoot2" presStyleCnt="0">
        <dgm:presLayoutVars>
          <dgm:hierBranch val="init"/>
        </dgm:presLayoutVars>
      </dgm:prSet>
      <dgm:spPr/>
    </dgm:pt>
    <dgm:pt modelId="{B0CA9788-F0AD-43DD-A4BA-6C70E649A894}" type="pres">
      <dgm:prSet presAssocID="{BA434B10-DE6E-48AF-9478-10A7C00144E8}" presName="rootComposite" presStyleCnt="0"/>
      <dgm:spPr/>
    </dgm:pt>
    <dgm:pt modelId="{D4BA9967-2E94-4CC1-ACE5-D1934593F003}" type="pres">
      <dgm:prSet presAssocID="{BA434B10-DE6E-48AF-9478-10A7C00144E8}" presName="rootText" presStyleLbl="node2" presStyleIdx="1" presStyleCnt="3" custScaleX="122682" custLinFactX="-100000" custLinFactNeighborX="-137368" custLinFactNeighborY="474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DA54453-0FFC-47E9-A385-36F956C0328A}" type="pres">
      <dgm:prSet presAssocID="{BA434B10-DE6E-48AF-9478-10A7C00144E8}" presName="rootConnector" presStyleLbl="node2" presStyleIdx="1" presStyleCnt="3"/>
      <dgm:spPr/>
      <dgm:t>
        <a:bodyPr/>
        <a:lstStyle/>
        <a:p>
          <a:endParaRPr lang="zh-TW" altLang="en-US"/>
        </a:p>
      </dgm:t>
    </dgm:pt>
    <dgm:pt modelId="{FF89FF87-7CB2-44BA-9E2A-56B641796F83}" type="pres">
      <dgm:prSet presAssocID="{BA434B10-DE6E-48AF-9478-10A7C00144E8}" presName="hierChild4" presStyleCnt="0"/>
      <dgm:spPr/>
    </dgm:pt>
    <dgm:pt modelId="{5702DDA3-344E-4AB9-8AAC-F083852C20C2}" type="pres">
      <dgm:prSet presAssocID="{BA434B10-DE6E-48AF-9478-10A7C00144E8}" presName="hierChild5" presStyleCnt="0"/>
      <dgm:spPr/>
    </dgm:pt>
    <dgm:pt modelId="{352E3B6F-CF26-4D28-A436-CCD90340C926}" type="pres">
      <dgm:prSet presAssocID="{0218396A-A1B4-48DF-B03A-7D2D8E372B06}" presName="Name37" presStyleLbl="parChTrans1D2" presStyleIdx="2" presStyleCnt="5"/>
      <dgm:spPr/>
      <dgm:t>
        <a:bodyPr/>
        <a:lstStyle/>
        <a:p>
          <a:endParaRPr lang="zh-TW" altLang="en-US"/>
        </a:p>
      </dgm:t>
    </dgm:pt>
    <dgm:pt modelId="{BAC1E9CE-2516-4229-A62B-37ACFB229C90}" type="pres">
      <dgm:prSet presAssocID="{5DCA4354-B0A7-4C89-98B9-D4F47BD56623}" presName="hierRoot2" presStyleCnt="0">
        <dgm:presLayoutVars>
          <dgm:hierBranch val="init"/>
        </dgm:presLayoutVars>
      </dgm:prSet>
      <dgm:spPr/>
    </dgm:pt>
    <dgm:pt modelId="{D080F461-A40B-46F1-840F-EB75C481565F}" type="pres">
      <dgm:prSet presAssocID="{5DCA4354-B0A7-4C89-98B9-D4F47BD56623}" presName="rootComposite" presStyleCnt="0"/>
      <dgm:spPr/>
    </dgm:pt>
    <dgm:pt modelId="{0F4B3B0B-F885-4E2E-9E41-F23C7E3ABA9F}" type="pres">
      <dgm:prSet presAssocID="{5DCA4354-B0A7-4C89-98B9-D4F47BD56623}" presName="rootText" presStyleLbl="node2" presStyleIdx="2" presStyleCnt="3" custScaleX="122280" custLinFactNeighborX="-47631" custLinFactNeighborY="80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BFDD96C-62B6-4433-BE59-F10EB6B642C5}" type="pres">
      <dgm:prSet presAssocID="{5DCA4354-B0A7-4C89-98B9-D4F47BD56623}" presName="rootConnector" presStyleLbl="node2" presStyleIdx="2" presStyleCnt="3"/>
      <dgm:spPr/>
      <dgm:t>
        <a:bodyPr/>
        <a:lstStyle/>
        <a:p>
          <a:endParaRPr lang="zh-TW" altLang="en-US"/>
        </a:p>
      </dgm:t>
    </dgm:pt>
    <dgm:pt modelId="{BEF70225-6FEA-4F7E-B1A0-5BC68EF7DC42}" type="pres">
      <dgm:prSet presAssocID="{5DCA4354-B0A7-4C89-98B9-D4F47BD56623}" presName="hierChild4" presStyleCnt="0"/>
      <dgm:spPr/>
    </dgm:pt>
    <dgm:pt modelId="{B73EFC23-654D-46C0-86E1-198BE851EAB7}" type="pres">
      <dgm:prSet presAssocID="{5DCA4354-B0A7-4C89-98B9-D4F47BD56623}" presName="hierChild5" presStyleCnt="0"/>
      <dgm:spPr/>
    </dgm:pt>
    <dgm:pt modelId="{6D62A3E5-3FF0-46B4-A48A-D85F64B06EA9}" type="pres">
      <dgm:prSet presAssocID="{C5ADEF62-375B-4342-9CF5-8A789B5CB0F0}" presName="hierChild3" presStyleCnt="0"/>
      <dgm:spPr/>
    </dgm:pt>
    <dgm:pt modelId="{3EA387F3-378C-4687-8D66-894ADFF156F2}" type="pres">
      <dgm:prSet presAssocID="{BABC88A5-5FE3-462A-9E8A-66A2A0D487C3}" presName="Name111" presStyleLbl="parChTrans1D2" presStyleIdx="3" presStyleCnt="5"/>
      <dgm:spPr/>
      <dgm:t>
        <a:bodyPr/>
        <a:lstStyle/>
        <a:p>
          <a:endParaRPr lang="zh-TW" altLang="en-US"/>
        </a:p>
      </dgm:t>
    </dgm:pt>
    <dgm:pt modelId="{FA64CFA4-F24F-4C8A-BEE8-1D5F58BC3164}" type="pres">
      <dgm:prSet presAssocID="{F3F66010-0038-469B-83FE-DD3E55D7B737}" presName="hierRoot3" presStyleCnt="0">
        <dgm:presLayoutVars>
          <dgm:hierBranch/>
        </dgm:presLayoutVars>
      </dgm:prSet>
      <dgm:spPr/>
    </dgm:pt>
    <dgm:pt modelId="{AEA87952-63E8-4ECB-943F-2A14AE1EA436}" type="pres">
      <dgm:prSet presAssocID="{F3F66010-0038-469B-83FE-DD3E55D7B737}" presName="rootComposite3" presStyleCnt="0"/>
      <dgm:spPr/>
    </dgm:pt>
    <dgm:pt modelId="{B383FCE9-31A3-482F-A443-0FB1A387E053}" type="pres">
      <dgm:prSet presAssocID="{F3F66010-0038-469B-83FE-DD3E55D7B737}" presName="rootText3" presStyleLbl="asst1" presStyleIdx="0" presStyleCnt="4" custLinFactNeighborX="61001" custLinFactNeighborY="132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CA9D734-0085-4BF6-8688-45705A7F2500}" type="pres">
      <dgm:prSet presAssocID="{F3F66010-0038-469B-83FE-DD3E55D7B737}" presName="rootConnector3" presStyleLbl="asst1" presStyleIdx="0" presStyleCnt="4"/>
      <dgm:spPr/>
      <dgm:t>
        <a:bodyPr/>
        <a:lstStyle/>
        <a:p>
          <a:endParaRPr lang="zh-TW" altLang="en-US"/>
        </a:p>
      </dgm:t>
    </dgm:pt>
    <dgm:pt modelId="{61428951-C326-4419-ADD4-073734E7A33C}" type="pres">
      <dgm:prSet presAssocID="{F3F66010-0038-469B-83FE-DD3E55D7B737}" presName="hierChild6" presStyleCnt="0"/>
      <dgm:spPr/>
    </dgm:pt>
    <dgm:pt modelId="{B4FEFBC5-110B-4C76-BAB8-655D6C6B00B0}" type="pres">
      <dgm:prSet presAssocID="{AEBA37A7-3F6C-47B5-8571-90D20E8A9D0B}" presName="Name35" presStyleLbl="parChTrans1D3" presStyleIdx="0" presStyleCnt="3"/>
      <dgm:spPr/>
      <dgm:t>
        <a:bodyPr/>
        <a:lstStyle/>
        <a:p>
          <a:endParaRPr lang="zh-TW" altLang="en-US"/>
        </a:p>
      </dgm:t>
    </dgm:pt>
    <dgm:pt modelId="{FB5C9FF6-1784-4061-B5FA-E2133A4072E6}" type="pres">
      <dgm:prSet presAssocID="{1B9EF986-6AED-4B2F-8EB5-0990D9CE6153}" presName="hierRoot2" presStyleCnt="0">
        <dgm:presLayoutVars>
          <dgm:hierBranch val="init"/>
        </dgm:presLayoutVars>
      </dgm:prSet>
      <dgm:spPr/>
    </dgm:pt>
    <dgm:pt modelId="{DEC6E06C-C650-4962-AC36-E4036A4E3A3C}" type="pres">
      <dgm:prSet presAssocID="{1B9EF986-6AED-4B2F-8EB5-0990D9CE6153}" presName="rootComposite" presStyleCnt="0"/>
      <dgm:spPr/>
    </dgm:pt>
    <dgm:pt modelId="{6067D79D-58CC-4460-AFEB-485B5DA6F070}" type="pres">
      <dgm:prSet presAssocID="{1B9EF986-6AED-4B2F-8EB5-0990D9CE6153}" presName="rootText" presStyleLbl="node3" presStyleIdx="0" presStyleCnt="1" custLinFactNeighborX="6100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398CF0B-FD2E-42C6-9956-A7A6B451385C}" type="pres">
      <dgm:prSet presAssocID="{1B9EF986-6AED-4B2F-8EB5-0990D9CE6153}" presName="rootConnector" presStyleLbl="node3" presStyleIdx="0" presStyleCnt="1"/>
      <dgm:spPr/>
      <dgm:t>
        <a:bodyPr/>
        <a:lstStyle/>
        <a:p>
          <a:endParaRPr lang="zh-TW" altLang="en-US"/>
        </a:p>
      </dgm:t>
    </dgm:pt>
    <dgm:pt modelId="{43E38E67-35A0-4D6B-80AE-0D685F9E72FA}" type="pres">
      <dgm:prSet presAssocID="{1B9EF986-6AED-4B2F-8EB5-0990D9CE6153}" presName="hierChild4" presStyleCnt="0"/>
      <dgm:spPr/>
    </dgm:pt>
    <dgm:pt modelId="{6285F5FC-690F-470C-B016-AE73AF75002D}" type="pres">
      <dgm:prSet presAssocID="{1B9EF986-6AED-4B2F-8EB5-0990D9CE6153}" presName="hierChild5" presStyleCnt="0"/>
      <dgm:spPr/>
    </dgm:pt>
    <dgm:pt modelId="{58D2BB1B-EBDB-43F3-9C31-8AC0B879E431}" type="pres">
      <dgm:prSet presAssocID="{F3F66010-0038-469B-83FE-DD3E55D7B737}" presName="hierChild7" presStyleCnt="0"/>
      <dgm:spPr/>
    </dgm:pt>
    <dgm:pt modelId="{47ED2EFA-BA63-452B-B5EB-62A4519A07A5}" type="pres">
      <dgm:prSet presAssocID="{B9B2E5E6-BA82-4FAF-AB17-35D2FCC856D0}" presName="Name111" presStyleLbl="parChTrans1D3" presStyleIdx="1" presStyleCnt="3"/>
      <dgm:spPr/>
      <dgm:t>
        <a:bodyPr/>
        <a:lstStyle/>
        <a:p>
          <a:endParaRPr lang="zh-TW" altLang="en-US"/>
        </a:p>
      </dgm:t>
    </dgm:pt>
    <dgm:pt modelId="{3039A3F1-6473-48DB-8F72-AE49937BAA5F}" type="pres">
      <dgm:prSet presAssocID="{B981A8CB-A9D1-492C-B9D0-98468BA54540}" presName="hierRoot3" presStyleCnt="0">
        <dgm:presLayoutVars>
          <dgm:hierBranch val="init"/>
        </dgm:presLayoutVars>
      </dgm:prSet>
      <dgm:spPr/>
    </dgm:pt>
    <dgm:pt modelId="{889E33F0-2B23-4B15-ABD5-D086157E0235}" type="pres">
      <dgm:prSet presAssocID="{B981A8CB-A9D1-492C-B9D0-98468BA54540}" presName="rootComposite3" presStyleCnt="0"/>
      <dgm:spPr/>
    </dgm:pt>
    <dgm:pt modelId="{58B60C62-FFD8-486D-B37A-4CB675C6E325}" type="pres">
      <dgm:prSet presAssocID="{B981A8CB-A9D1-492C-B9D0-98468BA54540}" presName="rootText3" presStyleLbl="asst1" presStyleIdx="1" presStyleCnt="4" custLinFactNeighborX="-7321" custLinFactNeighborY="7387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773EB56-4670-434F-BB81-C83EC0E49F9E}" type="pres">
      <dgm:prSet presAssocID="{B981A8CB-A9D1-492C-B9D0-98468BA54540}" presName="rootConnector3" presStyleLbl="asst1" presStyleIdx="1" presStyleCnt="4"/>
      <dgm:spPr/>
      <dgm:t>
        <a:bodyPr/>
        <a:lstStyle/>
        <a:p>
          <a:endParaRPr lang="zh-TW" altLang="en-US"/>
        </a:p>
      </dgm:t>
    </dgm:pt>
    <dgm:pt modelId="{B2833C42-2095-4A05-82AD-ED77DF884976}" type="pres">
      <dgm:prSet presAssocID="{B981A8CB-A9D1-492C-B9D0-98468BA54540}" presName="hierChild6" presStyleCnt="0"/>
      <dgm:spPr/>
    </dgm:pt>
    <dgm:pt modelId="{CD0D2389-C567-4A8A-B87B-8BD6283F0C3E}" type="pres">
      <dgm:prSet presAssocID="{B981A8CB-A9D1-492C-B9D0-98468BA54540}" presName="hierChild7" presStyleCnt="0"/>
      <dgm:spPr/>
    </dgm:pt>
    <dgm:pt modelId="{3D8618B1-A295-4661-9577-4047D2BF8E55}" type="pres">
      <dgm:prSet presAssocID="{AC5D650F-8604-46A8-A7B6-76DD6595A390}" presName="Name111" presStyleLbl="parChTrans1D3" presStyleIdx="2" presStyleCnt="3"/>
      <dgm:spPr/>
      <dgm:t>
        <a:bodyPr/>
        <a:lstStyle/>
        <a:p>
          <a:endParaRPr lang="zh-TW" altLang="en-US"/>
        </a:p>
      </dgm:t>
    </dgm:pt>
    <dgm:pt modelId="{2B269971-BA87-4E1C-B809-FAC171A0798B}" type="pres">
      <dgm:prSet presAssocID="{3630059B-C0D6-4379-BCF4-3AA6E2476DEA}" presName="hierRoot3" presStyleCnt="0">
        <dgm:presLayoutVars>
          <dgm:hierBranch val="init"/>
        </dgm:presLayoutVars>
      </dgm:prSet>
      <dgm:spPr/>
    </dgm:pt>
    <dgm:pt modelId="{9A855850-ADF5-41BE-8403-9C4368D85B8B}" type="pres">
      <dgm:prSet presAssocID="{3630059B-C0D6-4379-BCF4-3AA6E2476DEA}" presName="rootComposite3" presStyleCnt="0"/>
      <dgm:spPr/>
    </dgm:pt>
    <dgm:pt modelId="{9D5E6475-F93F-4FE2-815F-D1FE36B8E06B}" type="pres">
      <dgm:prSet presAssocID="{3630059B-C0D6-4379-BCF4-3AA6E2476DEA}" presName="rootText3" presStyleLbl="asst1" presStyleIdx="2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6CB0CB5-1178-4D68-9CCF-5DC04E1A695A}" type="pres">
      <dgm:prSet presAssocID="{3630059B-C0D6-4379-BCF4-3AA6E2476DEA}" presName="rootConnector3" presStyleLbl="asst1" presStyleIdx="2" presStyleCnt="4"/>
      <dgm:spPr/>
      <dgm:t>
        <a:bodyPr/>
        <a:lstStyle/>
        <a:p>
          <a:endParaRPr lang="zh-TW" altLang="en-US"/>
        </a:p>
      </dgm:t>
    </dgm:pt>
    <dgm:pt modelId="{799083C3-FCEA-4A08-8469-DF4FD8D5974B}" type="pres">
      <dgm:prSet presAssocID="{3630059B-C0D6-4379-BCF4-3AA6E2476DEA}" presName="hierChild6" presStyleCnt="0"/>
      <dgm:spPr/>
    </dgm:pt>
    <dgm:pt modelId="{AD34E440-9BDA-49C6-A9B3-5126D8AEF668}" type="pres">
      <dgm:prSet presAssocID="{3630059B-C0D6-4379-BCF4-3AA6E2476DEA}" presName="hierChild7" presStyleCnt="0"/>
      <dgm:spPr/>
    </dgm:pt>
    <dgm:pt modelId="{9972A1A0-77EA-4A7B-A73D-820E5CDD7D83}" type="pres">
      <dgm:prSet presAssocID="{814C47CF-3090-4F10-85BB-988AE1FD9D44}" presName="Name111" presStyleLbl="parChTrans1D2" presStyleIdx="4" presStyleCnt="5"/>
      <dgm:spPr/>
      <dgm:t>
        <a:bodyPr/>
        <a:lstStyle/>
        <a:p>
          <a:endParaRPr lang="zh-TW" altLang="en-US"/>
        </a:p>
      </dgm:t>
    </dgm:pt>
    <dgm:pt modelId="{516C9715-01AC-4EA1-81A9-91BFB43CAE47}" type="pres">
      <dgm:prSet presAssocID="{7ED91576-6E05-4F21-B181-3486AF6DFC48}" presName="hierRoot3" presStyleCnt="0">
        <dgm:presLayoutVars>
          <dgm:hierBranch val="init"/>
        </dgm:presLayoutVars>
      </dgm:prSet>
      <dgm:spPr/>
    </dgm:pt>
    <dgm:pt modelId="{C2D3A953-A8CD-489F-AB70-51A7910B8A2B}" type="pres">
      <dgm:prSet presAssocID="{7ED91576-6E05-4F21-B181-3486AF6DFC48}" presName="rootComposite3" presStyleCnt="0"/>
      <dgm:spPr/>
    </dgm:pt>
    <dgm:pt modelId="{B3617C65-B557-4EFE-87A9-C92176A5FF6B}" type="pres">
      <dgm:prSet presAssocID="{7ED91576-6E05-4F21-B181-3486AF6DFC48}" presName="rootText3" presStyleLbl="asst1" presStyleIdx="3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5EDD412-D0B9-44FE-A55B-72184BABABFA}" type="pres">
      <dgm:prSet presAssocID="{7ED91576-6E05-4F21-B181-3486AF6DFC48}" presName="rootConnector3" presStyleLbl="asst1" presStyleIdx="3" presStyleCnt="4"/>
      <dgm:spPr/>
      <dgm:t>
        <a:bodyPr/>
        <a:lstStyle/>
        <a:p>
          <a:endParaRPr lang="zh-TW" altLang="en-US"/>
        </a:p>
      </dgm:t>
    </dgm:pt>
    <dgm:pt modelId="{5106724A-0896-417D-B349-09C25B7CB15D}" type="pres">
      <dgm:prSet presAssocID="{7ED91576-6E05-4F21-B181-3486AF6DFC48}" presName="hierChild6" presStyleCnt="0"/>
      <dgm:spPr/>
    </dgm:pt>
    <dgm:pt modelId="{89427829-55C1-4DBC-8A3F-68A50534C618}" type="pres">
      <dgm:prSet presAssocID="{7ED91576-6E05-4F21-B181-3486AF6DFC48}" presName="hierChild7" presStyleCnt="0"/>
      <dgm:spPr/>
    </dgm:pt>
  </dgm:ptLst>
  <dgm:cxnLst>
    <dgm:cxn modelId="{50EC3F7A-6833-4C63-B974-B81C68E14B6E}" srcId="{F3F66010-0038-469B-83FE-DD3E55D7B737}" destId="{1B9EF986-6AED-4B2F-8EB5-0990D9CE6153}" srcOrd="2" destOrd="0" parTransId="{AEBA37A7-3F6C-47B5-8571-90D20E8A9D0B}" sibTransId="{2E0D3046-BEFA-4787-B134-D1D16E0FBE11}"/>
    <dgm:cxn modelId="{723037F2-AA67-4497-9111-47849B27591A}" type="presOf" srcId="{5DCA4354-B0A7-4C89-98B9-D4F47BD56623}" destId="{5BFDD96C-62B6-4433-BE59-F10EB6B642C5}" srcOrd="1" destOrd="0" presId="urn:microsoft.com/office/officeart/2005/8/layout/orgChart1"/>
    <dgm:cxn modelId="{E829BCAB-9432-4A0E-9D84-39C38D1B911A}" type="presOf" srcId="{AEBA37A7-3F6C-47B5-8571-90D20E8A9D0B}" destId="{B4FEFBC5-110B-4C76-BAB8-655D6C6B00B0}" srcOrd="0" destOrd="0" presId="urn:microsoft.com/office/officeart/2005/8/layout/orgChart1"/>
    <dgm:cxn modelId="{68151429-40FB-4624-ADA9-BB944906480A}" type="presOf" srcId="{BA434B10-DE6E-48AF-9478-10A7C00144E8}" destId="{5DA54453-0FFC-47E9-A385-36F956C0328A}" srcOrd="1" destOrd="0" presId="urn:microsoft.com/office/officeart/2005/8/layout/orgChart1"/>
    <dgm:cxn modelId="{D05A8C2D-C952-4B30-941A-1D71D959D726}" type="presOf" srcId="{7ED91576-6E05-4F21-B181-3486AF6DFC48}" destId="{B3617C65-B557-4EFE-87A9-C92176A5FF6B}" srcOrd="0" destOrd="0" presId="urn:microsoft.com/office/officeart/2005/8/layout/orgChart1"/>
    <dgm:cxn modelId="{E89CD78A-DE9B-462E-9879-1E3E09E30653}" type="presOf" srcId="{0218396A-A1B4-48DF-B03A-7D2D8E372B06}" destId="{352E3B6F-CF26-4D28-A436-CCD90340C926}" srcOrd="0" destOrd="0" presId="urn:microsoft.com/office/officeart/2005/8/layout/orgChart1"/>
    <dgm:cxn modelId="{52D19737-E554-49CD-AD81-2C9AC57AAD3E}" srcId="{C5ADEF62-375B-4342-9CF5-8A789B5CB0F0}" destId="{BA434B10-DE6E-48AF-9478-10A7C00144E8}" srcOrd="2" destOrd="0" parTransId="{07E1C936-0BD0-4FDB-A59F-525B9D57CEF8}" sibTransId="{D2967B70-0296-4FD3-82B8-17FE256339A2}"/>
    <dgm:cxn modelId="{76E8ACD9-0777-4C36-BA11-488BA7D3D27B}" type="presOf" srcId="{7F9D2C5A-D907-4516-8B2F-B0C2510AE18F}" destId="{9B9D33B5-C230-44B6-BD91-7ED6BC68628F}" srcOrd="0" destOrd="0" presId="urn:microsoft.com/office/officeart/2005/8/layout/orgChart1"/>
    <dgm:cxn modelId="{2B30D85D-C914-4C76-ACB5-8364FE553F7A}" srcId="{C5ADEF62-375B-4342-9CF5-8A789B5CB0F0}" destId="{7ED91576-6E05-4F21-B181-3486AF6DFC48}" srcOrd="4" destOrd="0" parTransId="{814C47CF-3090-4F10-85BB-988AE1FD9D44}" sibTransId="{2A2FAFE1-9D5A-4B7A-BD14-41C71EA981FA}"/>
    <dgm:cxn modelId="{E6F1A2EE-F1E9-41A6-A184-61EA73DCA186}" type="presOf" srcId="{B981A8CB-A9D1-492C-B9D0-98468BA54540}" destId="{E773EB56-4670-434F-BB81-C83EC0E49F9E}" srcOrd="1" destOrd="0" presId="urn:microsoft.com/office/officeart/2005/8/layout/orgChart1"/>
    <dgm:cxn modelId="{0A6073AE-6C5D-4C0D-A30E-3AA56E56802E}" type="presOf" srcId="{BA434B10-DE6E-48AF-9478-10A7C00144E8}" destId="{D4BA9967-2E94-4CC1-ACE5-D1934593F003}" srcOrd="0" destOrd="0" presId="urn:microsoft.com/office/officeart/2005/8/layout/orgChart1"/>
    <dgm:cxn modelId="{F7893F1B-0956-4389-BEDD-26DCEA8C4FC9}" type="presOf" srcId="{1B9EF986-6AED-4B2F-8EB5-0990D9CE6153}" destId="{6067D79D-58CC-4460-AFEB-485B5DA6F070}" srcOrd="0" destOrd="0" presId="urn:microsoft.com/office/officeart/2005/8/layout/orgChart1"/>
    <dgm:cxn modelId="{AEBF7964-7DC9-441B-B0A1-43A1C62A09C2}" type="presOf" srcId="{F3F66010-0038-469B-83FE-DD3E55D7B737}" destId="{5CA9D734-0085-4BF6-8688-45705A7F2500}" srcOrd="1" destOrd="0" presId="urn:microsoft.com/office/officeart/2005/8/layout/orgChart1"/>
    <dgm:cxn modelId="{A4B4BAE9-A406-492A-ACFA-48C2B5A0E209}" type="presOf" srcId="{5DCA4354-B0A7-4C89-98B9-D4F47BD56623}" destId="{0F4B3B0B-F885-4E2E-9E41-F23C7E3ABA9F}" srcOrd="0" destOrd="0" presId="urn:microsoft.com/office/officeart/2005/8/layout/orgChart1"/>
    <dgm:cxn modelId="{CBDE0AAE-B7B4-40D9-884F-6D385AA9983D}" type="presOf" srcId="{3630059B-C0D6-4379-BCF4-3AA6E2476DEA}" destId="{9D5E6475-F93F-4FE2-815F-D1FE36B8E06B}" srcOrd="0" destOrd="0" presId="urn:microsoft.com/office/officeart/2005/8/layout/orgChart1"/>
    <dgm:cxn modelId="{A9ED2CFE-B27C-4B7E-B3B4-0F987533A06A}" type="presOf" srcId="{C5ADEF62-375B-4342-9CF5-8A789B5CB0F0}" destId="{94054343-12FF-4452-A2A6-C14F64DE0496}" srcOrd="1" destOrd="0" presId="urn:microsoft.com/office/officeart/2005/8/layout/orgChart1"/>
    <dgm:cxn modelId="{3D216339-B0DF-4B69-B019-F4BA0DA9BD55}" srcId="{C5ADEF62-375B-4342-9CF5-8A789B5CB0F0}" destId="{F3F66010-0038-469B-83FE-DD3E55D7B737}" srcOrd="0" destOrd="0" parTransId="{BABC88A5-5FE3-462A-9E8A-66A2A0D487C3}" sibTransId="{9CD7BC8C-AD6A-49AB-9BBB-3A0CE9FB99F3}"/>
    <dgm:cxn modelId="{F32CFFFB-0CF2-4B06-A10E-350593804DE8}" type="presOf" srcId="{F3F66010-0038-469B-83FE-DD3E55D7B737}" destId="{B383FCE9-31A3-482F-A443-0FB1A387E053}" srcOrd="0" destOrd="0" presId="urn:microsoft.com/office/officeart/2005/8/layout/orgChart1"/>
    <dgm:cxn modelId="{41E9DC0C-33C7-4C9D-8915-278F9AAAEEDD}" type="presOf" srcId="{7ED91576-6E05-4F21-B181-3486AF6DFC48}" destId="{B5EDD412-D0B9-44FE-A55B-72184BABABFA}" srcOrd="1" destOrd="0" presId="urn:microsoft.com/office/officeart/2005/8/layout/orgChart1"/>
    <dgm:cxn modelId="{31A33FD9-F9EB-41BA-AB8B-623096DFC4C0}" type="presOf" srcId="{ECBA18C1-340C-4083-A67D-57E3616C89E8}" destId="{E365F344-5AB3-4A14-841F-FC0F75E15A0D}" srcOrd="1" destOrd="0" presId="urn:microsoft.com/office/officeart/2005/8/layout/orgChart1"/>
    <dgm:cxn modelId="{55336090-3A2E-4403-80DD-441DB8F03953}" type="presOf" srcId="{814C47CF-3090-4F10-85BB-988AE1FD9D44}" destId="{9972A1A0-77EA-4A7B-A73D-820E5CDD7D83}" srcOrd="0" destOrd="0" presId="urn:microsoft.com/office/officeart/2005/8/layout/orgChart1"/>
    <dgm:cxn modelId="{22B2ADFC-FCAB-4B5F-A9FA-BCE6D5F3C587}" type="presOf" srcId="{319BAAC8-16F2-4073-98A1-AE8934EA5D12}" destId="{4D366B16-C3F8-4289-B6A0-A2F24B5AE481}" srcOrd="0" destOrd="0" presId="urn:microsoft.com/office/officeart/2005/8/layout/orgChart1"/>
    <dgm:cxn modelId="{4F6E74F8-21C7-45F7-88F1-9D3965A4CAA2}" type="presOf" srcId="{ECBA18C1-340C-4083-A67D-57E3616C89E8}" destId="{A2E0447D-D255-4F59-9A35-4E5619A05A3D}" srcOrd="0" destOrd="0" presId="urn:microsoft.com/office/officeart/2005/8/layout/orgChart1"/>
    <dgm:cxn modelId="{1B61329B-0D88-45C9-9CD9-5CA34CAD65C9}" srcId="{319BAAC8-16F2-4073-98A1-AE8934EA5D12}" destId="{C5ADEF62-375B-4342-9CF5-8A789B5CB0F0}" srcOrd="0" destOrd="0" parTransId="{0EE2C454-166B-4C81-A8D7-6C5C9C5D66C8}" sibTransId="{EC3F483C-E1DC-440C-95E5-5E782ADC1DCE}"/>
    <dgm:cxn modelId="{905F4E84-0C9D-4F3A-96BC-6B5394D89F28}" srcId="{F3F66010-0038-469B-83FE-DD3E55D7B737}" destId="{3630059B-C0D6-4379-BCF4-3AA6E2476DEA}" srcOrd="1" destOrd="0" parTransId="{AC5D650F-8604-46A8-A7B6-76DD6595A390}" sibTransId="{0518D6DC-7CDB-4FA0-8E0C-C84549A272D9}"/>
    <dgm:cxn modelId="{A4F33EBB-1EFD-4A87-BA33-104E048D41E5}" type="presOf" srcId="{07E1C936-0BD0-4FDB-A59F-525B9D57CEF8}" destId="{16562EE9-55AB-4A97-913E-8CFE9E67F042}" srcOrd="0" destOrd="0" presId="urn:microsoft.com/office/officeart/2005/8/layout/orgChart1"/>
    <dgm:cxn modelId="{5E622D33-5988-4BF1-A18A-86148AD75BB9}" srcId="{C5ADEF62-375B-4342-9CF5-8A789B5CB0F0}" destId="{ECBA18C1-340C-4083-A67D-57E3616C89E8}" srcOrd="1" destOrd="0" parTransId="{7F9D2C5A-D907-4516-8B2F-B0C2510AE18F}" sibTransId="{ACE46E45-527A-4C83-9225-A4C27415E760}"/>
    <dgm:cxn modelId="{B6AE7DCD-D073-4882-A382-F56DEF0DFFF9}" type="presOf" srcId="{B9B2E5E6-BA82-4FAF-AB17-35D2FCC856D0}" destId="{47ED2EFA-BA63-452B-B5EB-62A4519A07A5}" srcOrd="0" destOrd="0" presId="urn:microsoft.com/office/officeart/2005/8/layout/orgChart1"/>
    <dgm:cxn modelId="{8C4E16FE-FAD5-42D0-9F6E-DB0968970B81}" srcId="{C5ADEF62-375B-4342-9CF5-8A789B5CB0F0}" destId="{5DCA4354-B0A7-4C89-98B9-D4F47BD56623}" srcOrd="3" destOrd="0" parTransId="{0218396A-A1B4-48DF-B03A-7D2D8E372B06}" sibTransId="{A8951DF8-5559-43F5-84A3-8C6AC086290A}"/>
    <dgm:cxn modelId="{B86F482C-6DBE-4A9B-BAE4-DFBDBA1A7A38}" type="presOf" srcId="{C5ADEF62-375B-4342-9CF5-8A789B5CB0F0}" destId="{BF1B72EB-B207-4951-8F58-5BA2F4FEEAEF}" srcOrd="0" destOrd="0" presId="urn:microsoft.com/office/officeart/2005/8/layout/orgChart1"/>
    <dgm:cxn modelId="{13D8F21B-680C-41D4-8DC7-B9A1E80E9DBD}" type="presOf" srcId="{BABC88A5-5FE3-462A-9E8A-66A2A0D487C3}" destId="{3EA387F3-378C-4687-8D66-894ADFF156F2}" srcOrd="0" destOrd="0" presId="urn:microsoft.com/office/officeart/2005/8/layout/orgChart1"/>
    <dgm:cxn modelId="{8544E98A-B3F8-462C-AA2F-0E031A31D211}" type="presOf" srcId="{AC5D650F-8604-46A8-A7B6-76DD6595A390}" destId="{3D8618B1-A295-4661-9577-4047D2BF8E55}" srcOrd="0" destOrd="0" presId="urn:microsoft.com/office/officeart/2005/8/layout/orgChart1"/>
    <dgm:cxn modelId="{8D5C7FB7-39FD-41A8-9A44-AC0CA5E79226}" type="presOf" srcId="{B981A8CB-A9D1-492C-B9D0-98468BA54540}" destId="{58B60C62-FFD8-486D-B37A-4CB675C6E325}" srcOrd="0" destOrd="0" presId="urn:microsoft.com/office/officeart/2005/8/layout/orgChart1"/>
    <dgm:cxn modelId="{8A26F639-F03A-414D-A51C-F16279938837}" type="presOf" srcId="{1B9EF986-6AED-4B2F-8EB5-0990D9CE6153}" destId="{B398CF0B-FD2E-42C6-9956-A7A6B451385C}" srcOrd="1" destOrd="0" presId="urn:microsoft.com/office/officeart/2005/8/layout/orgChart1"/>
    <dgm:cxn modelId="{D6CF45ED-8F96-48DA-ADF1-15F7E6F12C63}" srcId="{F3F66010-0038-469B-83FE-DD3E55D7B737}" destId="{B981A8CB-A9D1-492C-B9D0-98468BA54540}" srcOrd="0" destOrd="0" parTransId="{B9B2E5E6-BA82-4FAF-AB17-35D2FCC856D0}" sibTransId="{06C1D0CA-0259-4EA6-B1C8-49CDC1CC2D51}"/>
    <dgm:cxn modelId="{AD3789D4-6A2C-43FB-A523-67CA03CFA660}" type="presOf" srcId="{3630059B-C0D6-4379-BCF4-3AA6E2476DEA}" destId="{F6CB0CB5-1178-4D68-9CCF-5DC04E1A695A}" srcOrd="1" destOrd="0" presId="urn:microsoft.com/office/officeart/2005/8/layout/orgChart1"/>
    <dgm:cxn modelId="{AF759598-57E7-47E7-8B95-9F7246A0DEF5}" type="presParOf" srcId="{4D366B16-C3F8-4289-B6A0-A2F24B5AE481}" destId="{03CD4BD7-C321-4914-AF58-4340BD83D00A}" srcOrd="0" destOrd="0" presId="urn:microsoft.com/office/officeart/2005/8/layout/orgChart1"/>
    <dgm:cxn modelId="{AAB2AAA7-2B67-4AC7-ADA0-5B7733E2A2EE}" type="presParOf" srcId="{03CD4BD7-C321-4914-AF58-4340BD83D00A}" destId="{E7C7782D-2FBA-4FD4-B91D-7B4B69CBD8D3}" srcOrd="0" destOrd="0" presId="urn:microsoft.com/office/officeart/2005/8/layout/orgChart1"/>
    <dgm:cxn modelId="{5F7FBA29-AB9F-4CAE-8819-387403186A1C}" type="presParOf" srcId="{E7C7782D-2FBA-4FD4-B91D-7B4B69CBD8D3}" destId="{BF1B72EB-B207-4951-8F58-5BA2F4FEEAEF}" srcOrd="0" destOrd="0" presId="urn:microsoft.com/office/officeart/2005/8/layout/orgChart1"/>
    <dgm:cxn modelId="{AA2206D3-F9A8-4F7E-9348-3B8F9361C2CA}" type="presParOf" srcId="{E7C7782D-2FBA-4FD4-B91D-7B4B69CBD8D3}" destId="{94054343-12FF-4452-A2A6-C14F64DE0496}" srcOrd="1" destOrd="0" presId="urn:microsoft.com/office/officeart/2005/8/layout/orgChart1"/>
    <dgm:cxn modelId="{AA632CA3-4B5B-4B54-9741-2F47A9196F0B}" type="presParOf" srcId="{03CD4BD7-C321-4914-AF58-4340BD83D00A}" destId="{92DD66AD-6BA5-4AA8-B7C2-800934EC9322}" srcOrd="1" destOrd="0" presId="urn:microsoft.com/office/officeart/2005/8/layout/orgChart1"/>
    <dgm:cxn modelId="{F6158908-AABE-412D-885A-5F69B74CA68C}" type="presParOf" srcId="{92DD66AD-6BA5-4AA8-B7C2-800934EC9322}" destId="{9B9D33B5-C230-44B6-BD91-7ED6BC68628F}" srcOrd="0" destOrd="0" presId="urn:microsoft.com/office/officeart/2005/8/layout/orgChart1"/>
    <dgm:cxn modelId="{30D63F48-E6B4-41A4-B625-8400DAB4D767}" type="presParOf" srcId="{92DD66AD-6BA5-4AA8-B7C2-800934EC9322}" destId="{9FBAC924-72F5-4321-81B5-6D1D448BD77F}" srcOrd="1" destOrd="0" presId="urn:microsoft.com/office/officeart/2005/8/layout/orgChart1"/>
    <dgm:cxn modelId="{A44AAC5C-7461-413E-9E7F-D79BE40AB292}" type="presParOf" srcId="{9FBAC924-72F5-4321-81B5-6D1D448BD77F}" destId="{785C1E0A-A16A-4430-AABB-864CFA8B50FB}" srcOrd="0" destOrd="0" presId="urn:microsoft.com/office/officeart/2005/8/layout/orgChart1"/>
    <dgm:cxn modelId="{EEDEBCBE-8C9F-4064-8B83-0A8C36C7D95F}" type="presParOf" srcId="{785C1E0A-A16A-4430-AABB-864CFA8B50FB}" destId="{A2E0447D-D255-4F59-9A35-4E5619A05A3D}" srcOrd="0" destOrd="0" presId="urn:microsoft.com/office/officeart/2005/8/layout/orgChart1"/>
    <dgm:cxn modelId="{7ABE1FF4-9232-4AF5-9CC0-BF2CB76ADA00}" type="presParOf" srcId="{785C1E0A-A16A-4430-AABB-864CFA8B50FB}" destId="{E365F344-5AB3-4A14-841F-FC0F75E15A0D}" srcOrd="1" destOrd="0" presId="urn:microsoft.com/office/officeart/2005/8/layout/orgChart1"/>
    <dgm:cxn modelId="{7D150761-CB6F-4EB4-B3CC-AA9DCCAD397F}" type="presParOf" srcId="{9FBAC924-72F5-4321-81B5-6D1D448BD77F}" destId="{F6251C7E-4E2D-4286-AB01-E66243DA0A25}" srcOrd="1" destOrd="0" presId="urn:microsoft.com/office/officeart/2005/8/layout/orgChart1"/>
    <dgm:cxn modelId="{09111CDE-BD24-4E49-8A17-586A58CC8545}" type="presParOf" srcId="{9FBAC924-72F5-4321-81B5-6D1D448BD77F}" destId="{C2FDB781-C3D7-4C4C-A855-862A730C7787}" srcOrd="2" destOrd="0" presId="urn:microsoft.com/office/officeart/2005/8/layout/orgChart1"/>
    <dgm:cxn modelId="{B7C28456-8761-45B7-A974-63218FF31E35}" type="presParOf" srcId="{92DD66AD-6BA5-4AA8-B7C2-800934EC9322}" destId="{16562EE9-55AB-4A97-913E-8CFE9E67F042}" srcOrd="2" destOrd="0" presId="urn:microsoft.com/office/officeart/2005/8/layout/orgChart1"/>
    <dgm:cxn modelId="{202284B3-E04B-444B-AD8E-798BA8726851}" type="presParOf" srcId="{92DD66AD-6BA5-4AA8-B7C2-800934EC9322}" destId="{1A97A042-97AC-46EF-8282-116CB93DD1DB}" srcOrd="3" destOrd="0" presId="urn:microsoft.com/office/officeart/2005/8/layout/orgChart1"/>
    <dgm:cxn modelId="{79AA019F-D5A3-4127-8D6B-53043266E47E}" type="presParOf" srcId="{1A97A042-97AC-46EF-8282-116CB93DD1DB}" destId="{B0CA9788-F0AD-43DD-A4BA-6C70E649A894}" srcOrd="0" destOrd="0" presId="urn:microsoft.com/office/officeart/2005/8/layout/orgChart1"/>
    <dgm:cxn modelId="{5704766C-6602-4C5B-AF28-EB29F135738E}" type="presParOf" srcId="{B0CA9788-F0AD-43DD-A4BA-6C70E649A894}" destId="{D4BA9967-2E94-4CC1-ACE5-D1934593F003}" srcOrd="0" destOrd="0" presId="urn:microsoft.com/office/officeart/2005/8/layout/orgChart1"/>
    <dgm:cxn modelId="{976F447A-EC1E-4B94-A761-109AFCA90327}" type="presParOf" srcId="{B0CA9788-F0AD-43DD-A4BA-6C70E649A894}" destId="{5DA54453-0FFC-47E9-A385-36F956C0328A}" srcOrd="1" destOrd="0" presId="urn:microsoft.com/office/officeart/2005/8/layout/orgChart1"/>
    <dgm:cxn modelId="{6100AADC-C668-44F8-B49D-AAD4DADF2ED6}" type="presParOf" srcId="{1A97A042-97AC-46EF-8282-116CB93DD1DB}" destId="{FF89FF87-7CB2-44BA-9E2A-56B641796F83}" srcOrd="1" destOrd="0" presId="urn:microsoft.com/office/officeart/2005/8/layout/orgChart1"/>
    <dgm:cxn modelId="{A8DFE3C7-E329-403C-894B-1F20E6AAB323}" type="presParOf" srcId="{1A97A042-97AC-46EF-8282-116CB93DD1DB}" destId="{5702DDA3-344E-4AB9-8AAC-F083852C20C2}" srcOrd="2" destOrd="0" presId="urn:microsoft.com/office/officeart/2005/8/layout/orgChart1"/>
    <dgm:cxn modelId="{984AA9FB-1121-495D-8285-D3A9950EA0A1}" type="presParOf" srcId="{92DD66AD-6BA5-4AA8-B7C2-800934EC9322}" destId="{352E3B6F-CF26-4D28-A436-CCD90340C926}" srcOrd="4" destOrd="0" presId="urn:microsoft.com/office/officeart/2005/8/layout/orgChart1"/>
    <dgm:cxn modelId="{2ACDD04B-A0D9-4013-9338-C1825584D276}" type="presParOf" srcId="{92DD66AD-6BA5-4AA8-B7C2-800934EC9322}" destId="{BAC1E9CE-2516-4229-A62B-37ACFB229C90}" srcOrd="5" destOrd="0" presId="urn:microsoft.com/office/officeart/2005/8/layout/orgChart1"/>
    <dgm:cxn modelId="{CCE61C05-1847-4DC8-B61A-B677EB59C588}" type="presParOf" srcId="{BAC1E9CE-2516-4229-A62B-37ACFB229C90}" destId="{D080F461-A40B-46F1-840F-EB75C481565F}" srcOrd="0" destOrd="0" presId="urn:microsoft.com/office/officeart/2005/8/layout/orgChart1"/>
    <dgm:cxn modelId="{34DAAD10-7CFA-437F-A7E1-CBCCC7B1335D}" type="presParOf" srcId="{D080F461-A40B-46F1-840F-EB75C481565F}" destId="{0F4B3B0B-F885-4E2E-9E41-F23C7E3ABA9F}" srcOrd="0" destOrd="0" presId="urn:microsoft.com/office/officeart/2005/8/layout/orgChart1"/>
    <dgm:cxn modelId="{37B0CF8B-D685-4977-8002-9DA3D9506F1A}" type="presParOf" srcId="{D080F461-A40B-46F1-840F-EB75C481565F}" destId="{5BFDD96C-62B6-4433-BE59-F10EB6B642C5}" srcOrd="1" destOrd="0" presId="urn:microsoft.com/office/officeart/2005/8/layout/orgChart1"/>
    <dgm:cxn modelId="{ADC08409-1DEE-4786-8AA5-E88C20DA6936}" type="presParOf" srcId="{BAC1E9CE-2516-4229-A62B-37ACFB229C90}" destId="{BEF70225-6FEA-4F7E-B1A0-5BC68EF7DC42}" srcOrd="1" destOrd="0" presId="urn:microsoft.com/office/officeart/2005/8/layout/orgChart1"/>
    <dgm:cxn modelId="{E99127EA-391D-48BC-B718-C9F48BD43EE4}" type="presParOf" srcId="{BAC1E9CE-2516-4229-A62B-37ACFB229C90}" destId="{B73EFC23-654D-46C0-86E1-198BE851EAB7}" srcOrd="2" destOrd="0" presId="urn:microsoft.com/office/officeart/2005/8/layout/orgChart1"/>
    <dgm:cxn modelId="{EA45CD72-FDFE-481E-8E83-C58555D75EAA}" type="presParOf" srcId="{03CD4BD7-C321-4914-AF58-4340BD83D00A}" destId="{6D62A3E5-3FF0-46B4-A48A-D85F64B06EA9}" srcOrd="2" destOrd="0" presId="urn:microsoft.com/office/officeart/2005/8/layout/orgChart1"/>
    <dgm:cxn modelId="{77286FBB-AE9C-402F-B09C-D8FAFBC0F31D}" type="presParOf" srcId="{6D62A3E5-3FF0-46B4-A48A-D85F64B06EA9}" destId="{3EA387F3-378C-4687-8D66-894ADFF156F2}" srcOrd="0" destOrd="0" presId="urn:microsoft.com/office/officeart/2005/8/layout/orgChart1"/>
    <dgm:cxn modelId="{D7EDCB34-0083-425C-A016-3FE5F4102393}" type="presParOf" srcId="{6D62A3E5-3FF0-46B4-A48A-D85F64B06EA9}" destId="{FA64CFA4-F24F-4C8A-BEE8-1D5F58BC3164}" srcOrd="1" destOrd="0" presId="urn:microsoft.com/office/officeart/2005/8/layout/orgChart1"/>
    <dgm:cxn modelId="{70A208E0-70BD-4B54-BFF7-B23CED9C92F7}" type="presParOf" srcId="{FA64CFA4-F24F-4C8A-BEE8-1D5F58BC3164}" destId="{AEA87952-63E8-4ECB-943F-2A14AE1EA436}" srcOrd="0" destOrd="0" presId="urn:microsoft.com/office/officeart/2005/8/layout/orgChart1"/>
    <dgm:cxn modelId="{9BCD65A4-F92C-43C4-B9F9-B6113DE5C62A}" type="presParOf" srcId="{AEA87952-63E8-4ECB-943F-2A14AE1EA436}" destId="{B383FCE9-31A3-482F-A443-0FB1A387E053}" srcOrd="0" destOrd="0" presId="urn:microsoft.com/office/officeart/2005/8/layout/orgChart1"/>
    <dgm:cxn modelId="{D9AF76FF-8A0F-453C-8865-54546B3AD1B8}" type="presParOf" srcId="{AEA87952-63E8-4ECB-943F-2A14AE1EA436}" destId="{5CA9D734-0085-4BF6-8688-45705A7F2500}" srcOrd="1" destOrd="0" presId="urn:microsoft.com/office/officeart/2005/8/layout/orgChart1"/>
    <dgm:cxn modelId="{81C70FA5-3F31-4C77-95E6-6FA161547463}" type="presParOf" srcId="{FA64CFA4-F24F-4C8A-BEE8-1D5F58BC3164}" destId="{61428951-C326-4419-ADD4-073734E7A33C}" srcOrd="1" destOrd="0" presId="urn:microsoft.com/office/officeart/2005/8/layout/orgChart1"/>
    <dgm:cxn modelId="{CE03454C-D9B2-483E-93E5-C2379A0D9739}" type="presParOf" srcId="{61428951-C326-4419-ADD4-073734E7A33C}" destId="{B4FEFBC5-110B-4C76-BAB8-655D6C6B00B0}" srcOrd="0" destOrd="0" presId="urn:microsoft.com/office/officeart/2005/8/layout/orgChart1"/>
    <dgm:cxn modelId="{E492C328-CEBA-4905-9574-BFAB423165FA}" type="presParOf" srcId="{61428951-C326-4419-ADD4-073734E7A33C}" destId="{FB5C9FF6-1784-4061-B5FA-E2133A4072E6}" srcOrd="1" destOrd="0" presId="urn:microsoft.com/office/officeart/2005/8/layout/orgChart1"/>
    <dgm:cxn modelId="{318E4E28-474D-44E0-A2EE-EB2719321528}" type="presParOf" srcId="{FB5C9FF6-1784-4061-B5FA-E2133A4072E6}" destId="{DEC6E06C-C650-4962-AC36-E4036A4E3A3C}" srcOrd="0" destOrd="0" presId="urn:microsoft.com/office/officeart/2005/8/layout/orgChart1"/>
    <dgm:cxn modelId="{AB696A4D-E175-4C59-9F67-4360F6B6AE09}" type="presParOf" srcId="{DEC6E06C-C650-4962-AC36-E4036A4E3A3C}" destId="{6067D79D-58CC-4460-AFEB-485B5DA6F070}" srcOrd="0" destOrd="0" presId="urn:microsoft.com/office/officeart/2005/8/layout/orgChart1"/>
    <dgm:cxn modelId="{71666BC6-54E5-4AB6-A49A-856356F6D9FC}" type="presParOf" srcId="{DEC6E06C-C650-4962-AC36-E4036A4E3A3C}" destId="{B398CF0B-FD2E-42C6-9956-A7A6B451385C}" srcOrd="1" destOrd="0" presId="urn:microsoft.com/office/officeart/2005/8/layout/orgChart1"/>
    <dgm:cxn modelId="{09253B7C-F486-4860-AAC0-999A3CFF6E81}" type="presParOf" srcId="{FB5C9FF6-1784-4061-B5FA-E2133A4072E6}" destId="{43E38E67-35A0-4D6B-80AE-0D685F9E72FA}" srcOrd="1" destOrd="0" presId="urn:microsoft.com/office/officeart/2005/8/layout/orgChart1"/>
    <dgm:cxn modelId="{E7294521-C350-484F-8851-9F45CB9665E4}" type="presParOf" srcId="{FB5C9FF6-1784-4061-B5FA-E2133A4072E6}" destId="{6285F5FC-690F-470C-B016-AE73AF75002D}" srcOrd="2" destOrd="0" presId="urn:microsoft.com/office/officeart/2005/8/layout/orgChart1"/>
    <dgm:cxn modelId="{C2FF6590-9C9E-4452-A26C-5D5C3B169EAD}" type="presParOf" srcId="{FA64CFA4-F24F-4C8A-BEE8-1D5F58BC3164}" destId="{58D2BB1B-EBDB-43F3-9C31-8AC0B879E431}" srcOrd="2" destOrd="0" presId="urn:microsoft.com/office/officeart/2005/8/layout/orgChart1"/>
    <dgm:cxn modelId="{5DFF0C3A-B332-4158-98F0-1ECC37BE8445}" type="presParOf" srcId="{58D2BB1B-EBDB-43F3-9C31-8AC0B879E431}" destId="{47ED2EFA-BA63-452B-B5EB-62A4519A07A5}" srcOrd="0" destOrd="0" presId="urn:microsoft.com/office/officeart/2005/8/layout/orgChart1"/>
    <dgm:cxn modelId="{388975AF-C548-4FBB-951E-CFBBAA621CAD}" type="presParOf" srcId="{58D2BB1B-EBDB-43F3-9C31-8AC0B879E431}" destId="{3039A3F1-6473-48DB-8F72-AE49937BAA5F}" srcOrd="1" destOrd="0" presId="urn:microsoft.com/office/officeart/2005/8/layout/orgChart1"/>
    <dgm:cxn modelId="{4B3152AD-8954-4A3E-9034-148CE0C6D23C}" type="presParOf" srcId="{3039A3F1-6473-48DB-8F72-AE49937BAA5F}" destId="{889E33F0-2B23-4B15-ABD5-D086157E0235}" srcOrd="0" destOrd="0" presId="urn:microsoft.com/office/officeart/2005/8/layout/orgChart1"/>
    <dgm:cxn modelId="{56C70A1F-C52A-44A0-BAEE-5DF532A52CF8}" type="presParOf" srcId="{889E33F0-2B23-4B15-ABD5-D086157E0235}" destId="{58B60C62-FFD8-486D-B37A-4CB675C6E325}" srcOrd="0" destOrd="0" presId="urn:microsoft.com/office/officeart/2005/8/layout/orgChart1"/>
    <dgm:cxn modelId="{CB9CFB20-823B-4897-B3A7-28CCA37ED5AB}" type="presParOf" srcId="{889E33F0-2B23-4B15-ABD5-D086157E0235}" destId="{E773EB56-4670-434F-BB81-C83EC0E49F9E}" srcOrd="1" destOrd="0" presId="urn:microsoft.com/office/officeart/2005/8/layout/orgChart1"/>
    <dgm:cxn modelId="{4DFC8497-C7BD-421D-BDF9-FB6DEA3F9AA1}" type="presParOf" srcId="{3039A3F1-6473-48DB-8F72-AE49937BAA5F}" destId="{B2833C42-2095-4A05-82AD-ED77DF884976}" srcOrd="1" destOrd="0" presId="urn:microsoft.com/office/officeart/2005/8/layout/orgChart1"/>
    <dgm:cxn modelId="{6140910C-4846-4DF9-BF8A-ED4E72846B1A}" type="presParOf" srcId="{3039A3F1-6473-48DB-8F72-AE49937BAA5F}" destId="{CD0D2389-C567-4A8A-B87B-8BD6283F0C3E}" srcOrd="2" destOrd="0" presId="urn:microsoft.com/office/officeart/2005/8/layout/orgChart1"/>
    <dgm:cxn modelId="{B6E7FB8E-F2AD-43DB-8D8B-0F8D364CE415}" type="presParOf" srcId="{58D2BB1B-EBDB-43F3-9C31-8AC0B879E431}" destId="{3D8618B1-A295-4661-9577-4047D2BF8E55}" srcOrd="2" destOrd="0" presId="urn:microsoft.com/office/officeart/2005/8/layout/orgChart1"/>
    <dgm:cxn modelId="{482FA6F2-1102-4AC0-B229-C9B0EC8A7703}" type="presParOf" srcId="{58D2BB1B-EBDB-43F3-9C31-8AC0B879E431}" destId="{2B269971-BA87-4E1C-B809-FAC171A0798B}" srcOrd="3" destOrd="0" presId="urn:microsoft.com/office/officeart/2005/8/layout/orgChart1"/>
    <dgm:cxn modelId="{298E7A30-69FA-4BB5-8977-64862D2E96C2}" type="presParOf" srcId="{2B269971-BA87-4E1C-B809-FAC171A0798B}" destId="{9A855850-ADF5-41BE-8403-9C4368D85B8B}" srcOrd="0" destOrd="0" presId="urn:microsoft.com/office/officeart/2005/8/layout/orgChart1"/>
    <dgm:cxn modelId="{8EC9E875-D8E8-4762-B480-13E56249D744}" type="presParOf" srcId="{9A855850-ADF5-41BE-8403-9C4368D85B8B}" destId="{9D5E6475-F93F-4FE2-815F-D1FE36B8E06B}" srcOrd="0" destOrd="0" presId="urn:microsoft.com/office/officeart/2005/8/layout/orgChart1"/>
    <dgm:cxn modelId="{0286C5F6-E147-44D2-ABF3-FEC8CAF063C2}" type="presParOf" srcId="{9A855850-ADF5-41BE-8403-9C4368D85B8B}" destId="{F6CB0CB5-1178-4D68-9CCF-5DC04E1A695A}" srcOrd="1" destOrd="0" presId="urn:microsoft.com/office/officeart/2005/8/layout/orgChart1"/>
    <dgm:cxn modelId="{BE6B86AC-2421-497C-8C18-BFCD1554E832}" type="presParOf" srcId="{2B269971-BA87-4E1C-B809-FAC171A0798B}" destId="{799083C3-FCEA-4A08-8469-DF4FD8D5974B}" srcOrd="1" destOrd="0" presId="urn:microsoft.com/office/officeart/2005/8/layout/orgChart1"/>
    <dgm:cxn modelId="{11108D68-242C-4439-A139-CB0E5187634E}" type="presParOf" srcId="{2B269971-BA87-4E1C-B809-FAC171A0798B}" destId="{AD34E440-9BDA-49C6-A9B3-5126D8AEF668}" srcOrd="2" destOrd="0" presId="urn:microsoft.com/office/officeart/2005/8/layout/orgChart1"/>
    <dgm:cxn modelId="{2B7B3375-E447-476B-9EDE-06D66C05F852}" type="presParOf" srcId="{6D62A3E5-3FF0-46B4-A48A-D85F64B06EA9}" destId="{9972A1A0-77EA-4A7B-A73D-820E5CDD7D83}" srcOrd="2" destOrd="0" presId="urn:microsoft.com/office/officeart/2005/8/layout/orgChart1"/>
    <dgm:cxn modelId="{9E87DCBE-EB13-4F60-9B47-FEE976D0A3CB}" type="presParOf" srcId="{6D62A3E5-3FF0-46B4-A48A-D85F64B06EA9}" destId="{516C9715-01AC-4EA1-81A9-91BFB43CAE47}" srcOrd="3" destOrd="0" presId="urn:microsoft.com/office/officeart/2005/8/layout/orgChart1"/>
    <dgm:cxn modelId="{8474F8D2-DC73-43E3-9E8F-03C3DD4768EF}" type="presParOf" srcId="{516C9715-01AC-4EA1-81A9-91BFB43CAE47}" destId="{C2D3A953-A8CD-489F-AB70-51A7910B8A2B}" srcOrd="0" destOrd="0" presId="urn:microsoft.com/office/officeart/2005/8/layout/orgChart1"/>
    <dgm:cxn modelId="{ADA5F663-4BBF-46E3-9984-64A158C1A0CF}" type="presParOf" srcId="{C2D3A953-A8CD-489F-AB70-51A7910B8A2B}" destId="{B3617C65-B557-4EFE-87A9-C92176A5FF6B}" srcOrd="0" destOrd="0" presId="urn:microsoft.com/office/officeart/2005/8/layout/orgChart1"/>
    <dgm:cxn modelId="{BD341415-F1A5-4ECA-8D7B-38EE595135E7}" type="presParOf" srcId="{C2D3A953-A8CD-489F-AB70-51A7910B8A2B}" destId="{B5EDD412-D0B9-44FE-A55B-72184BABABFA}" srcOrd="1" destOrd="0" presId="urn:microsoft.com/office/officeart/2005/8/layout/orgChart1"/>
    <dgm:cxn modelId="{A97A4E5F-6733-493E-A693-B4E988FB6CD7}" type="presParOf" srcId="{516C9715-01AC-4EA1-81A9-91BFB43CAE47}" destId="{5106724A-0896-417D-B349-09C25B7CB15D}" srcOrd="1" destOrd="0" presId="urn:microsoft.com/office/officeart/2005/8/layout/orgChart1"/>
    <dgm:cxn modelId="{C420AE60-0DB0-45A2-8AB0-91F4BCBA1030}" type="presParOf" srcId="{516C9715-01AC-4EA1-81A9-91BFB43CAE47}" destId="{89427829-55C1-4DBC-8A3F-68A50534C618}" srcOrd="2" destOrd="0" presId="urn:microsoft.com/office/officeart/2005/8/layout/orgChart1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72A1A0-77EA-4A7B-A73D-820E5CDD7D83}">
      <dsp:nvSpPr>
        <dsp:cNvPr id="0" name=""/>
        <dsp:cNvSpPr/>
      </dsp:nvSpPr>
      <dsp:spPr>
        <a:xfrm>
          <a:off x="3705563" y="604710"/>
          <a:ext cx="846545" cy="5549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4953"/>
              </a:lnTo>
              <a:lnTo>
                <a:pt x="846545" y="554953"/>
              </a:lnTo>
            </a:path>
          </a:pathLst>
        </a:custGeom>
        <a:noFill/>
        <a:ln w="28575" cap="flat" cmpd="sng" algn="ctr">
          <a:solidFill>
            <a:srgbClr val="4D4D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8618B1-A295-4661-9577-4047D2BF8E55}">
      <dsp:nvSpPr>
        <dsp:cNvPr id="0" name=""/>
        <dsp:cNvSpPr/>
      </dsp:nvSpPr>
      <dsp:spPr>
        <a:xfrm>
          <a:off x="3701594" y="1469268"/>
          <a:ext cx="597166" cy="546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97166" y="546955"/>
              </a:lnTo>
            </a:path>
          </a:pathLst>
        </a:custGeom>
        <a:noFill/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ED2EFA-BA63-452B-B5EB-62A4519A07A5}">
      <dsp:nvSpPr>
        <dsp:cNvPr id="0" name=""/>
        <dsp:cNvSpPr/>
      </dsp:nvSpPr>
      <dsp:spPr>
        <a:xfrm>
          <a:off x="2750669" y="1469268"/>
          <a:ext cx="950925" cy="992577"/>
        </a:xfrm>
        <a:custGeom>
          <a:avLst/>
          <a:gdLst/>
          <a:ahLst/>
          <a:cxnLst/>
          <a:rect l="0" t="0" r="0" b="0"/>
          <a:pathLst>
            <a:path>
              <a:moveTo>
                <a:pt x="950925" y="0"/>
              </a:moveTo>
              <a:lnTo>
                <a:pt x="950925" y="992577"/>
              </a:lnTo>
              <a:lnTo>
                <a:pt x="0" y="992577"/>
              </a:lnTo>
            </a:path>
          </a:pathLst>
        </a:custGeom>
        <a:noFill/>
        <a:ln w="28575" cap="flat" cmpd="sng" algn="ctr">
          <a:solidFill>
            <a:srgbClr val="4D4D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EFBC5-110B-4C76-BAB8-655D6C6B00B0}">
      <dsp:nvSpPr>
        <dsp:cNvPr id="0" name=""/>
        <dsp:cNvSpPr/>
      </dsp:nvSpPr>
      <dsp:spPr>
        <a:xfrm>
          <a:off x="3655874" y="1469268"/>
          <a:ext cx="91440" cy="11019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75234"/>
              </a:lnTo>
              <a:lnTo>
                <a:pt x="45756" y="975234"/>
              </a:lnTo>
              <a:lnTo>
                <a:pt x="45756" y="110190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A387F3-378C-4687-8D66-894ADFF156F2}">
      <dsp:nvSpPr>
        <dsp:cNvPr id="0" name=""/>
        <dsp:cNvSpPr/>
      </dsp:nvSpPr>
      <dsp:spPr>
        <a:xfrm>
          <a:off x="3705563" y="604710"/>
          <a:ext cx="599241" cy="562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99241" y="562952"/>
              </a:lnTo>
            </a:path>
          </a:pathLst>
        </a:custGeom>
        <a:noFill/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2E3B6F-CF26-4D28-A436-CCD90340C926}">
      <dsp:nvSpPr>
        <dsp:cNvPr id="0" name=""/>
        <dsp:cNvSpPr/>
      </dsp:nvSpPr>
      <dsp:spPr>
        <a:xfrm>
          <a:off x="3705563" y="604710"/>
          <a:ext cx="1878651" cy="2824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7852"/>
              </a:lnTo>
              <a:lnTo>
                <a:pt x="1878651" y="2697852"/>
              </a:lnTo>
              <a:lnTo>
                <a:pt x="1878651" y="2824526"/>
              </a:lnTo>
            </a:path>
          </a:pathLst>
        </a:custGeom>
        <a:noFill/>
        <a:ln w="28575" cap="flat" cmpd="sng" algn="ctr">
          <a:solidFill>
            <a:srgbClr val="4D4D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562EE9-55AB-4A97-913E-8CFE9E67F042}">
      <dsp:nvSpPr>
        <dsp:cNvPr id="0" name=""/>
        <dsp:cNvSpPr/>
      </dsp:nvSpPr>
      <dsp:spPr>
        <a:xfrm>
          <a:off x="1564202" y="604710"/>
          <a:ext cx="2141361" cy="2824526"/>
        </a:xfrm>
        <a:custGeom>
          <a:avLst/>
          <a:gdLst/>
          <a:ahLst/>
          <a:cxnLst/>
          <a:rect l="0" t="0" r="0" b="0"/>
          <a:pathLst>
            <a:path>
              <a:moveTo>
                <a:pt x="2141361" y="0"/>
              </a:moveTo>
              <a:lnTo>
                <a:pt x="2141361" y="2697852"/>
              </a:lnTo>
              <a:lnTo>
                <a:pt x="0" y="2697852"/>
              </a:lnTo>
              <a:lnTo>
                <a:pt x="0" y="2824526"/>
              </a:lnTo>
            </a:path>
          </a:pathLst>
        </a:custGeom>
        <a:noFill/>
        <a:ln w="28575" cap="flat" cmpd="sng" algn="ctr">
          <a:solidFill>
            <a:srgbClr val="4D4D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9D33B5-C230-44B6-BD91-7ED6BC68628F}">
      <dsp:nvSpPr>
        <dsp:cNvPr id="0" name=""/>
        <dsp:cNvSpPr/>
      </dsp:nvSpPr>
      <dsp:spPr>
        <a:xfrm>
          <a:off x="3658975" y="604710"/>
          <a:ext cx="91440" cy="2823026"/>
        </a:xfrm>
        <a:custGeom>
          <a:avLst/>
          <a:gdLst/>
          <a:ahLst/>
          <a:cxnLst/>
          <a:rect l="0" t="0" r="0" b="0"/>
          <a:pathLst>
            <a:path>
              <a:moveTo>
                <a:pt x="46588" y="0"/>
              </a:moveTo>
              <a:lnTo>
                <a:pt x="46588" y="2696351"/>
              </a:lnTo>
              <a:lnTo>
                <a:pt x="45720" y="2696351"/>
              </a:lnTo>
              <a:lnTo>
                <a:pt x="45720" y="2823026"/>
              </a:lnTo>
            </a:path>
          </a:pathLst>
        </a:custGeom>
        <a:noFill/>
        <a:ln w="28575" cap="flat" cmpd="sng" algn="ctr">
          <a:solidFill>
            <a:srgbClr val="4D4D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1B72EB-B207-4951-8F58-5BA2F4FEEAEF}">
      <dsp:nvSpPr>
        <dsp:cNvPr id="0" name=""/>
        <dsp:cNvSpPr/>
      </dsp:nvSpPr>
      <dsp:spPr>
        <a:xfrm>
          <a:off x="3102353" y="1500"/>
          <a:ext cx="1206421" cy="603210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會員大會</a:t>
          </a:r>
        </a:p>
      </dsp:txBody>
      <dsp:txXfrm>
        <a:off x="3102353" y="1500"/>
        <a:ext cx="1206421" cy="603210"/>
      </dsp:txXfrm>
    </dsp:sp>
    <dsp:sp modelId="{A2E0447D-D255-4F59-9A35-4E5619A05A3D}">
      <dsp:nvSpPr>
        <dsp:cNvPr id="0" name=""/>
        <dsp:cNvSpPr/>
      </dsp:nvSpPr>
      <dsp:spPr>
        <a:xfrm>
          <a:off x="2964664" y="3427737"/>
          <a:ext cx="1480061" cy="603210"/>
        </a:xfrm>
        <a:prstGeom prst="rect">
          <a:avLst/>
        </a:prstGeom>
        <a:solidFill>
          <a:srgbClr val="F8B714"/>
        </a:solidFill>
        <a:ln w="55000" cap="flat" cmpd="thickThin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活動宣傳組</a:t>
          </a:r>
          <a:endParaRPr lang="zh-TW" altLang="en-US" sz="2200" b="1" kern="1200" dirty="0">
            <a:solidFill>
              <a:sysClr val="windowText" lastClr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sp:txBody>
      <dsp:txXfrm>
        <a:off x="2964664" y="3427737"/>
        <a:ext cx="1480061" cy="603210"/>
      </dsp:txXfrm>
    </dsp:sp>
    <dsp:sp modelId="{D4BA9967-2E94-4CC1-ACE5-D1934593F003}">
      <dsp:nvSpPr>
        <dsp:cNvPr id="0" name=""/>
        <dsp:cNvSpPr/>
      </dsp:nvSpPr>
      <dsp:spPr>
        <a:xfrm>
          <a:off x="824171" y="3429237"/>
          <a:ext cx="1480061" cy="60321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55000" cap="flat" cmpd="thickThin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行政事務組</a:t>
          </a:r>
          <a:endParaRPr lang="zh-TW" altLang="en-US" sz="2200" b="1" kern="1200" dirty="0">
            <a:solidFill>
              <a:sysClr val="windowText" lastClr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sp:txBody>
      <dsp:txXfrm>
        <a:off x="824171" y="3429237"/>
        <a:ext cx="1480061" cy="603210"/>
      </dsp:txXfrm>
    </dsp:sp>
    <dsp:sp modelId="{0F4B3B0B-F885-4E2E-9E41-F23C7E3ABA9F}">
      <dsp:nvSpPr>
        <dsp:cNvPr id="0" name=""/>
        <dsp:cNvSpPr/>
      </dsp:nvSpPr>
      <dsp:spPr>
        <a:xfrm>
          <a:off x="4846609" y="3429237"/>
          <a:ext cx="1475212" cy="603210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55000" cap="flat" cmpd="thickThin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訓練輔導組</a:t>
          </a:r>
          <a:endParaRPr lang="zh-TW" altLang="en-US" sz="2200" b="1" kern="1200" dirty="0">
            <a:solidFill>
              <a:sysClr val="windowText" lastClr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sp:txBody>
      <dsp:txXfrm>
        <a:off x="4846609" y="3429237"/>
        <a:ext cx="1475212" cy="603210"/>
      </dsp:txXfrm>
    </dsp:sp>
    <dsp:sp modelId="{B383FCE9-31A3-482F-A443-0FB1A387E053}">
      <dsp:nvSpPr>
        <dsp:cNvPr id="0" name=""/>
        <dsp:cNvSpPr/>
      </dsp:nvSpPr>
      <dsp:spPr>
        <a:xfrm>
          <a:off x="3098384" y="866058"/>
          <a:ext cx="1206421" cy="603210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理事會</a:t>
          </a:r>
        </a:p>
      </dsp:txBody>
      <dsp:txXfrm>
        <a:off x="3098384" y="866058"/>
        <a:ext cx="1206421" cy="603210"/>
      </dsp:txXfrm>
    </dsp:sp>
    <dsp:sp modelId="{6067D79D-58CC-4460-AFEB-485B5DA6F070}">
      <dsp:nvSpPr>
        <dsp:cNvPr id="0" name=""/>
        <dsp:cNvSpPr/>
      </dsp:nvSpPr>
      <dsp:spPr>
        <a:xfrm>
          <a:off x="3098420" y="2571177"/>
          <a:ext cx="1206421" cy="603210"/>
        </a:xfrm>
        <a:prstGeom prst="rect">
          <a:avLst/>
        </a:prstGeom>
        <a:solidFill>
          <a:schemeClr val="accent4">
            <a:lumMod val="75000"/>
          </a:schemeClr>
        </a:solidFill>
        <a:ln w="55000" cap="flat" cmpd="thickThin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秘書長</a:t>
          </a:r>
        </a:p>
      </dsp:txBody>
      <dsp:txXfrm>
        <a:off x="3098420" y="2571177"/>
        <a:ext cx="1206421" cy="603210"/>
      </dsp:txXfrm>
    </dsp:sp>
    <dsp:sp modelId="{58B60C62-FFD8-486D-B37A-4CB675C6E325}">
      <dsp:nvSpPr>
        <dsp:cNvPr id="0" name=""/>
        <dsp:cNvSpPr/>
      </dsp:nvSpPr>
      <dsp:spPr>
        <a:xfrm>
          <a:off x="1544247" y="2160240"/>
          <a:ext cx="1206421" cy="603210"/>
        </a:xfrm>
        <a:prstGeom prst="rect">
          <a:avLst/>
        </a:prstGeom>
        <a:solidFill>
          <a:schemeClr val="accent5">
            <a:lumMod val="75000"/>
          </a:schemeClr>
        </a:solidFill>
        <a:ln w="55000" cap="flat" cmpd="thickThin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顧問團隊</a:t>
          </a:r>
        </a:p>
      </dsp:txBody>
      <dsp:txXfrm>
        <a:off x="1544247" y="2160240"/>
        <a:ext cx="1206421" cy="603210"/>
      </dsp:txXfrm>
    </dsp:sp>
    <dsp:sp modelId="{9D5E6475-F93F-4FE2-815F-D1FE36B8E06B}">
      <dsp:nvSpPr>
        <dsp:cNvPr id="0" name=""/>
        <dsp:cNvSpPr/>
      </dsp:nvSpPr>
      <dsp:spPr>
        <a:xfrm>
          <a:off x="3092339" y="1714618"/>
          <a:ext cx="1206421" cy="603210"/>
        </a:xfrm>
        <a:prstGeom prst="rect">
          <a:avLst/>
        </a:prstGeom>
        <a:solidFill>
          <a:schemeClr val="accent4">
            <a:lumMod val="75000"/>
          </a:schemeClr>
        </a:solidFill>
        <a:ln w="55000" cap="flat" cmpd="thickThin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理事長</a:t>
          </a:r>
          <a:endParaRPr lang="en-US" altLang="zh-TW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</dsp:txBody>
      <dsp:txXfrm>
        <a:off x="3092339" y="1714618"/>
        <a:ext cx="1206421" cy="603210"/>
      </dsp:txXfrm>
    </dsp:sp>
    <dsp:sp modelId="{B3617C65-B557-4EFE-87A9-C92176A5FF6B}">
      <dsp:nvSpPr>
        <dsp:cNvPr id="0" name=""/>
        <dsp:cNvSpPr/>
      </dsp:nvSpPr>
      <dsp:spPr>
        <a:xfrm>
          <a:off x="4552109" y="858059"/>
          <a:ext cx="1206421" cy="603210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監事會</a:t>
          </a:r>
        </a:p>
      </dsp:txBody>
      <dsp:txXfrm>
        <a:off x="4552109" y="858059"/>
        <a:ext cx="1206421" cy="603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87860-63FA-446A-ACCE-A43BF849687F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09BF0-CB23-45CC-A9B7-C56591AD5E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3919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2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 dirty="0"/>
          </a:p>
        </p:txBody>
      </p:sp>
      <p:pic>
        <p:nvPicPr>
          <p:cNvPr id="1026" name="Picture 2" descr="M:\PPT元件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594"/>
            <a:ext cx="9144000" cy="1073150"/>
          </a:xfrm>
          <a:prstGeom prst="rect">
            <a:avLst/>
          </a:prstGeom>
          <a:noFill/>
        </p:spPr>
      </p:pic>
      <p:pic>
        <p:nvPicPr>
          <p:cNvPr id="7" name="Picture 4" descr="M:\PPT元件_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60640"/>
            <a:ext cx="9148763" cy="112474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23528" y="1340768"/>
            <a:ext cx="8568952" cy="518457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59026" y="274640"/>
            <a:ext cx="1777470" cy="6322712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563072" cy="632271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12568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 dirty="0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012974"/>
          </a:xfrm>
        </p:spPr>
        <p:txBody>
          <a:bodyPr rtlCol="0" anchor="ctr">
            <a:normAutofit/>
          </a:bodyPr>
          <a:lstStyle>
            <a:lvl1pPr>
              <a:defRPr sz="36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395752" y="6480720"/>
            <a:ext cx="496728" cy="260648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  <a:extLst/>
          </a:lstStyle>
          <a:p>
            <a:fld id="{4A8FA311-B378-4B71-A2D5-50A9F04ABC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2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3175" cap="rnd" cmpd="sng" algn="ctr">
            <a:noFill/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3175" cap="rnd" cmpd="sng" algn="ctr">
            <a:noFill/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95536" y="1556792"/>
            <a:ext cx="4176464" cy="4968552"/>
          </a:xfrm>
        </p:spPr>
        <p:txBody>
          <a:bodyPr/>
          <a:lstStyle>
            <a:lvl1pPr>
              <a:defRPr kumimoji="0" lang="zh-TW" alt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kumimoji="0" lang="zh-TW" alt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extLst/>
          </a:lstStyle>
          <a:p>
            <a:pPr marL="365760" lvl="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Arial" pitchFamily="34" charset="0"/>
              <a:buChar char="•"/>
            </a:pPr>
            <a:r>
              <a:rPr lang="zh-TW" altLang="en-US" smtClean="0"/>
              <a:t>按一下以編輯母片文字樣式</a:t>
            </a:r>
          </a:p>
          <a:p>
            <a:pPr marL="365760" lvl="1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Arial" pitchFamily="34" charset="0"/>
              <a:buChar char="•"/>
            </a:pPr>
            <a:r>
              <a:rPr lang="zh-TW" altLang="en-US" smtClean="0"/>
              <a:t>第二層</a:t>
            </a:r>
          </a:p>
          <a:p>
            <a:pPr marL="365760" lvl="2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Arial" pitchFamily="34" charset="0"/>
              <a:buChar char="•"/>
            </a:pPr>
            <a:r>
              <a:rPr lang="zh-TW" altLang="en-US" smtClean="0"/>
              <a:t>第三層</a:t>
            </a:r>
          </a:p>
          <a:p>
            <a:pPr marL="365760" lvl="3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Arial" pitchFamily="34" charset="0"/>
              <a:buChar char="•"/>
            </a:pPr>
            <a:r>
              <a:rPr lang="zh-TW" altLang="en-US" smtClean="0"/>
              <a:t>第四層</a:t>
            </a:r>
          </a:p>
          <a:p>
            <a:pPr marL="365760" lvl="4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Arial" pitchFamily="34" charset="0"/>
              <a:buChar char="•"/>
            </a:pPr>
            <a:r>
              <a:rPr lang="zh-TW" altLang="en-US" smtClean="0"/>
              <a:t>第五層</a:t>
            </a:r>
            <a:endParaRPr kumimoji="0" 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6016" y="1556792"/>
            <a:ext cx="4104456" cy="4968552"/>
          </a:xfrm>
        </p:spPr>
        <p:txBody>
          <a:bodyPr/>
          <a:lstStyle>
            <a:lvl1pPr>
              <a:defRPr kumimoji="0" lang="zh-TW" alt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kumimoji="0" lang="zh-TW" alt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kumimoji="0" lang="zh-TW" alt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600"/>
            </a:lvl4pPr>
            <a:lvl5pPr>
              <a:defRPr sz="1400"/>
            </a:lvl5pPr>
            <a:extLst/>
          </a:lstStyle>
          <a:p>
            <a:pPr marL="365760" lvl="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Arial" pitchFamily="34" charset="0"/>
              <a:buChar char="•"/>
            </a:pPr>
            <a:r>
              <a:rPr lang="zh-TW" altLang="en-US" smtClean="0"/>
              <a:t>按一下以編輯母片文字樣式</a:t>
            </a:r>
          </a:p>
          <a:p>
            <a:pPr marL="365760" lvl="1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Arial" pitchFamily="34" charset="0"/>
              <a:buChar char="•"/>
            </a:pPr>
            <a:r>
              <a:rPr lang="zh-TW" altLang="en-US" smtClean="0"/>
              <a:t>第二層</a:t>
            </a:r>
          </a:p>
          <a:p>
            <a:pPr marL="365760" lvl="2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Arial" pitchFamily="34" charset="0"/>
              <a:buChar char="•"/>
            </a:pPr>
            <a:r>
              <a:rPr lang="zh-TW" altLang="en-US" smtClean="0"/>
              <a:t>第三層</a:t>
            </a:r>
          </a:p>
          <a:p>
            <a:pPr marL="365760" lvl="3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Arial" pitchFamily="34" charset="0"/>
              <a:buChar char="•"/>
            </a:pPr>
            <a:r>
              <a:rPr lang="zh-TW" altLang="en-US" smtClean="0"/>
              <a:t>第四層</a:t>
            </a:r>
          </a:p>
          <a:p>
            <a:pPr marL="365760" lvl="4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Arial" pitchFamily="34" charset="0"/>
              <a:buChar char="•"/>
            </a:pPr>
            <a:r>
              <a:rPr lang="zh-TW" altLang="en-US" smtClean="0"/>
              <a:t>第五層</a:t>
            </a:r>
            <a:endParaRPr kumimoji="0" lang="en-US" dirty="0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1080120"/>
          </a:xfrm>
        </p:spPr>
        <p:txBody>
          <a:bodyPr anchor="ctr" anchorCtr="0">
            <a:normAutofit/>
          </a:bodyPr>
          <a:lstStyle>
            <a:lvl1pPr>
              <a:defRPr sz="36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比對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6864" cy="1011386"/>
          </a:xfrm>
        </p:spPr>
        <p:txBody>
          <a:bodyPr anchor="b" anchorCtr="0">
            <a:normAutofit/>
          </a:bodyPr>
          <a:lstStyle>
            <a:lvl1pPr>
              <a:defRPr sz="36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3568" y="5661248"/>
            <a:ext cx="3744416" cy="510952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>
            <a:normAutofit/>
          </a:bodyPr>
          <a:lstStyle>
            <a:lvl1pPr marL="0" indent="0" algn="ctr">
              <a:buNone/>
              <a:defRPr sz="18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83568" y="1556792"/>
            <a:ext cx="3744416" cy="4032448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 dirty="0"/>
          </a:p>
        </p:txBody>
      </p:sp>
      <p:sp>
        <p:nvSpPr>
          <p:cNvPr id="10" name="文字版面配置區 2"/>
          <p:cNvSpPr>
            <a:spLocks noGrp="1"/>
          </p:cNvSpPr>
          <p:nvPr>
            <p:ph type="body" idx="13"/>
          </p:nvPr>
        </p:nvSpPr>
        <p:spPr>
          <a:xfrm>
            <a:off x="4716016" y="5661248"/>
            <a:ext cx="3744416" cy="510952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>
            <a:normAutofit/>
          </a:bodyPr>
          <a:lstStyle>
            <a:lvl1pPr marL="0" indent="0" algn="ctr">
              <a:buNone/>
              <a:defRPr sz="18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1" name="內容版面配置區 4"/>
          <p:cNvSpPr>
            <a:spLocks noGrp="1"/>
          </p:cNvSpPr>
          <p:nvPr>
            <p:ph sz="quarter" idx="14"/>
          </p:nvPr>
        </p:nvSpPr>
        <p:spPr>
          <a:xfrm>
            <a:off x="4716016" y="1556792"/>
            <a:ext cx="3744416" cy="4032448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12974"/>
          </a:xfrm>
        </p:spPr>
        <p:txBody>
          <a:bodyPr rtlCol="0">
            <a:normAutofit/>
          </a:bodyPr>
          <a:lstStyle>
            <a:lvl1pPr>
              <a:defRPr sz="36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496728" cy="260648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  <a:extLst/>
          </a:lstStyle>
          <a:p>
            <a:fld id="{4A8FA311-B378-4B71-A2D5-50A9F04ABC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876800"/>
            <a:ext cx="8496944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4472880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95536" y="274320"/>
            <a:ext cx="8496944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normAutofit/>
            <a:sp3d prstMaterial="softEdge"/>
          </a:bodyPr>
          <a:lstStyle>
            <a:lvl1pPr marR="0" algn="r">
              <a:buNone/>
              <a:defRPr sz="26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868144" y="6453336"/>
            <a:ext cx="2664296" cy="314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313184" y="188640"/>
            <a:ext cx="8579296" cy="1012974"/>
          </a:xfrm>
          <a:prstGeom prst="rect">
            <a:avLst/>
          </a:prstGeom>
        </p:spPr>
        <p:txBody>
          <a:bodyPr vert="horz" anchor="ctr" anchorCtr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endParaRPr kumimoji="0" lang="en-US" dirty="0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323528" y="1340768"/>
            <a:ext cx="8568952" cy="5112568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 smtClean="0"/>
              <a:t>第二層</a:t>
            </a:r>
          </a:p>
          <a:p>
            <a:pPr lvl="2" eaLnBrk="1" latinLnBrk="0" hangingPunct="1"/>
            <a:r>
              <a:rPr kumimoji="0" lang="zh-TW" altLang="en-US" dirty="0" smtClean="0"/>
              <a:t>第三層</a:t>
            </a:r>
          </a:p>
          <a:p>
            <a:pPr lvl="3" eaLnBrk="1" latinLnBrk="0" hangingPunct="1"/>
            <a:r>
              <a:rPr kumimoji="0" lang="zh-TW" altLang="en-US" dirty="0" smtClean="0"/>
              <a:t>第四層</a:t>
            </a:r>
          </a:p>
          <a:p>
            <a:pPr lvl="4" eaLnBrk="1" latinLnBrk="0" hangingPunct="1"/>
            <a:r>
              <a:rPr kumimoji="0" lang="zh-TW" altLang="en-US" dirty="0" smtClean="0"/>
              <a:t>第五層</a:t>
            </a:r>
            <a:endParaRPr kumimoji="0" lang="en-US" dirty="0"/>
          </a:p>
        </p:txBody>
      </p:sp>
      <p:pic>
        <p:nvPicPr>
          <p:cNvPr id="8" name="Picture 4" descr="M:\PPT元件_4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4763" y="5733256"/>
            <a:ext cx="9148763" cy="1124744"/>
          </a:xfrm>
          <a:prstGeom prst="rect">
            <a:avLst/>
          </a:prstGeom>
          <a:noFill/>
        </p:spPr>
      </p:pic>
      <p:sp>
        <p:nvSpPr>
          <p:cNvPr id="12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388424" y="6480720"/>
            <a:ext cx="496728" cy="260648"/>
          </a:xfrm>
          <a:prstGeom prst="rect">
            <a:avLst/>
          </a:prstGeom>
        </p:spPr>
        <p:txBody>
          <a:bodyPr anchor="ctr"/>
          <a:lstStyle>
            <a:lvl1pPr algn="ctr">
              <a:defRPr sz="1000"/>
            </a:lvl1pPr>
            <a:extLst/>
          </a:lstStyle>
          <a:p>
            <a:fld id="{4A8FA311-B378-4B71-A2D5-50A9F04ABC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75000"/>
        <a:buFont typeface="Wingdings" pitchFamily="2" charset="2"/>
        <a:buChar char="l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006600"/>
        </a:buClr>
        <a:buFont typeface="Wingdings" pitchFamily="2" charset="2"/>
        <a:buChar char="n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" pitchFamily="2" charset="2"/>
        <a:buChar char="Ø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6">
            <a:lumMod val="60000"/>
            <a:lumOff val="40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台灣茶油策進會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en-US" altLang="zh-TW" dirty="0" smtClean="0"/>
          </a:p>
          <a:p>
            <a:pPr algn="ctr"/>
            <a:r>
              <a:rPr lang="en-US" altLang="zh-TW" dirty="0" smtClean="0"/>
              <a:t>20170218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438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油茶產業鏈與市場需求</a:t>
            </a:r>
            <a:endParaRPr lang="zh-TW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2204864"/>
            <a:ext cx="9144000" cy="2160240"/>
          </a:xfrm>
          <a:prstGeom prst="rect">
            <a:avLst/>
          </a:prstGeom>
          <a:solidFill>
            <a:srgbClr val="FF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" name="群組 10"/>
          <p:cNvGrpSpPr/>
          <p:nvPr/>
        </p:nvGrpSpPr>
        <p:grpSpPr>
          <a:xfrm>
            <a:off x="13657" y="2212723"/>
            <a:ext cx="8950831" cy="2224386"/>
            <a:chOff x="-58350" y="2212723"/>
            <a:chExt cx="8950831" cy="2224386"/>
          </a:xfrm>
        </p:grpSpPr>
        <p:grpSp>
          <p:nvGrpSpPr>
            <p:cNvPr id="46" name="群組 45"/>
            <p:cNvGrpSpPr/>
            <p:nvPr/>
          </p:nvGrpSpPr>
          <p:grpSpPr>
            <a:xfrm>
              <a:off x="-58350" y="3645024"/>
              <a:ext cx="1078942" cy="596054"/>
              <a:chOff x="3769150" y="475737"/>
              <a:chExt cx="951111" cy="525436"/>
            </a:xfrm>
          </p:grpSpPr>
          <p:pic>
            <p:nvPicPr>
              <p:cNvPr id="73" name="圖片 72" descr="C:\Users\user01\Desktop\20170210_油茶產業圖\9933b.JPG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4980" y="538654"/>
                <a:ext cx="585281" cy="442074"/>
              </a:xfrm>
              <a:prstGeom prst="rect">
                <a:avLst/>
              </a:prstGeom>
              <a:noFill/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</p:pic>
          <p:sp>
            <p:nvSpPr>
              <p:cNvPr id="74" name="文字方塊 73"/>
              <p:cNvSpPr txBox="1"/>
              <p:nvPr/>
            </p:nvSpPr>
            <p:spPr>
              <a:xfrm>
                <a:off x="3769150" y="475737"/>
                <a:ext cx="400110" cy="52543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zh-TW" altLang="en-US" sz="1400" b="1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種苗</a:t>
                </a:r>
                <a:endParaRPr lang="zh-TW" altLang="en-US" sz="1400" b="1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47" name="群組 46"/>
            <p:cNvGrpSpPr/>
            <p:nvPr/>
          </p:nvGrpSpPr>
          <p:grpSpPr>
            <a:xfrm>
              <a:off x="3010877" y="3502833"/>
              <a:ext cx="1063523" cy="763171"/>
              <a:chOff x="3787246" y="1820143"/>
              <a:chExt cx="937519" cy="672753"/>
            </a:xfrm>
          </p:grpSpPr>
          <p:pic>
            <p:nvPicPr>
              <p:cNvPr id="71" name="圖片 70" descr="C:\Users\user01\Desktop\20300000164151143625331349717_s.jp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09784" y="1964975"/>
                <a:ext cx="614981" cy="459618"/>
              </a:xfrm>
              <a:prstGeom prst="rect">
                <a:avLst/>
              </a:prstGeom>
              <a:noFill/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</p:pic>
          <p:sp>
            <p:nvSpPr>
              <p:cNvPr id="72" name="文字方塊 71"/>
              <p:cNvSpPr txBox="1"/>
              <p:nvPr/>
            </p:nvSpPr>
            <p:spPr>
              <a:xfrm>
                <a:off x="3787246" y="1820143"/>
                <a:ext cx="352706" cy="672753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zh-TW" altLang="en-US" sz="1400" b="1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油茶果</a:t>
                </a:r>
                <a:endParaRPr lang="en-US" altLang="zh-TW" sz="1400" b="1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48" name="群組 47"/>
            <p:cNvGrpSpPr/>
            <p:nvPr/>
          </p:nvGrpSpPr>
          <p:grpSpPr>
            <a:xfrm>
              <a:off x="4572001" y="3502829"/>
              <a:ext cx="1058419" cy="763171"/>
              <a:chOff x="3725984" y="3260304"/>
              <a:chExt cx="933020" cy="672753"/>
            </a:xfrm>
          </p:grpSpPr>
          <p:pic>
            <p:nvPicPr>
              <p:cNvPr id="69" name="Picture 2" descr="C:\Users\user01\Desktop\http_cs-food.tidi.tw_picture_product_big5_2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49339" y="3405139"/>
                <a:ext cx="609665" cy="465409"/>
              </a:xfrm>
              <a:prstGeom prst="rect">
                <a:avLst/>
              </a:prstGeom>
              <a:noFill/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0" name="文字方塊 69"/>
              <p:cNvSpPr txBox="1"/>
              <p:nvPr/>
            </p:nvSpPr>
            <p:spPr>
              <a:xfrm>
                <a:off x="3725984" y="3260304"/>
                <a:ext cx="352706" cy="672753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zh-TW" altLang="en-US" sz="1400" b="1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生產線</a:t>
                </a:r>
                <a:endParaRPr lang="en-US" altLang="zh-TW" sz="1400" b="1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50" name="群組 49"/>
            <p:cNvGrpSpPr/>
            <p:nvPr/>
          </p:nvGrpSpPr>
          <p:grpSpPr>
            <a:xfrm>
              <a:off x="6108426" y="3497370"/>
              <a:ext cx="1166605" cy="795726"/>
              <a:chOff x="3646663" y="4186982"/>
              <a:chExt cx="986315" cy="672753"/>
            </a:xfrm>
          </p:grpSpPr>
          <p:pic>
            <p:nvPicPr>
              <p:cNvPr id="67" name="圖片 66" descr="C:\Users\user01\Desktop\640_14996ced8629e1b3f11f11a7003d6422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72217" y="4323990"/>
                <a:ext cx="660761" cy="440508"/>
              </a:xfrm>
              <a:prstGeom prst="rect">
                <a:avLst/>
              </a:prstGeom>
              <a:noFill/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</p:pic>
          <p:sp>
            <p:nvSpPr>
              <p:cNvPr id="68" name="文字方塊 67"/>
              <p:cNvSpPr txBox="1"/>
              <p:nvPr/>
            </p:nvSpPr>
            <p:spPr>
              <a:xfrm>
                <a:off x="3646663" y="4186982"/>
                <a:ext cx="338276" cy="672753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zh-TW" altLang="en-US" sz="1400" b="1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油品</a:t>
                </a:r>
                <a:endParaRPr lang="en-US" altLang="zh-TW" sz="1400" b="1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58" name="群組 57"/>
            <p:cNvGrpSpPr/>
            <p:nvPr/>
          </p:nvGrpSpPr>
          <p:grpSpPr>
            <a:xfrm>
              <a:off x="3036098" y="2212723"/>
              <a:ext cx="1038306" cy="801894"/>
              <a:chOff x="6222141" y="2499785"/>
              <a:chExt cx="867112" cy="672753"/>
            </a:xfrm>
          </p:grpSpPr>
          <p:pic>
            <p:nvPicPr>
              <p:cNvPr id="63" name="圖片 62" descr="C:\Users\user01\Desktop\IMG_2126.JPG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26416" y="2650400"/>
                <a:ext cx="562837" cy="420648"/>
              </a:xfrm>
              <a:prstGeom prst="rect">
                <a:avLst/>
              </a:prstGeom>
              <a:noFill/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</p:pic>
          <p:sp>
            <p:nvSpPr>
              <p:cNvPr id="64" name="文字方塊 63"/>
              <p:cNvSpPr txBox="1"/>
              <p:nvPr/>
            </p:nvSpPr>
            <p:spPr>
              <a:xfrm>
                <a:off x="6222141" y="2499785"/>
                <a:ext cx="334141" cy="672753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zh-TW" altLang="en-US" sz="1400" b="1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製造商</a:t>
                </a:r>
                <a:endParaRPr lang="en-US" altLang="zh-TW" sz="1400" b="1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60" name="群組 59"/>
            <p:cNvGrpSpPr/>
            <p:nvPr/>
          </p:nvGrpSpPr>
          <p:grpSpPr>
            <a:xfrm>
              <a:off x="7764611" y="3555832"/>
              <a:ext cx="1127870" cy="795726"/>
              <a:chOff x="2279824" y="3998252"/>
              <a:chExt cx="953567" cy="672753"/>
            </a:xfrm>
          </p:grpSpPr>
          <p:pic>
            <p:nvPicPr>
              <p:cNvPr id="61" name="圖片 60" descr="C:\Users\user01\Desktop\43ee13c4-a8c0-458a-a996-74182f5a2022.jpg"/>
              <p:cNvPicPr/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620" t="210" r="12804"/>
              <a:stretch/>
            </p:blipFill>
            <p:spPr bwMode="auto">
              <a:xfrm>
                <a:off x="2617471" y="4107347"/>
                <a:ext cx="615920" cy="418994"/>
              </a:xfrm>
              <a:prstGeom prst="rect">
                <a:avLst/>
              </a:prstGeom>
              <a:noFill/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62" name="文字方塊 61"/>
              <p:cNvSpPr txBox="1"/>
              <p:nvPr/>
            </p:nvSpPr>
            <p:spPr>
              <a:xfrm>
                <a:off x="2279824" y="3998252"/>
                <a:ext cx="338276" cy="672753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zh-TW" altLang="en-US" sz="1400" b="1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通路商</a:t>
                </a:r>
                <a:endParaRPr lang="en-US" altLang="zh-TW" sz="1400" b="1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76" name="向下箭號 75"/>
            <p:cNvSpPr/>
            <p:nvPr/>
          </p:nvSpPr>
          <p:spPr>
            <a:xfrm rot="16200000">
              <a:off x="1144065" y="3811482"/>
              <a:ext cx="267656" cy="224616"/>
            </a:xfrm>
            <a:prstGeom prst="downArrow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" name="弧形 1"/>
            <p:cNvSpPr/>
            <p:nvPr/>
          </p:nvSpPr>
          <p:spPr>
            <a:xfrm>
              <a:off x="688618" y="2811597"/>
              <a:ext cx="2747586" cy="1368854"/>
            </a:xfrm>
            <a:prstGeom prst="arc">
              <a:avLst>
                <a:gd name="adj1" fmla="val 10796967"/>
                <a:gd name="adj2" fmla="val 21332666"/>
              </a:avLst>
            </a:prstGeom>
            <a:noFill/>
            <a:ln w="38100">
              <a:solidFill>
                <a:schemeClr val="bg2">
                  <a:lumMod val="50000"/>
                </a:schemeClr>
              </a:solidFill>
              <a:prstDash val="sysDash"/>
              <a:headEnd type="triangle" w="med" len="med"/>
              <a:tailEnd type="none" w="med" len="med"/>
            </a:ln>
            <a:effectLst>
              <a:reflection blurRad="6350" stA="52000" endA="300" endPos="35000" dir="5400000" sy="-100000" algn="bl" rotWithShape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8" name="弧形 77"/>
            <p:cNvSpPr/>
            <p:nvPr/>
          </p:nvSpPr>
          <p:spPr>
            <a:xfrm>
              <a:off x="3963272" y="2392250"/>
              <a:ext cx="1223322" cy="1271680"/>
            </a:xfrm>
            <a:prstGeom prst="arc">
              <a:avLst>
                <a:gd name="adj1" fmla="val 5995186"/>
                <a:gd name="adj2" fmla="val 10458198"/>
              </a:avLst>
            </a:prstGeom>
            <a:noFill/>
            <a:ln w="38100">
              <a:solidFill>
                <a:schemeClr val="bg2">
                  <a:lumMod val="50000"/>
                </a:schemeClr>
              </a:solidFill>
              <a:prstDash val="sysDash"/>
              <a:headEnd type="triangl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0" name="向下箭號 79"/>
            <p:cNvSpPr/>
            <p:nvPr/>
          </p:nvSpPr>
          <p:spPr>
            <a:xfrm rot="16200000">
              <a:off x="4256030" y="3811482"/>
              <a:ext cx="267656" cy="224616"/>
            </a:xfrm>
            <a:prstGeom prst="downArrow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81" name="向下箭號 80"/>
            <p:cNvSpPr/>
            <p:nvPr/>
          </p:nvSpPr>
          <p:spPr>
            <a:xfrm rot="16200000">
              <a:off x="5833795" y="3811388"/>
              <a:ext cx="267656" cy="224616"/>
            </a:xfrm>
            <a:prstGeom prst="downArrow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82" name="向下箭號 81"/>
            <p:cNvSpPr/>
            <p:nvPr/>
          </p:nvSpPr>
          <p:spPr>
            <a:xfrm rot="16200000">
              <a:off x="7493772" y="3798453"/>
              <a:ext cx="267656" cy="224616"/>
            </a:xfrm>
            <a:prstGeom prst="downArrow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84" name="向下箭號 83"/>
            <p:cNvSpPr/>
            <p:nvPr/>
          </p:nvSpPr>
          <p:spPr>
            <a:xfrm rot="10800000">
              <a:off x="3561080" y="3100300"/>
              <a:ext cx="267656" cy="224616"/>
            </a:xfrm>
            <a:prstGeom prst="downArrow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grpSp>
          <p:nvGrpSpPr>
            <p:cNvPr id="5" name="群組 4"/>
            <p:cNvGrpSpPr/>
            <p:nvPr/>
          </p:nvGrpSpPr>
          <p:grpSpPr>
            <a:xfrm>
              <a:off x="1452986" y="3496024"/>
              <a:ext cx="1081452" cy="801894"/>
              <a:chOff x="3757685" y="1253524"/>
              <a:chExt cx="910229" cy="674933"/>
            </a:xfrm>
          </p:grpSpPr>
          <p:sp>
            <p:nvSpPr>
              <p:cNvPr id="87" name="文字方塊 86"/>
              <p:cNvSpPr txBox="1"/>
              <p:nvPr/>
            </p:nvSpPr>
            <p:spPr>
              <a:xfrm>
                <a:off x="3757685" y="1253524"/>
                <a:ext cx="336762" cy="674933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zh-TW" altLang="en-US" sz="1400" b="1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油茶樹</a:t>
                </a:r>
                <a:endParaRPr lang="en-US" altLang="zh-TW" sz="1400" b="1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pic>
            <p:nvPicPr>
              <p:cNvPr id="1026" name="Picture 2" descr="C:\Users\user01\Desktop\5799901_185057340000_2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67944" y="1394846"/>
                <a:ext cx="599970" cy="449978"/>
              </a:xfrm>
              <a:prstGeom prst="rect">
                <a:avLst/>
              </a:prstGeom>
              <a:noFill/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88" name="向下箭號 87"/>
            <p:cNvSpPr/>
            <p:nvPr/>
          </p:nvSpPr>
          <p:spPr>
            <a:xfrm rot="16200000">
              <a:off x="2710965" y="3791451"/>
              <a:ext cx="267656" cy="224616"/>
            </a:xfrm>
            <a:prstGeom prst="downArrow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89" name="弧形 88"/>
            <p:cNvSpPr/>
            <p:nvPr/>
          </p:nvSpPr>
          <p:spPr>
            <a:xfrm rot="10800000">
              <a:off x="6947719" y="3068257"/>
              <a:ext cx="1512713" cy="928042"/>
            </a:xfrm>
            <a:prstGeom prst="arc">
              <a:avLst>
                <a:gd name="adj1" fmla="val 21478940"/>
                <a:gd name="adj2" fmla="val 10631508"/>
              </a:avLst>
            </a:prstGeom>
            <a:noFill/>
            <a:ln w="38100">
              <a:solidFill>
                <a:schemeClr val="bg2">
                  <a:lumMod val="50000"/>
                </a:schemeClr>
              </a:solidFill>
              <a:prstDash val="sysDash"/>
              <a:headEnd type="triangle" w="med" len="med"/>
              <a:tailEnd type="none" w="med" len="med"/>
            </a:ln>
            <a:effectLst>
              <a:reflection blurRad="6350" stA="52000" endA="300" endPos="35000" dir="5400000" sy="-100000" algn="bl" rotWithShape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0" name="弧形 89"/>
            <p:cNvSpPr/>
            <p:nvPr/>
          </p:nvSpPr>
          <p:spPr>
            <a:xfrm rot="10800000">
              <a:off x="5318612" y="2498672"/>
              <a:ext cx="3285835" cy="1938437"/>
            </a:xfrm>
            <a:prstGeom prst="arc">
              <a:avLst>
                <a:gd name="adj1" fmla="val 21560309"/>
                <a:gd name="adj2" fmla="val 10983785"/>
              </a:avLst>
            </a:prstGeom>
            <a:noFill/>
            <a:ln w="38100">
              <a:solidFill>
                <a:schemeClr val="bg2">
                  <a:lumMod val="50000"/>
                </a:schemeClr>
              </a:solidFill>
              <a:prstDash val="sysDash"/>
              <a:headEnd type="triangle" w="med" len="med"/>
              <a:tailEnd type="none" w="med" len="med"/>
            </a:ln>
            <a:effectLst>
              <a:reflection blurRad="6350" stA="52000" endA="300" endPos="35000" dir="5400000" sy="-100000" algn="bl" rotWithShape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7" name="文字方塊 6"/>
          <p:cNvSpPr txBox="1"/>
          <p:nvPr/>
        </p:nvSpPr>
        <p:spPr>
          <a:xfrm>
            <a:off x="323528" y="4635133"/>
            <a:ext cx="2859435" cy="86177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TW" altLang="zh-TW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產業</a:t>
            </a:r>
            <a:r>
              <a:rPr lang="zh-TW" altLang="zh-TW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輔導</a:t>
            </a:r>
            <a:endParaRPr lang="zh-TW" altLang="zh-TW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zh-TW" altLang="zh-TW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產地評估</a:t>
            </a:r>
          </a:p>
          <a:p>
            <a:pPr marL="342900" lvl="0" indent="-342900">
              <a:buFont typeface="+mj-lt"/>
              <a:buAutoNum type="arabicPeriod"/>
            </a:pPr>
            <a:r>
              <a:rPr lang="zh-TW" altLang="zh-TW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豐產品系之種苗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zh-TW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轉作與間作之資訊及示範點</a:t>
            </a:r>
            <a:endParaRPr lang="zh-TW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1" name="文字方塊 90"/>
          <p:cNvSpPr txBox="1"/>
          <p:nvPr/>
        </p:nvSpPr>
        <p:spPr>
          <a:xfrm>
            <a:off x="2185783" y="1271082"/>
            <a:ext cx="2170193" cy="86177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TW" altLang="zh-TW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產業</a:t>
            </a:r>
            <a:r>
              <a:rPr lang="zh-TW" altLang="zh-TW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輔導</a:t>
            </a:r>
            <a:endParaRPr lang="zh-TW" altLang="zh-TW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zh-TW" altLang="zh-TW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嫁接繁殖技術</a:t>
            </a:r>
          </a:p>
          <a:p>
            <a:pPr marL="342900" lvl="0" indent="-342900">
              <a:buFont typeface="+mj-lt"/>
              <a:buAutoNum type="arabicPeriod"/>
            </a:pPr>
            <a:r>
              <a:rPr lang="zh-TW" altLang="zh-TW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病蟲害防治管理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zh-TW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有機、節水栽培技術</a:t>
            </a:r>
            <a:endParaRPr lang="zh-TW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3" name="文字方塊 92"/>
          <p:cNvSpPr txBox="1"/>
          <p:nvPr/>
        </p:nvSpPr>
        <p:spPr>
          <a:xfrm>
            <a:off x="2949295" y="4635133"/>
            <a:ext cx="2486801" cy="86177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TW" altLang="zh-TW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產業</a:t>
            </a:r>
            <a:r>
              <a:rPr lang="zh-TW" altLang="zh-TW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輔導</a:t>
            </a:r>
            <a:endParaRPr lang="zh-TW" altLang="zh-TW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zh-TW" altLang="zh-TW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採收適期評估</a:t>
            </a:r>
          </a:p>
          <a:p>
            <a:pPr marL="342900" lvl="0" indent="-342900">
              <a:buFont typeface="+mj-lt"/>
              <a:buAutoNum type="arabicPeriod"/>
            </a:pPr>
            <a:r>
              <a:rPr lang="zh-TW" altLang="zh-TW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大小鮮果之通路</a:t>
            </a:r>
          </a:p>
          <a:p>
            <a:pPr marL="342900" lvl="0" indent="-342900">
              <a:buFont typeface="+mj-lt"/>
              <a:buAutoNum type="arabicPeriod"/>
            </a:pPr>
            <a:r>
              <a:rPr lang="zh-TW" altLang="zh-TW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採收機械設備及方法使用</a:t>
            </a:r>
          </a:p>
        </p:txBody>
      </p:sp>
      <p:sp>
        <p:nvSpPr>
          <p:cNvPr id="94" name="文字方塊 93"/>
          <p:cNvSpPr txBox="1"/>
          <p:nvPr/>
        </p:nvSpPr>
        <p:spPr>
          <a:xfrm>
            <a:off x="5339271" y="1393924"/>
            <a:ext cx="2833129" cy="67710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TW" altLang="zh-TW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產業</a:t>
            </a:r>
            <a:r>
              <a:rPr lang="zh-TW" altLang="zh-TW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輔導</a:t>
            </a:r>
            <a:endParaRPr lang="zh-TW" altLang="zh-TW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zh-TW" altLang="zh-TW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榨</a:t>
            </a:r>
            <a:r>
              <a:rPr lang="en-US" altLang="zh-TW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zh-TW" altLang="zh-TW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製</a:t>
            </a:r>
            <a:r>
              <a:rPr lang="en-US" altLang="zh-TW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r>
              <a:rPr lang="zh-TW" altLang="zh-TW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油廠商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zh-TW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榨</a:t>
            </a:r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zh-TW" altLang="zh-TW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製</a:t>
            </a:r>
            <a:r>
              <a:rPr lang="en-US" altLang="zh-TW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r>
              <a:rPr lang="zh-TW" altLang="zh-TW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油機械設備及方法使用</a:t>
            </a:r>
          </a:p>
        </p:txBody>
      </p:sp>
      <p:grpSp>
        <p:nvGrpSpPr>
          <p:cNvPr id="8" name="群組 7"/>
          <p:cNvGrpSpPr/>
          <p:nvPr/>
        </p:nvGrpSpPr>
        <p:grpSpPr>
          <a:xfrm>
            <a:off x="5508104" y="4637289"/>
            <a:ext cx="3600377" cy="879943"/>
            <a:chOff x="5933996" y="4438688"/>
            <a:chExt cx="3174508" cy="879943"/>
          </a:xfrm>
          <a:noFill/>
          <a:effectLst/>
        </p:grpSpPr>
        <p:sp>
          <p:nvSpPr>
            <p:cNvPr id="95" name="文字方塊 94"/>
            <p:cNvSpPr txBox="1"/>
            <p:nvPr/>
          </p:nvSpPr>
          <p:spPr>
            <a:xfrm>
              <a:off x="5933996" y="4438688"/>
              <a:ext cx="2140272" cy="86177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zh-TW" altLang="zh-TW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推廣加</a:t>
              </a:r>
              <a:r>
                <a:rPr lang="zh-TW" altLang="zh-TW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值</a:t>
              </a:r>
              <a:endParaRPr lang="zh-TW" altLang="zh-TW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342900" lvl="0" indent="-342900">
                <a:buFont typeface="+mj-lt"/>
                <a:buAutoNum type="arabicPeriod"/>
              </a:pPr>
              <a:r>
                <a:rPr lang="zh-TW" alt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建立台灣</a:t>
              </a:r>
              <a:r>
                <a:rPr lang="zh-TW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茶油品牌</a:t>
              </a:r>
              <a:endParaRPr lang="zh-TW" altLang="zh-TW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342900" lvl="0" indent="-342900">
                <a:buFont typeface="+mj-lt"/>
                <a:buAutoNum type="arabicPeriod"/>
              </a:pPr>
              <a:r>
                <a:rPr lang="zh-TW" alt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提升消費者認知</a:t>
              </a:r>
              <a:endParaRPr lang="en-US" altLang="zh-TW" sz="12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342900" lvl="0" indent="-342900">
                <a:buFont typeface="+mj-lt"/>
                <a:buAutoNum type="arabicPeriod"/>
              </a:pPr>
              <a:r>
                <a:rPr lang="zh-TW" altLang="zh-TW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機能</a:t>
              </a:r>
              <a:r>
                <a:rPr lang="zh-TW" altLang="zh-TW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性確</a:t>
              </a:r>
              <a:r>
                <a:rPr lang="zh-TW" altLang="zh-TW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效</a:t>
              </a:r>
              <a:endParaRPr lang="zh-TW" altLang="zh-TW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7588648" y="4672300"/>
              <a:ext cx="1519856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342900" lvl="0" indent="-342900">
                <a:buFont typeface="+mj-lt"/>
                <a:buAutoNum type="arabicPeriod" startAt="3"/>
              </a:pPr>
              <a:r>
                <a:rPr lang="zh-TW" altLang="zh-TW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油</a:t>
              </a:r>
              <a:r>
                <a:rPr lang="zh-TW" altLang="zh-TW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品分級</a:t>
              </a:r>
            </a:p>
            <a:p>
              <a:pPr marL="342900" indent="-342900">
                <a:buFont typeface="+mj-lt"/>
                <a:buAutoNum type="arabicPeriod" startAt="3"/>
              </a:pPr>
              <a:r>
                <a:rPr lang="en-US" altLang="zh-TW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TQF</a:t>
              </a:r>
              <a:r>
                <a:rPr lang="zh-TW" altLang="zh-TW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食安</a:t>
              </a:r>
              <a:r>
                <a:rPr lang="zh-TW" altLang="zh-TW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驗證</a:t>
              </a:r>
              <a:endParaRPr lang="en-US" altLang="zh-TW" sz="12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342900" indent="-342900">
                <a:buFont typeface="+mj-lt"/>
                <a:buAutoNum type="arabicPeriod" startAt="3"/>
              </a:pPr>
              <a:r>
                <a:rPr lang="zh-TW" alt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真偽鑑</a:t>
              </a:r>
              <a:r>
                <a:rPr lang="zh-TW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識技術</a:t>
              </a:r>
            </a:p>
          </p:txBody>
        </p:sp>
      </p:grpSp>
      <p:grpSp>
        <p:nvGrpSpPr>
          <p:cNvPr id="37" name="群組 36"/>
          <p:cNvGrpSpPr/>
          <p:nvPr/>
        </p:nvGrpSpPr>
        <p:grpSpPr>
          <a:xfrm>
            <a:off x="4842535" y="1556792"/>
            <a:ext cx="369545" cy="1946041"/>
            <a:chOff x="4842535" y="1556792"/>
            <a:chExt cx="369545" cy="194604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65" name="直線接點 64"/>
            <p:cNvCxnSpPr/>
            <p:nvPr/>
          </p:nvCxnSpPr>
          <p:spPr>
            <a:xfrm>
              <a:off x="4844063" y="1556792"/>
              <a:ext cx="368017" cy="0"/>
            </a:xfrm>
            <a:prstGeom prst="line">
              <a:avLst/>
            </a:prstGeom>
            <a:ln w="12700">
              <a:solidFill>
                <a:schemeClr val="accent3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V="1">
              <a:off x="4842535" y="1556792"/>
              <a:ext cx="1528" cy="1946041"/>
            </a:xfrm>
            <a:prstGeom prst="line">
              <a:avLst/>
            </a:prstGeom>
            <a:ln w="12700">
              <a:solidFill>
                <a:schemeClr val="accent3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群組 42"/>
          <p:cNvGrpSpPr/>
          <p:nvPr/>
        </p:nvGrpSpPr>
        <p:grpSpPr>
          <a:xfrm>
            <a:off x="1720896" y="1412776"/>
            <a:ext cx="340329" cy="2119502"/>
            <a:chOff x="1720896" y="1412776"/>
            <a:chExt cx="340329" cy="21195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83" name="直線接點 82"/>
            <p:cNvCxnSpPr/>
            <p:nvPr/>
          </p:nvCxnSpPr>
          <p:spPr>
            <a:xfrm>
              <a:off x="1725048" y="1412776"/>
              <a:ext cx="336177" cy="0"/>
            </a:xfrm>
            <a:prstGeom prst="line">
              <a:avLst/>
            </a:prstGeom>
            <a:ln w="12700">
              <a:solidFill>
                <a:schemeClr val="accent3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flipV="1">
              <a:off x="1720896" y="1412776"/>
              <a:ext cx="0" cy="2119502"/>
            </a:xfrm>
            <a:prstGeom prst="line">
              <a:avLst/>
            </a:prstGeom>
            <a:ln w="12700">
              <a:solidFill>
                <a:schemeClr val="accent3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群組 125"/>
          <p:cNvGrpSpPr/>
          <p:nvPr/>
        </p:nvGrpSpPr>
        <p:grpSpPr>
          <a:xfrm>
            <a:off x="5364088" y="4173836"/>
            <a:ext cx="2664296" cy="605893"/>
            <a:chOff x="5364088" y="4173836"/>
            <a:chExt cx="2664296" cy="60589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92" name="直線接點 91"/>
            <p:cNvCxnSpPr/>
            <p:nvPr/>
          </p:nvCxnSpPr>
          <p:spPr>
            <a:xfrm>
              <a:off x="5364088" y="4581128"/>
              <a:ext cx="0" cy="198601"/>
            </a:xfrm>
            <a:prstGeom prst="line">
              <a:avLst/>
            </a:prstGeom>
            <a:ln w="12700">
              <a:solidFill>
                <a:schemeClr val="accent3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H="1">
              <a:off x="5364088" y="4581128"/>
              <a:ext cx="2664296" cy="0"/>
            </a:xfrm>
            <a:prstGeom prst="line">
              <a:avLst/>
            </a:prstGeom>
            <a:ln w="12700">
              <a:solidFill>
                <a:schemeClr val="accent3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/>
            <p:nvPr/>
          </p:nvCxnSpPr>
          <p:spPr>
            <a:xfrm>
              <a:off x="6380488" y="4173836"/>
              <a:ext cx="0" cy="407292"/>
            </a:xfrm>
            <a:prstGeom prst="line">
              <a:avLst/>
            </a:prstGeom>
            <a:ln w="12700">
              <a:solidFill>
                <a:schemeClr val="accent3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>
              <a:off x="8028384" y="4293096"/>
              <a:ext cx="0" cy="288032"/>
            </a:xfrm>
            <a:prstGeom prst="line">
              <a:avLst/>
            </a:prstGeom>
            <a:ln w="12700">
              <a:solidFill>
                <a:schemeClr val="accent3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群組 107"/>
          <p:cNvGrpSpPr/>
          <p:nvPr/>
        </p:nvGrpSpPr>
        <p:grpSpPr>
          <a:xfrm>
            <a:off x="2843808" y="4217885"/>
            <a:ext cx="439131" cy="561844"/>
            <a:chOff x="2843808" y="4217885"/>
            <a:chExt cx="439131" cy="56184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102" name="直線接點 101"/>
            <p:cNvCxnSpPr/>
            <p:nvPr/>
          </p:nvCxnSpPr>
          <p:spPr>
            <a:xfrm flipH="1">
              <a:off x="2843813" y="4581128"/>
              <a:ext cx="439126" cy="0"/>
            </a:xfrm>
            <a:prstGeom prst="line">
              <a:avLst/>
            </a:prstGeom>
            <a:ln w="12700">
              <a:solidFill>
                <a:schemeClr val="accent3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>
              <a:off x="3282939" y="4217885"/>
              <a:ext cx="0" cy="363242"/>
            </a:xfrm>
            <a:prstGeom prst="line">
              <a:avLst/>
            </a:prstGeom>
            <a:ln w="12700">
              <a:solidFill>
                <a:schemeClr val="accent3">
                  <a:lumMod val="60000"/>
                  <a:lumOff val="4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2843808" y="4581128"/>
              <a:ext cx="0" cy="198601"/>
            </a:xfrm>
            <a:prstGeom prst="line">
              <a:avLst/>
            </a:prstGeom>
            <a:ln w="12700">
              <a:solidFill>
                <a:schemeClr val="accent3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" name="直線接點 100"/>
          <p:cNvCxnSpPr/>
          <p:nvPr/>
        </p:nvCxnSpPr>
        <p:spPr>
          <a:xfrm>
            <a:off x="251520" y="4241078"/>
            <a:ext cx="0" cy="538651"/>
          </a:xfrm>
          <a:prstGeom prst="line">
            <a:avLst/>
          </a:prstGeom>
          <a:ln w="12700">
            <a:solidFill>
              <a:schemeClr val="accent3">
                <a:lumMod val="60000"/>
                <a:lumOff val="40000"/>
              </a:schemeClr>
            </a:solidFill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379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圓角化對角線角落矩形 1"/>
          <p:cNvSpPr/>
          <p:nvPr/>
        </p:nvSpPr>
        <p:spPr>
          <a:xfrm>
            <a:off x="1187624" y="3429000"/>
            <a:ext cx="6768752" cy="2160240"/>
          </a:xfrm>
          <a:prstGeom prst="round2DiagRect">
            <a:avLst/>
          </a:prstGeom>
          <a:solidFill>
            <a:srgbClr val="FFFFCC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茶油策</a:t>
            </a:r>
            <a:r>
              <a:rPr lang="zh-TW" altLang="en-US" dirty="0"/>
              <a:t>進</a:t>
            </a:r>
            <a:r>
              <a:rPr lang="zh-TW" altLang="en-US" dirty="0" smtClean="0"/>
              <a:t>會成立宗旨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403648" y="3690898"/>
            <a:ext cx="63367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策</a:t>
            </a:r>
            <a:r>
              <a:rPr lang="zh-TW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進</a:t>
            </a:r>
            <a:r>
              <a:rPr lang="zh-TW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茶油品質</a:t>
            </a:r>
            <a:r>
              <a:rPr lang="zh-TW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與</a:t>
            </a:r>
            <a:r>
              <a:rPr lang="zh-TW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加</a:t>
            </a:r>
            <a:r>
              <a:rPr lang="zh-TW" altLang="zh-TW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值應用</a:t>
            </a:r>
            <a:r>
              <a:rPr lang="zh-TW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推廣</a:t>
            </a:r>
            <a:endParaRPr lang="en-US" altLang="zh-TW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媒合與</a:t>
            </a:r>
            <a:r>
              <a:rPr lang="zh-TW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輔導</a:t>
            </a:r>
            <a:r>
              <a:rPr lang="zh-TW" altLang="zh-TW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栽培者生產優質</a:t>
            </a:r>
            <a:r>
              <a:rPr lang="zh-TW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油茶</a:t>
            </a:r>
            <a:endParaRPr lang="en-US" altLang="zh-TW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擴大</a:t>
            </a:r>
            <a:r>
              <a:rPr lang="zh-TW" altLang="zh-TW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檳榔廢園、休</a:t>
            </a:r>
            <a:r>
              <a:rPr lang="zh-TW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耕地農田</a:t>
            </a:r>
            <a:r>
              <a:rPr lang="zh-TW" altLang="zh-TW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轉作油料</a:t>
            </a:r>
            <a:r>
              <a:rPr lang="zh-TW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作物</a:t>
            </a:r>
            <a:endParaRPr lang="en-US" altLang="zh-TW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zh-TW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增加油茶生產</a:t>
            </a:r>
            <a:r>
              <a:rPr lang="zh-TW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面積</a:t>
            </a:r>
            <a:r>
              <a:rPr lang="zh-TW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，</a:t>
            </a:r>
            <a:r>
              <a:rPr lang="zh-TW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降低</a:t>
            </a:r>
            <a:r>
              <a:rPr lang="zh-TW" altLang="zh-TW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生產</a:t>
            </a:r>
            <a:r>
              <a:rPr lang="zh-TW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成本</a:t>
            </a:r>
            <a:r>
              <a:rPr lang="zh-TW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，提升</a:t>
            </a:r>
            <a:r>
              <a:rPr lang="zh-TW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國內</a:t>
            </a:r>
            <a:r>
              <a:rPr lang="zh-TW" altLang="zh-TW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油脂自給</a:t>
            </a:r>
            <a:r>
              <a:rPr lang="zh-TW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率</a:t>
            </a:r>
            <a:endParaRPr lang="en-US" altLang="zh-TW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55576" y="1484784"/>
            <a:ext cx="7632848" cy="1662529"/>
          </a:xfrm>
          <a:prstGeom prst="downArrowCallout">
            <a:avLst>
              <a:gd name="adj1" fmla="val 28148"/>
              <a:gd name="adj2" fmla="val 25000"/>
              <a:gd name="adj3" fmla="val 12893"/>
              <a:gd name="adj4" fmla="val 80345"/>
            </a:avLst>
          </a:prstGeom>
          <a:solidFill>
            <a:srgbClr val="FFFF99"/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油</a:t>
            </a:r>
            <a:r>
              <a:rPr lang="zh-TW" altLang="zh-TW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品為日常生活</a:t>
            </a:r>
            <a:r>
              <a:rPr lang="zh-TW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必需品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，</a:t>
            </a:r>
            <a:endParaRPr lang="en-US" altLang="zh-TW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但</a:t>
            </a:r>
            <a:r>
              <a:rPr lang="zh-TW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食用油</a:t>
            </a:r>
            <a:r>
              <a:rPr lang="zh-TW" altLang="zh-TW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品混充及違法添加之案件頻</a:t>
            </a:r>
            <a:r>
              <a:rPr lang="zh-TW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傳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，加上</a:t>
            </a:r>
            <a:r>
              <a:rPr lang="zh-TW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國人</a:t>
            </a:r>
            <a:r>
              <a:rPr lang="zh-TW" altLang="zh-TW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保健</a:t>
            </a:r>
            <a:r>
              <a:rPr lang="zh-TW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意識抬頭，</a:t>
            </a:r>
            <a:endParaRPr lang="en-US" altLang="zh-TW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zh-TW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政府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正</a:t>
            </a:r>
            <a:r>
              <a:rPr lang="zh-TW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積極</a:t>
            </a:r>
            <a:r>
              <a:rPr lang="zh-TW" altLang="zh-TW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推動油料作物產業價值</a:t>
            </a:r>
            <a:r>
              <a:rPr lang="zh-TW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鏈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。</a:t>
            </a:r>
            <a:endParaRPr lang="en-US" altLang="zh-TW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028" name="Picture 4" descr="C:\Users\user01\Desktop\未命名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980728"/>
            <a:ext cx="1036811" cy="916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7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茶油策</a:t>
            </a:r>
            <a:r>
              <a:rPr lang="zh-TW" altLang="en-US" dirty="0"/>
              <a:t>進</a:t>
            </a:r>
            <a:r>
              <a:rPr lang="zh-TW" altLang="en-US" dirty="0" smtClean="0"/>
              <a:t>會結構</a:t>
            </a:r>
            <a:endParaRPr lang="zh-TW" altLang="en-US" dirty="0"/>
          </a:p>
        </p:txBody>
      </p:sp>
      <p:graphicFrame>
        <p:nvGraphicFramePr>
          <p:cNvPr id="17" name="資料庫圖表 16"/>
          <p:cNvGraphicFramePr/>
          <p:nvPr>
            <p:extLst>
              <p:ext uri="{D42A27DB-BD31-4B8C-83A1-F6EECF244321}">
                <p14:modId xmlns:p14="http://schemas.microsoft.com/office/powerpoint/2010/main" val="4176543411"/>
              </p:ext>
            </p:extLst>
          </p:nvPr>
        </p:nvGraphicFramePr>
        <p:xfrm>
          <a:off x="867514" y="1628800"/>
          <a:ext cx="8529022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C:\Users\user01\Desktop\未命名-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136" y="874405"/>
            <a:ext cx="426896" cy="68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713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化對角線角落矩形 3"/>
          <p:cNvSpPr/>
          <p:nvPr/>
        </p:nvSpPr>
        <p:spPr>
          <a:xfrm>
            <a:off x="323528" y="1268760"/>
            <a:ext cx="8568952" cy="5400600"/>
          </a:xfrm>
          <a:prstGeom prst="round2DiagRect">
            <a:avLst/>
          </a:prstGeom>
          <a:solidFill>
            <a:srgbClr val="FFFFCC"/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茶油策進</a:t>
            </a:r>
            <a:r>
              <a:rPr lang="zh-TW" altLang="en-US" dirty="0" smtClean="0">
                <a:solidFill>
                  <a:schemeClr val="tx1"/>
                </a:solidFill>
              </a:rPr>
              <a:t>會</a:t>
            </a:r>
            <a:r>
              <a:rPr lang="en-US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產業學苑規劃課程</a:t>
            </a:r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767046" y="1412776"/>
            <a:ext cx="791114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zh-TW" b="1" dirty="0"/>
              <a:t>轉作評估與</a:t>
            </a:r>
            <a:r>
              <a:rPr lang="zh-TW" altLang="zh-TW" b="1" dirty="0" smtClean="0"/>
              <a:t>輔導</a:t>
            </a:r>
            <a:r>
              <a:rPr lang="zh-TW" altLang="en-US" b="1" dirty="0" smtClean="0"/>
              <a:t> </a:t>
            </a:r>
            <a:r>
              <a:rPr lang="en-US" altLang="zh-TW" dirty="0" smtClean="0"/>
              <a:t>(</a:t>
            </a:r>
            <a:r>
              <a:rPr lang="zh-TW" altLang="zh-TW" dirty="0"/>
              <a:t>陽光基金會、區域改良</a:t>
            </a:r>
            <a:r>
              <a:rPr lang="zh-TW" altLang="zh-TW" dirty="0" smtClean="0"/>
              <a:t>場</a:t>
            </a:r>
            <a:r>
              <a:rPr lang="zh-TW" altLang="en-US" dirty="0" smtClean="0"/>
              <a:t>、農會</a:t>
            </a:r>
            <a:r>
              <a:rPr lang="en-US" altLang="zh-TW" dirty="0" smtClean="0"/>
              <a:t>)</a:t>
            </a:r>
            <a:endParaRPr lang="zh-TW" altLang="zh-TW" dirty="0"/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zh-TW" b="1" dirty="0"/>
              <a:t>媒合優良</a:t>
            </a:r>
            <a:r>
              <a:rPr lang="zh-TW" altLang="zh-TW" b="1" dirty="0" smtClean="0"/>
              <a:t>苗木</a:t>
            </a:r>
            <a:r>
              <a:rPr lang="zh-TW" altLang="en-US" b="1" dirty="0" smtClean="0"/>
              <a:t> </a:t>
            </a:r>
            <a:r>
              <a:rPr lang="en-US" altLang="zh-TW" dirty="0" smtClean="0"/>
              <a:t>(</a:t>
            </a:r>
            <a:r>
              <a:rPr lang="zh-TW" altLang="zh-TW" dirty="0"/>
              <a:t>林試所、種苗場</a:t>
            </a:r>
            <a:r>
              <a:rPr lang="en-US" altLang="zh-TW" dirty="0"/>
              <a:t>)</a:t>
            </a:r>
            <a:endParaRPr lang="zh-TW" altLang="zh-TW" dirty="0"/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zh-TW" b="1" dirty="0"/>
              <a:t>栽培管理</a:t>
            </a:r>
            <a:r>
              <a:rPr lang="zh-TW" altLang="zh-TW" b="1" dirty="0" smtClean="0"/>
              <a:t>輔導</a:t>
            </a:r>
            <a:r>
              <a:rPr lang="zh-TW" altLang="en-US" b="1" dirty="0" smtClean="0"/>
              <a:t> </a:t>
            </a:r>
            <a:r>
              <a:rPr lang="en-US" altLang="zh-TW" dirty="0" smtClean="0"/>
              <a:t>(</a:t>
            </a:r>
            <a:r>
              <a:rPr lang="zh-TW" altLang="zh-TW" dirty="0"/>
              <a:t>區域改良場</a:t>
            </a:r>
            <a:r>
              <a:rPr lang="en-US" altLang="zh-TW" dirty="0"/>
              <a:t>)</a:t>
            </a:r>
            <a:endParaRPr lang="zh-TW" altLang="zh-TW" dirty="0"/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zh-TW" b="1" dirty="0"/>
              <a:t>提供栽培管理示範區之觀摩及轉、間作之相關</a:t>
            </a:r>
            <a:r>
              <a:rPr lang="zh-TW" altLang="zh-TW" b="1" dirty="0" smtClean="0"/>
              <a:t>資訊</a:t>
            </a:r>
            <a:r>
              <a:rPr lang="zh-TW" altLang="en-US" b="1" dirty="0" smtClean="0"/>
              <a:t> </a:t>
            </a:r>
            <a:r>
              <a:rPr lang="en-US" altLang="zh-TW" dirty="0" smtClean="0"/>
              <a:t>(</a:t>
            </a:r>
            <a:r>
              <a:rPr lang="zh-TW" altLang="zh-TW" dirty="0"/>
              <a:t>區域改良</a:t>
            </a:r>
            <a:r>
              <a:rPr lang="zh-TW" altLang="zh-TW" dirty="0" smtClean="0"/>
              <a:t>場</a:t>
            </a:r>
            <a:r>
              <a:rPr lang="zh-TW" altLang="en-US" dirty="0" smtClean="0"/>
              <a:t>、產銷班</a:t>
            </a:r>
            <a:r>
              <a:rPr lang="en-US" altLang="zh-TW" dirty="0" smtClean="0"/>
              <a:t>)</a:t>
            </a:r>
            <a:endParaRPr lang="zh-TW" altLang="zh-TW" dirty="0"/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zh-TW" b="1" dirty="0"/>
              <a:t>舉辦技術講習會、示範觀摩</a:t>
            </a:r>
            <a:r>
              <a:rPr lang="zh-TW" altLang="zh-TW" b="1" dirty="0" smtClean="0"/>
              <a:t>會</a:t>
            </a:r>
            <a:r>
              <a:rPr lang="zh-TW" altLang="en-US" b="1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/>
              <a:t>區域</a:t>
            </a:r>
            <a:r>
              <a:rPr lang="zh-TW" altLang="zh-TW" dirty="0" smtClean="0"/>
              <a:t>改</a:t>
            </a:r>
            <a:r>
              <a:rPr lang="zh-TW" altLang="en-US" dirty="0"/>
              <a:t>良</a:t>
            </a:r>
            <a:r>
              <a:rPr lang="zh-TW" altLang="zh-TW" dirty="0" smtClean="0"/>
              <a:t>場</a:t>
            </a:r>
            <a:r>
              <a:rPr lang="zh-TW" altLang="en-US" dirty="0" smtClean="0"/>
              <a:t>、茶改場</a:t>
            </a:r>
            <a:r>
              <a:rPr lang="en-US" altLang="zh-TW" dirty="0" smtClean="0"/>
              <a:t>)</a:t>
            </a:r>
            <a:endParaRPr lang="zh-TW" altLang="zh-TW" dirty="0"/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zh-TW" b="1" dirty="0"/>
              <a:t>重金屬、農藥自主</a:t>
            </a:r>
            <a:r>
              <a:rPr lang="zh-TW" altLang="zh-TW" b="1" dirty="0" smtClean="0"/>
              <a:t>檢驗</a:t>
            </a:r>
            <a:r>
              <a:rPr lang="zh-TW" altLang="en-US" b="1" dirty="0" smtClean="0"/>
              <a:t> </a:t>
            </a:r>
            <a:r>
              <a:rPr lang="en-US" altLang="zh-TW" dirty="0" smtClean="0"/>
              <a:t>(</a:t>
            </a:r>
            <a:r>
              <a:rPr lang="zh-TW" altLang="zh-TW" dirty="0"/>
              <a:t>藥毒所</a:t>
            </a:r>
            <a:r>
              <a:rPr lang="en-US" altLang="zh-TW" dirty="0"/>
              <a:t>)</a:t>
            </a:r>
            <a:endParaRPr lang="zh-TW" altLang="zh-TW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zh-TW" b="1" dirty="0"/>
              <a:t>茶油來源與品質鑑識</a:t>
            </a:r>
            <a:r>
              <a:rPr lang="zh-TW" altLang="zh-TW" b="1" dirty="0" smtClean="0"/>
              <a:t>服務</a:t>
            </a:r>
            <a:r>
              <a:rPr lang="zh-TW" altLang="en-US" b="1" dirty="0" smtClean="0"/>
              <a:t> </a:t>
            </a:r>
            <a:r>
              <a:rPr lang="en-US" altLang="zh-TW" dirty="0" smtClean="0"/>
              <a:t>(</a:t>
            </a:r>
            <a:r>
              <a:rPr lang="zh-TW" altLang="zh-TW" dirty="0"/>
              <a:t>農試所、林試</a:t>
            </a:r>
            <a:r>
              <a:rPr lang="zh-TW" altLang="zh-TW" dirty="0" smtClean="0"/>
              <a:t>所</a:t>
            </a:r>
            <a:r>
              <a:rPr lang="zh-TW" altLang="en-US" dirty="0" smtClean="0"/>
              <a:t>、食工所</a:t>
            </a:r>
            <a:r>
              <a:rPr lang="en-US" altLang="zh-TW" dirty="0" smtClean="0"/>
              <a:t>)</a:t>
            </a:r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zh-TW" b="1" dirty="0" smtClean="0"/>
              <a:t>提供</a:t>
            </a:r>
            <a:r>
              <a:rPr lang="zh-TW" altLang="zh-TW" b="1" dirty="0"/>
              <a:t>榨</a:t>
            </a:r>
            <a:r>
              <a:rPr lang="en-US" altLang="zh-TW" b="1" dirty="0"/>
              <a:t>/</a:t>
            </a:r>
            <a:r>
              <a:rPr lang="zh-TW" altLang="zh-TW" b="1" dirty="0"/>
              <a:t>製油</a:t>
            </a:r>
            <a:r>
              <a:rPr lang="zh-TW" altLang="en-US" b="1" dirty="0"/>
              <a:t>資材與技術</a:t>
            </a:r>
            <a:endParaRPr lang="en-US" altLang="zh-TW" b="1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zh-TW" b="1" dirty="0"/>
              <a:t>國際</a:t>
            </a:r>
            <a:r>
              <a:rPr lang="en-US" altLang="zh-TW" b="1" dirty="0"/>
              <a:t>(</a:t>
            </a:r>
            <a:r>
              <a:rPr lang="zh-TW" altLang="zh-TW" b="1" dirty="0"/>
              <a:t>如中國大陸、日本</a:t>
            </a:r>
            <a:r>
              <a:rPr lang="en-US" altLang="zh-TW" b="1" dirty="0"/>
              <a:t>)</a:t>
            </a:r>
            <a:r>
              <a:rPr lang="zh-TW" altLang="zh-TW" b="1" dirty="0"/>
              <a:t>茶油市場情資蒐集與分析</a:t>
            </a:r>
            <a:r>
              <a:rPr lang="en-US" altLang="zh-TW" b="1" dirty="0"/>
              <a:t> </a:t>
            </a:r>
            <a:r>
              <a:rPr lang="zh-TW" altLang="en-US" b="1" dirty="0"/>
              <a:t> </a:t>
            </a:r>
            <a:r>
              <a:rPr lang="en-US" altLang="zh-TW" dirty="0"/>
              <a:t>(</a:t>
            </a:r>
            <a:r>
              <a:rPr lang="zh-TW" altLang="en-US" dirty="0"/>
              <a:t>運籌學會</a:t>
            </a:r>
            <a:r>
              <a:rPr lang="en-US" altLang="zh-TW" dirty="0"/>
              <a:t>)</a:t>
            </a:r>
            <a:endParaRPr lang="zh-TW" altLang="en-US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endParaRPr lang="zh-TW" altLang="en-US" dirty="0"/>
          </a:p>
        </p:txBody>
      </p:sp>
      <p:pic>
        <p:nvPicPr>
          <p:cNvPr id="6" name="Picture 2" descr="C:\Users\user01\Desktop\未命名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76256" y="836712"/>
            <a:ext cx="2047261" cy="159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15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化對角線角落矩形 5"/>
          <p:cNvSpPr/>
          <p:nvPr/>
        </p:nvSpPr>
        <p:spPr>
          <a:xfrm>
            <a:off x="899592" y="1628800"/>
            <a:ext cx="7344816" cy="3600400"/>
          </a:xfrm>
          <a:prstGeom prst="round2DiagRect">
            <a:avLst/>
          </a:prstGeom>
          <a:solidFill>
            <a:srgbClr val="FFFFCC"/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1403648" y="1932072"/>
            <a:ext cx="62646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zh-TW" b="1" dirty="0"/>
              <a:t>舉辦茶油品評</a:t>
            </a:r>
            <a:r>
              <a:rPr lang="zh-TW" altLang="zh-TW" b="1" dirty="0" smtClean="0"/>
              <a:t>競賽</a:t>
            </a:r>
            <a:r>
              <a:rPr lang="en-US" altLang="zh-TW" dirty="0" smtClean="0"/>
              <a:t>(</a:t>
            </a:r>
            <a:r>
              <a:rPr lang="zh-TW" altLang="en-US" dirty="0" smtClean="0"/>
              <a:t>茶改場、</a:t>
            </a:r>
            <a:r>
              <a:rPr lang="zh-TW" altLang="en-US" dirty="0"/>
              <a:t>業者</a:t>
            </a:r>
            <a:r>
              <a:rPr lang="zh-TW" altLang="en-US" dirty="0" smtClean="0"/>
              <a:t>、農糧署</a:t>
            </a:r>
            <a:r>
              <a:rPr lang="en-US" altLang="zh-TW" dirty="0" smtClean="0"/>
              <a:t>)</a:t>
            </a:r>
            <a:endParaRPr lang="zh-TW" altLang="zh-TW" dirty="0"/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zh-TW" b="1" dirty="0"/>
              <a:t>茶油媒體宣傳與相關文宣</a:t>
            </a:r>
            <a:r>
              <a:rPr lang="zh-TW" altLang="zh-TW" b="1" dirty="0" smtClean="0"/>
              <a:t>品</a:t>
            </a:r>
            <a:r>
              <a:rPr lang="en-US" altLang="zh-TW" b="1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/>
              <a:t>農糧</a:t>
            </a:r>
            <a:r>
              <a:rPr lang="zh-TW" altLang="en-US" dirty="0" smtClean="0"/>
              <a:t>署、</a:t>
            </a:r>
            <a:r>
              <a:rPr lang="zh-TW" altLang="zh-TW" dirty="0" smtClean="0"/>
              <a:t>豐年社</a:t>
            </a:r>
            <a:r>
              <a:rPr lang="zh-TW" altLang="en-US" dirty="0" smtClean="0"/>
              <a:t>、運籌學會</a:t>
            </a:r>
            <a:r>
              <a:rPr lang="en-US" altLang="zh-TW" dirty="0" smtClean="0"/>
              <a:t>)</a:t>
            </a:r>
            <a:endParaRPr lang="zh-TW" altLang="zh-TW" dirty="0"/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zh-TW" b="1" dirty="0"/>
              <a:t>粉絲專頁</a:t>
            </a:r>
            <a:r>
              <a:rPr lang="zh-TW" altLang="zh-TW" b="1" dirty="0" smtClean="0"/>
              <a:t>及網站之</a:t>
            </a:r>
            <a:r>
              <a:rPr lang="zh-TW" altLang="en-US" b="1" dirty="0" smtClean="0"/>
              <a:t>建置與</a:t>
            </a:r>
            <a:r>
              <a:rPr lang="zh-TW" altLang="zh-TW" b="1" dirty="0" smtClean="0"/>
              <a:t>經營</a:t>
            </a:r>
            <a:r>
              <a:rPr lang="en-US" altLang="zh-TW" b="1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/>
              <a:t>初期為運籌學會</a:t>
            </a:r>
            <a:r>
              <a:rPr lang="en-US" altLang="zh-TW" dirty="0" smtClean="0"/>
              <a:t>)</a:t>
            </a:r>
            <a:endParaRPr lang="zh-TW" altLang="zh-TW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zh-TW" altLang="zh-TW" b="1" dirty="0" smtClean="0"/>
              <a:t>產地旅遊</a:t>
            </a:r>
            <a:r>
              <a:rPr lang="en-US" altLang="zh-TW" b="1" dirty="0" smtClean="0"/>
              <a:t> </a:t>
            </a:r>
            <a:r>
              <a:rPr lang="en-US" altLang="zh-TW" dirty="0" smtClean="0"/>
              <a:t>(</a:t>
            </a:r>
            <a:r>
              <a:rPr lang="en-US" altLang="zh-TW" dirty="0"/>
              <a:t>FCARE</a:t>
            </a:r>
            <a:r>
              <a:rPr lang="zh-TW" altLang="zh-TW" dirty="0" smtClean="0"/>
              <a:t>、</a:t>
            </a:r>
            <a:r>
              <a:rPr lang="zh-TW" altLang="en-US" dirty="0" smtClean="0"/>
              <a:t>農會、茶籽堂、</a:t>
            </a:r>
            <a:r>
              <a:rPr lang="zh-TW" altLang="en-US" dirty="0"/>
              <a:t>陽光</a:t>
            </a:r>
            <a:r>
              <a:rPr lang="zh-TW" altLang="en-US" dirty="0" smtClean="0"/>
              <a:t>基金會 </a:t>
            </a:r>
            <a:r>
              <a:rPr lang="zh-TW" altLang="zh-TW" dirty="0" smtClean="0"/>
              <a:t>等</a:t>
            </a:r>
            <a:r>
              <a:rPr lang="zh-TW" altLang="en-US" dirty="0" smtClean="0"/>
              <a:t>業者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標題 2"/>
          <p:cNvSpPr txBox="1">
            <a:spLocks/>
          </p:cNvSpPr>
          <p:nvPr/>
        </p:nvSpPr>
        <p:spPr>
          <a:xfrm>
            <a:off x="251520" y="183778"/>
            <a:ext cx="8640960" cy="1012974"/>
          </a:xfrm>
          <a:prstGeom prst="rect">
            <a:avLst/>
          </a:prstGeom>
        </p:spPr>
        <p:txBody>
          <a:bodyPr vert="horz" rtlCol="0" anchor="ctr" anchorCtr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茶油策進會</a:t>
            </a:r>
            <a:r>
              <a:rPr lang="en-US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其他未來服務</a:t>
            </a:r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Picture 2" descr="C:\Users\user01\Desktop\未命名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76256" y="836712"/>
            <a:ext cx="2047261" cy="159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0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106</a:t>
            </a:r>
            <a:r>
              <a:rPr lang="zh-TW" altLang="en-US" dirty="0" smtClean="0"/>
              <a:t>年台灣茶油策進會成立之時程規劃</a:t>
            </a:r>
            <a:endParaRPr lang="zh-TW" altLang="en-US" dirty="0"/>
          </a:p>
        </p:txBody>
      </p:sp>
      <p:grpSp>
        <p:nvGrpSpPr>
          <p:cNvPr id="11" name="群組 10"/>
          <p:cNvGrpSpPr/>
          <p:nvPr/>
        </p:nvGrpSpPr>
        <p:grpSpPr>
          <a:xfrm>
            <a:off x="899592" y="1484784"/>
            <a:ext cx="1308622" cy="4248472"/>
            <a:chOff x="5494254" y="1136392"/>
            <a:chExt cx="1567595" cy="449986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" name="燕尾形向右箭號 3"/>
            <p:cNvSpPr/>
            <p:nvPr/>
          </p:nvSpPr>
          <p:spPr>
            <a:xfrm rot="5400000">
              <a:off x="5803460" y="827188"/>
              <a:ext cx="936104" cy="1554512"/>
            </a:xfrm>
            <a:prstGeom prst="notchedRightArrow">
              <a:avLst>
                <a:gd name="adj1" fmla="val 50000"/>
                <a:gd name="adj2" fmla="val 32143"/>
              </a:avLst>
            </a:prstGeom>
            <a:solidFill>
              <a:srgbClr val="C9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燕尾形向右箭號 5"/>
            <p:cNvSpPr/>
            <p:nvPr/>
          </p:nvSpPr>
          <p:spPr>
            <a:xfrm rot="5400000">
              <a:off x="5803457" y="1736627"/>
              <a:ext cx="936104" cy="1554509"/>
            </a:xfrm>
            <a:prstGeom prst="notchedRightArrow">
              <a:avLst>
                <a:gd name="adj1" fmla="val 50000"/>
                <a:gd name="adj2" fmla="val 32143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燕尾形向右箭號 6"/>
            <p:cNvSpPr/>
            <p:nvPr/>
          </p:nvSpPr>
          <p:spPr>
            <a:xfrm rot="5400000">
              <a:off x="5812773" y="2634234"/>
              <a:ext cx="936104" cy="1554509"/>
            </a:xfrm>
            <a:prstGeom prst="notchedRightArrow">
              <a:avLst>
                <a:gd name="adj1" fmla="val 50000"/>
                <a:gd name="adj2" fmla="val 32143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燕尾形向右箭號 7"/>
            <p:cNvSpPr/>
            <p:nvPr/>
          </p:nvSpPr>
          <p:spPr>
            <a:xfrm rot="5400000">
              <a:off x="5812771" y="3500399"/>
              <a:ext cx="936104" cy="1554510"/>
            </a:xfrm>
            <a:prstGeom prst="notchedRightArrow">
              <a:avLst>
                <a:gd name="adj1" fmla="val 50000"/>
                <a:gd name="adj2" fmla="val 32143"/>
              </a:avLst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燕尾形向右箭號 8"/>
            <p:cNvSpPr/>
            <p:nvPr/>
          </p:nvSpPr>
          <p:spPr>
            <a:xfrm rot="5400000">
              <a:off x="5816542" y="4390951"/>
              <a:ext cx="936104" cy="1554510"/>
            </a:xfrm>
            <a:prstGeom prst="notchedRightArrow">
              <a:avLst>
                <a:gd name="adj1" fmla="val 50000"/>
                <a:gd name="adj2" fmla="val 32143"/>
              </a:avLst>
            </a:prstGeom>
            <a:solidFill>
              <a:srgbClr val="1B98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2100100" y="1543532"/>
            <a:ext cx="1535796" cy="4088776"/>
            <a:chOff x="1884076" y="1297700"/>
            <a:chExt cx="1535796" cy="4088776"/>
          </a:xfrm>
          <a:effectLst/>
        </p:grpSpPr>
        <p:sp>
          <p:nvSpPr>
            <p:cNvPr id="5" name="內容版面配置區 1"/>
            <p:cNvSpPr txBox="1">
              <a:spLocks/>
            </p:cNvSpPr>
            <p:nvPr/>
          </p:nvSpPr>
          <p:spPr>
            <a:xfrm>
              <a:off x="2028092" y="1297700"/>
              <a:ext cx="1175756" cy="691140"/>
            </a:xfrm>
            <a:prstGeom prst="rect">
              <a:avLst/>
            </a:prstGeom>
          </p:spPr>
          <p:txBody>
            <a:bodyPr vert="horz">
              <a:normAutofit/>
            </a:bodyPr>
            <a:lstStyle>
              <a:lvl1pPr marL="365760" indent="-256032" algn="l" rtl="0" eaLnBrk="1" latinLnBrk="0" hangingPunct="1"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l"/>
                <a:defRPr kumimoji="0"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21792" indent="-228600" algn="l" rtl="0" eaLnBrk="1" latinLnBrk="0" hangingPunct="1">
                <a:spcBef>
                  <a:spcPts val="324"/>
                </a:spcBef>
                <a:buClr>
                  <a:srgbClr val="006600"/>
                </a:buClr>
                <a:buFont typeface="Wingdings" pitchFamily="2" charset="2"/>
                <a:buChar char="n"/>
                <a:defRPr kumimoji="0"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9536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" pitchFamily="2" charset="2"/>
                <a:buChar char="Ø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1" latinLnBrk="0" hangingPunct="1">
                <a:spcBef>
                  <a:spcPts val="350"/>
                </a:spcBef>
                <a:buClr>
                  <a:schemeClr val="accent6">
                    <a:lumMod val="60000"/>
                    <a:lumOff val="40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002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574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109728" indent="0" algn="ctr">
                <a:lnSpc>
                  <a:spcPct val="150000"/>
                </a:lnSpc>
                <a:buNone/>
              </a:pPr>
              <a:r>
                <a:rPr lang="zh-TW" altLang="en-US" b="1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五月</a:t>
              </a:r>
              <a:endParaRPr lang="en-US" altLang="zh-TW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" name="內容版面配置區 1"/>
            <p:cNvSpPr txBox="1">
              <a:spLocks/>
            </p:cNvSpPr>
            <p:nvPr/>
          </p:nvSpPr>
          <p:spPr>
            <a:xfrm>
              <a:off x="2051720" y="2132856"/>
              <a:ext cx="1175756" cy="691140"/>
            </a:xfrm>
            <a:prstGeom prst="rect">
              <a:avLst/>
            </a:prstGeom>
          </p:spPr>
          <p:txBody>
            <a:bodyPr vert="horz">
              <a:normAutofit/>
            </a:bodyPr>
            <a:lstStyle>
              <a:lvl1pPr marL="365760" indent="-256032" algn="l" rtl="0" eaLnBrk="1" latinLnBrk="0" hangingPunct="1"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l"/>
                <a:defRPr kumimoji="0"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21792" indent="-228600" algn="l" rtl="0" eaLnBrk="1" latinLnBrk="0" hangingPunct="1">
                <a:spcBef>
                  <a:spcPts val="324"/>
                </a:spcBef>
                <a:buClr>
                  <a:srgbClr val="006600"/>
                </a:buClr>
                <a:buFont typeface="Wingdings" pitchFamily="2" charset="2"/>
                <a:buChar char="n"/>
                <a:defRPr kumimoji="0"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9536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" pitchFamily="2" charset="2"/>
                <a:buChar char="Ø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1" latinLnBrk="0" hangingPunct="1">
                <a:spcBef>
                  <a:spcPts val="350"/>
                </a:spcBef>
                <a:buClr>
                  <a:schemeClr val="accent6">
                    <a:lumMod val="60000"/>
                    <a:lumOff val="40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002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574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109728" indent="0" algn="ctr">
                <a:lnSpc>
                  <a:spcPct val="150000"/>
                </a:lnSpc>
                <a:buNone/>
              </a:pPr>
              <a:r>
                <a:rPr lang="zh-TW" altLang="en-US" b="1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七月</a:t>
              </a:r>
              <a:endParaRPr lang="en-US" altLang="zh-TW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" name="內容版面配置區 1"/>
            <p:cNvSpPr txBox="1">
              <a:spLocks/>
            </p:cNvSpPr>
            <p:nvPr/>
          </p:nvSpPr>
          <p:spPr>
            <a:xfrm>
              <a:off x="1884076" y="2996084"/>
              <a:ext cx="1535796" cy="691140"/>
            </a:xfrm>
            <a:prstGeom prst="rect">
              <a:avLst/>
            </a:prstGeom>
          </p:spPr>
          <p:txBody>
            <a:bodyPr vert="horz">
              <a:normAutofit fontScale="92500"/>
            </a:bodyPr>
            <a:lstStyle>
              <a:lvl1pPr marL="365760" indent="-256032" algn="l" rtl="0" eaLnBrk="1" latinLnBrk="0" hangingPunct="1"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l"/>
                <a:defRPr kumimoji="0"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21792" indent="-228600" algn="l" rtl="0" eaLnBrk="1" latinLnBrk="0" hangingPunct="1">
                <a:spcBef>
                  <a:spcPts val="324"/>
                </a:spcBef>
                <a:buClr>
                  <a:srgbClr val="006600"/>
                </a:buClr>
                <a:buFont typeface="Wingdings" pitchFamily="2" charset="2"/>
                <a:buChar char="n"/>
                <a:defRPr kumimoji="0"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9536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" pitchFamily="2" charset="2"/>
                <a:buChar char="Ø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1" latinLnBrk="0" hangingPunct="1">
                <a:spcBef>
                  <a:spcPts val="350"/>
                </a:spcBef>
                <a:buClr>
                  <a:schemeClr val="accent6">
                    <a:lumMod val="60000"/>
                    <a:lumOff val="40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002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574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109728" indent="0" algn="ctr">
                <a:lnSpc>
                  <a:spcPct val="150000"/>
                </a:lnSpc>
                <a:buNone/>
              </a:pPr>
              <a:r>
                <a:rPr lang="zh-TW" altLang="en-US" b="1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八月下旬</a:t>
              </a:r>
              <a:endParaRPr lang="en-US" altLang="zh-TW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6" name="內容版面配置區 1"/>
            <p:cNvSpPr txBox="1">
              <a:spLocks/>
            </p:cNvSpPr>
            <p:nvPr/>
          </p:nvSpPr>
          <p:spPr>
            <a:xfrm>
              <a:off x="2028092" y="3788172"/>
              <a:ext cx="1175756" cy="691140"/>
            </a:xfrm>
            <a:prstGeom prst="rect">
              <a:avLst/>
            </a:prstGeom>
          </p:spPr>
          <p:txBody>
            <a:bodyPr vert="horz">
              <a:normAutofit/>
            </a:bodyPr>
            <a:lstStyle>
              <a:lvl1pPr marL="365760" indent="-256032" algn="l" rtl="0" eaLnBrk="1" latinLnBrk="0" hangingPunct="1"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l"/>
                <a:defRPr kumimoji="0"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21792" indent="-228600" algn="l" rtl="0" eaLnBrk="1" latinLnBrk="0" hangingPunct="1">
                <a:spcBef>
                  <a:spcPts val="324"/>
                </a:spcBef>
                <a:buClr>
                  <a:srgbClr val="006600"/>
                </a:buClr>
                <a:buFont typeface="Wingdings" pitchFamily="2" charset="2"/>
                <a:buChar char="n"/>
                <a:defRPr kumimoji="0"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9536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" pitchFamily="2" charset="2"/>
                <a:buChar char="Ø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1" latinLnBrk="0" hangingPunct="1">
                <a:spcBef>
                  <a:spcPts val="350"/>
                </a:spcBef>
                <a:buClr>
                  <a:schemeClr val="accent6">
                    <a:lumMod val="60000"/>
                    <a:lumOff val="40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002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574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109728" indent="0" algn="ctr">
                <a:lnSpc>
                  <a:spcPct val="150000"/>
                </a:lnSpc>
                <a:buNone/>
              </a:pPr>
              <a:r>
                <a:rPr lang="zh-TW" altLang="en-US" b="1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九</a:t>
              </a:r>
              <a:r>
                <a:rPr lang="zh-TW" altLang="en-US" b="1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月</a:t>
              </a:r>
              <a:endParaRPr lang="en-US" altLang="zh-TW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" name="內容版面配置區 1"/>
            <p:cNvSpPr txBox="1">
              <a:spLocks/>
            </p:cNvSpPr>
            <p:nvPr/>
          </p:nvSpPr>
          <p:spPr>
            <a:xfrm>
              <a:off x="2028092" y="4695336"/>
              <a:ext cx="1175756" cy="691140"/>
            </a:xfrm>
            <a:prstGeom prst="rect">
              <a:avLst/>
            </a:prstGeom>
          </p:spPr>
          <p:txBody>
            <a:bodyPr vert="horz">
              <a:normAutofit fontScale="92500"/>
            </a:bodyPr>
            <a:lstStyle>
              <a:lvl1pPr marL="365760" indent="-256032" algn="l" rtl="0" eaLnBrk="1" latinLnBrk="0" hangingPunct="1"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l"/>
                <a:defRPr kumimoji="0"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21792" indent="-228600" algn="l" rtl="0" eaLnBrk="1" latinLnBrk="0" hangingPunct="1">
                <a:spcBef>
                  <a:spcPts val="324"/>
                </a:spcBef>
                <a:buClr>
                  <a:srgbClr val="006600"/>
                </a:buClr>
                <a:buFont typeface="Wingdings" pitchFamily="2" charset="2"/>
                <a:buChar char="n"/>
                <a:defRPr kumimoji="0"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9536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" pitchFamily="2" charset="2"/>
                <a:buChar char="Ø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1" latinLnBrk="0" hangingPunct="1">
                <a:spcBef>
                  <a:spcPts val="350"/>
                </a:spcBef>
                <a:buClr>
                  <a:schemeClr val="accent6">
                    <a:lumMod val="60000"/>
                    <a:lumOff val="40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002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574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109728" indent="0" algn="ctr">
                <a:lnSpc>
                  <a:spcPct val="150000"/>
                </a:lnSpc>
                <a:buNone/>
              </a:pPr>
              <a:r>
                <a:rPr lang="zh-TW" altLang="en-US" b="1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十</a:t>
              </a:r>
              <a:r>
                <a:rPr lang="zh-TW" altLang="en-US" b="1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一</a:t>
              </a:r>
              <a:r>
                <a:rPr lang="zh-TW" altLang="en-US" b="1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月</a:t>
              </a:r>
              <a:endParaRPr lang="en-US" altLang="zh-TW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32" name="群組 31"/>
          <p:cNvGrpSpPr/>
          <p:nvPr/>
        </p:nvGrpSpPr>
        <p:grpSpPr>
          <a:xfrm>
            <a:off x="3604392" y="1586600"/>
            <a:ext cx="5360096" cy="4045708"/>
            <a:chOff x="3604392" y="1586600"/>
            <a:chExt cx="5360096" cy="4045708"/>
          </a:xfrm>
          <a:effectLst/>
        </p:grpSpPr>
        <p:sp>
          <p:nvSpPr>
            <p:cNvPr id="20" name="內容版面配置區 1"/>
            <p:cNvSpPr txBox="1">
              <a:spLocks/>
            </p:cNvSpPr>
            <p:nvPr/>
          </p:nvSpPr>
          <p:spPr>
            <a:xfrm>
              <a:off x="3604392" y="1586600"/>
              <a:ext cx="5344344" cy="691140"/>
            </a:xfrm>
            <a:prstGeom prst="rect">
              <a:avLst/>
            </a:prstGeom>
            <a:effectLst/>
          </p:spPr>
          <p:txBody>
            <a:bodyPr vert="horz">
              <a:normAutofit/>
            </a:bodyPr>
            <a:lstStyle>
              <a:lvl1pPr marL="365760" indent="-256032" algn="l" rtl="0" eaLnBrk="1" latinLnBrk="0" hangingPunct="1"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l"/>
                <a:defRPr kumimoji="0"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21792" indent="-228600" algn="l" rtl="0" eaLnBrk="1" latinLnBrk="0" hangingPunct="1">
                <a:spcBef>
                  <a:spcPts val="324"/>
                </a:spcBef>
                <a:buClr>
                  <a:srgbClr val="006600"/>
                </a:buClr>
                <a:buFont typeface="Wingdings" pitchFamily="2" charset="2"/>
                <a:buChar char="n"/>
                <a:defRPr kumimoji="0"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9536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" pitchFamily="2" charset="2"/>
                <a:buChar char="Ø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1" latinLnBrk="0" hangingPunct="1">
                <a:spcBef>
                  <a:spcPts val="350"/>
                </a:spcBef>
                <a:buClr>
                  <a:schemeClr val="accent6">
                    <a:lumMod val="60000"/>
                    <a:lumOff val="40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002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574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393192" lvl="1" indent="0">
                <a:lnSpc>
                  <a:spcPct val="150000"/>
                </a:lnSpc>
                <a:buNone/>
              </a:pPr>
              <a:r>
                <a:rPr lang="zh-TW" alt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內政部通過策進會籌備</a:t>
              </a:r>
              <a:endParaRPr lang="en-US" altLang="zh-TW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1" name="內容版面配置區 1"/>
            <p:cNvSpPr txBox="1">
              <a:spLocks/>
            </p:cNvSpPr>
            <p:nvPr/>
          </p:nvSpPr>
          <p:spPr>
            <a:xfrm>
              <a:off x="3620144" y="2420888"/>
              <a:ext cx="5344344" cy="691140"/>
            </a:xfrm>
            <a:prstGeom prst="rect">
              <a:avLst/>
            </a:prstGeom>
            <a:effectLst/>
          </p:spPr>
          <p:txBody>
            <a:bodyPr vert="horz">
              <a:normAutofit/>
            </a:bodyPr>
            <a:lstStyle>
              <a:lvl1pPr marL="365760" indent="-256032" algn="l" rtl="0" eaLnBrk="1" latinLnBrk="0" hangingPunct="1"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l"/>
                <a:defRPr kumimoji="0"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21792" indent="-228600" algn="l" rtl="0" eaLnBrk="1" latinLnBrk="0" hangingPunct="1">
                <a:spcBef>
                  <a:spcPts val="324"/>
                </a:spcBef>
                <a:buClr>
                  <a:srgbClr val="006600"/>
                </a:buClr>
                <a:buFont typeface="Wingdings" pitchFamily="2" charset="2"/>
                <a:buChar char="n"/>
                <a:defRPr kumimoji="0"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9536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" pitchFamily="2" charset="2"/>
                <a:buChar char="Ø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1" latinLnBrk="0" hangingPunct="1">
                <a:spcBef>
                  <a:spcPts val="350"/>
                </a:spcBef>
                <a:buClr>
                  <a:schemeClr val="accent6">
                    <a:lumMod val="60000"/>
                    <a:lumOff val="40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002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574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393192" lvl="1" indent="0">
                <a:lnSpc>
                  <a:spcPct val="150000"/>
                </a:lnSpc>
                <a:buNone/>
              </a:pPr>
              <a:r>
                <a:rPr lang="zh-TW" alt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第一次</a:t>
              </a:r>
              <a:r>
                <a:rPr lang="zh-TW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籌備會、成果發表會會前會</a:t>
              </a:r>
              <a:endParaRPr lang="en-US" altLang="zh-TW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2" name="內容版面配置區 1"/>
            <p:cNvSpPr txBox="1">
              <a:spLocks/>
            </p:cNvSpPr>
            <p:nvPr/>
          </p:nvSpPr>
          <p:spPr>
            <a:xfrm>
              <a:off x="3620144" y="3241916"/>
              <a:ext cx="5344344" cy="691140"/>
            </a:xfrm>
            <a:prstGeom prst="rect">
              <a:avLst/>
            </a:prstGeom>
            <a:effectLst/>
          </p:spPr>
          <p:txBody>
            <a:bodyPr vert="horz">
              <a:normAutofit/>
            </a:bodyPr>
            <a:lstStyle>
              <a:lvl1pPr marL="365760" indent="-256032" algn="l" rtl="0" eaLnBrk="1" latinLnBrk="0" hangingPunct="1"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l"/>
                <a:defRPr kumimoji="0"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21792" indent="-228600" algn="l" rtl="0" eaLnBrk="1" latinLnBrk="0" hangingPunct="1">
                <a:spcBef>
                  <a:spcPts val="324"/>
                </a:spcBef>
                <a:buClr>
                  <a:srgbClr val="006600"/>
                </a:buClr>
                <a:buFont typeface="Wingdings" pitchFamily="2" charset="2"/>
                <a:buChar char="n"/>
                <a:defRPr kumimoji="0"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9536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" pitchFamily="2" charset="2"/>
                <a:buChar char="Ø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1" latinLnBrk="0" hangingPunct="1">
                <a:spcBef>
                  <a:spcPts val="350"/>
                </a:spcBef>
                <a:buClr>
                  <a:schemeClr val="accent6">
                    <a:lumMod val="60000"/>
                    <a:lumOff val="40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002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574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393192" lvl="1" indent="0">
                <a:lnSpc>
                  <a:spcPct val="150000"/>
                </a:lnSpc>
                <a:buNone/>
              </a:pPr>
              <a:r>
                <a:rPr lang="zh-TW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成果發表會、會員招募</a:t>
              </a:r>
              <a:endParaRPr lang="en-US" altLang="zh-TW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3" name="內容版面配置區 1"/>
            <p:cNvSpPr txBox="1">
              <a:spLocks/>
            </p:cNvSpPr>
            <p:nvPr/>
          </p:nvSpPr>
          <p:spPr>
            <a:xfrm>
              <a:off x="3620144" y="4077072"/>
              <a:ext cx="5344344" cy="691140"/>
            </a:xfrm>
            <a:prstGeom prst="rect">
              <a:avLst/>
            </a:prstGeom>
            <a:effectLst/>
          </p:spPr>
          <p:txBody>
            <a:bodyPr vert="horz">
              <a:normAutofit/>
            </a:bodyPr>
            <a:lstStyle>
              <a:lvl1pPr marL="365760" indent="-256032" algn="l" rtl="0" eaLnBrk="1" latinLnBrk="0" hangingPunct="1"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l"/>
                <a:defRPr kumimoji="0"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21792" indent="-228600" algn="l" rtl="0" eaLnBrk="1" latinLnBrk="0" hangingPunct="1">
                <a:spcBef>
                  <a:spcPts val="324"/>
                </a:spcBef>
                <a:buClr>
                  <a:srgbClr val="006600"/>
                </a:buClr>
                <a:buFont typeface="Wingdings" pitchFamily="2" charset="2"/>
                <a:buChar char="n"/>
                <a:defRPr kumimoji="0"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9536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" pitchFamily="2" charset="2"/>
                <a:buChar char="Ø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1" latinLnBrk="0" hangingPunct="1">
                <a:spcBef>
                  <a:spcPts val="350"/>
                </a:spcBef>
                <a:buClr>
                  <a:schemeClr val="accent6">
                    <a:lumMod val="60000"/>
                    <a:lumOff val="40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002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574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393192" lvl="1" indent="0">
                <a:lnSpc>
                  <a:spcPct val="150000"/>
                </a:lnSpc>
                <a:buNone/>
              </a:pPr>
              <a:r>
                <a:rPr lang="zh-TW" alt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第二次籌備會</a:t>
              </a:r>
              <a:endParaRPr lang="en-US" altLang="zh-TW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4" name="內容版面配置區 1"/>
            <p:cNvSpPr txBox="1">
              <a:spLocks/>
            </p:cNvSpPr>
            <p:nvPr/>
          </p:nvSpPr>
          <p:spPr>
            <a:xfrm>
              <a:off x="3604392" y="4941168"/>
              <a:ext cx="5344344" cy="691140"/>
            </a:xfrm>
            <a:prstGeom prst="rect">
              <a:avLst/>
            </a:prstGeom>
            <a:effectLst/>
          </p:spPr>
          <p:txBody>
            <a:bodyPr vert="horz">
              <a:normAutofit/>
            </a:bodyPr>
            <a:lstStyle>
              <a:lvl1pPr marL="365760" indent="-256032" algn="l" rtl="0" eaLnBrk="1" latinLnBrk="0" hangingPunct="1"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l"/>
                <a:defRPr kumimoji="0"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21792" indent="-228600" algn="l" rtl="0" eaLnBrk="1" latinLnBrk="0" hangingPunct="1">
                <a:spcBef>
                  <a:spcPts val="324"/>
                </a:spcBef>
                <a:buClr>
                  <a:srgbClr val="006600"/>
                </a:buClr>
                <a:buFont typeface="Wingdings" pitchFamily="2" charset="2"/>
                <a:buChar char="n"/>
                <a:defRPr kumimoji="0"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9536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" pitchFamily="2" charset="2"/>
                <a:buChar char="Ø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1" latinLnBrk="0" hangingPunct="1">
                <a:spcBef>
                  <a:spcPts val="350"/>
                </a:spcBef>
                <a:buClr>
                  <a:schemeClr val="accent6">
                    <a:lumMod val="60000"/>
                    <a:lumOff val="40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002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574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393192" lvl="1" indent="0">
                <a:lnSpc>
                  <a:spcPct val="150000"/>
                </a:lnSpc>
                <a:buNone/>
              </a:pPr>
              <a:r>
                <a:rPr lang="zh-TW" alt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會員大會</a:t>
              </a:r>
              <a:r>
                <a:rPr lang="en-US" altLang="zh-TW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/</a:t>
              </a:r>
              <a:r>
                <a:rPr lang="zh-TW" alt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理監事會議</a:t>
              </a:r>
              <a:endParaRPr lang="en-US" altLang="zh-TW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31" name="群組 30"/>
          <p:cNvGrpSpPr/>
          <p:nvPr/>
        </p:nvGrpSpPr>
        <p:grpSpPr>
          <a:xfrm>
            <a:off x="3707904" y="1700808"/>
            <a:ext cx="144016" cy="3744416"/>
            <a:chOff x="3707904" y="1700808"/>
            <a:chExt cx="144016" cy="374441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矩形 25"/>
            <p:cNvSpPr/>
            <p:nvPr/>
          </p:nvSpPr>
          <p:spPr>
            <a:xfrm flipH="1">
              <a:off x="3707904" y="1700808"/>
              <a:ext cx="144016" cy="360040"/>
            </a:xfrm>
            <a:prstGeom prst="rect">
              <a:avLst/>
            </a:prstGeom>
            <a:solidFill>
              <a:srgbClr val="C9EE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矩形 26"/>
            <p:cNvSpPr/>
            <p:nvPr/>
          </p:nvSpPr>
          <p:spPr>
            <a:xfrm flipH="1">
              <a:off x="3707904" y="2564904"/>
              <a:ext cx="144016" cy="36004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矩形 27"/>
            <p:cNvSpPr/>
            <p:nvPr/>
          </p:nvSpPr>
          <p:spPr>
            <a:xfrm flipH="1">
              <a:off x="3707904" y="3356992"/>
              <a:ext cx="144016" cy="3600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矩形 28"/>
            <p:cNvSpPr/>
            <p:nvPr/>
          </p:nvSpPr>
          <p:spPr>
            <a:xfrm flipH="1">
              <a:off x="3707904" y="4221088"/>
              <a:ext cx="144016" cy="36004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矩形 29"/>
            <p:cNvSpPr/>
            <p:nvPr/>
          </p:nvSpPr>
          <p:spPr>
            <a:xfrm flipH="1">
              <a:off x="3707904" y="5085184"/>
              <a:ext cx="144016" cy="360040"/>
            </a:xfrm>
            <a:prstGeom prst="rect">
              <a:avLst/>
            </a:prstGeom>
            <a:solidFill>
              <a:srgbClr val="1B98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3074" name="Picture 2" descr="C:\Users\user01\Desktop\未命名-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077072"/>
            <a:ext cx="1426815" cy="148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459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學會簡報格式</Template>
  <TotalTime>2434</TotalTime>
  <Words>483</Words>
  <Application>Microsoft Office PowerPoint</Application>
  <PresentationFormat>如螢幕大小 (4:3)</PresentationFormat>
  <Paragraphs>77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匯合</vt:lpstr>
      <vt:lpstr>台灣茶油策進會</vt:lpstr>
      <vt:lpstr>油茶產業鏈與市場需求</vt:lpstr>
      <vt:lpstr>茶油策進會成立宗旨</vt:lpstr>
      <vt:lpstr>茶油策進會結構</vt:lpstr>
      <vt:lpstr>茶油策進會-產業學苑規劃課程</vt:lpstr>
      <vt:lpstr>PowerPoint 簡報</vt:lpstr>
      <vt:lpstr>106年台灣茶油策進會成立之時程規劃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偉庭</dc:creator>
  <cp:lastModifiedBy>Tinna</cp:lastModifiedBy>
  <cp:revision>127</cp:revision>
  <dcterms:created xsi:type="dcterms:W3CDTF">2017-02-13T00:53:45Z</dcterms:created>
  <dcterms:modified xsi:type="dcterms:W3CDTF">2017-09-05T03:20:17Z</dcterms:modified>
</cp:coreProperties>
</file>